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8"/>
  </p:notesMasterIdLst>
  <p:sldIdLst>
    <p:sldId id="277" r:id="rId2"/>
    <p:sldId id="278" r:id="rId3"/>
    <p:sldId id="295" r:id="rId4"/>
    <p:sldId id="310" r:id="rId5"/>
    <p:sldId id="297" r:id="rId6"/>
    <p:sldId id="300" r:id="rId7"/>
    <p:sldId id="305" r:id="rId8"/>
    <p:sldId id="306" r:id="rId9"/>
    <p:sldId id="307" r:id="rId10"/>
    <p:sldId id="308" r:id="rId11"/>
    <p:sldId id="309" r:id="rId12"/>
    <p:sldId id="279" r:id="rId13"/>
    <p:sldId id="280" r:id="rId14"/>
    <p:sldId id="281" r:id="rId15"/>
    <p:sldId id="282" r:id="rId16"/>
    <p:sldId id="283" r:id="rId17"/>
    <p:sldId id="287" r:id="rId18"/>
    <p:sldId id="284" r:id="rId19"/>
    <p:sldId id="285" r:id="rId20"/>
    <p:sldId id="286" r:id="rId21"/>
    <p:sldId id="288" r:id="rId22"/>
    <p:sldId id="289" r:id="rId23"/>
    <p:sldId id="290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73" autoAdjust="0"/>
    <p:restoredTop sz="90929"/>
  </p:normalViewPr>
  <p:slideViewPr>
    <p:cSldViewPr>
      <p:cViewPr varScale="1">
        <p:scale>
          <a:sx n="127" d="100"/>
          <a:sy n="127" d="100"/>
        </p:scale>
        <p:origin x="11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08C4EFE-7F9D-919E-85FA-44C73288A4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1E50594-6191-F8B1-05D6-24C10389C0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374D6876-5779-5B35-26F6-BBCCA7B599E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7AB70336-DFA8-FA26-0366-092130CF3B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C83E8C80-25B3-A254-A9F6-B9EABE01E17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ABFBEF48-0512-3A08-4AD1-33603C707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FF70D8-0C7D-D74E-83DA-9D78DE7191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41853-2C57-5724-63C6-EAB2866E9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5424F-20AF-2415-8DB6-68B957DA5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B8DF7-4829-9DE2-60E4-7F9CFECC2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255F7-2AB4-05A4-7CDD-E7974457D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E9EB3-BFC2-4914-80AA-BC47B3A00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20F50-1FB6-2942-9777-70101C728F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28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BDF0-0D3D-1D89-FBC4-F0A73735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014097-523A-EAAA-6583-A67C1ECE3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93C4F-7CC2-8CD9-3ECF-E0D3513D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8B955-BCA0-EE9A-AEEA-5A4228503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5B766-2197-B199-95C8-D6A87356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6F060-EA6D-CF4A-B186-B6948131E8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21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0F935F-5BD5-31A6-76EB-2719B955A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42A326-45D5-AFB6-9581-CD7D36617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C863E-1E3E-CEC1-114B-5C8DA26E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D0D72-93D2-DFED-816B-79E894D3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1057D-4F89-3108-AE79-3AE119B1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5CCB3-CAD4-5342-9DE1-B753EE7E16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735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877DC-6E01-2F82-CC4B-F83C4F67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6858000" cy="1143000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86C04-49DF-C66E-0BC9-D4AEFB04E1D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0C65CD63-6B27-6C29-49AC-C8E12513053C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AF46C-01BC-5857-79BC-95B193F956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27AB1-EC79-198E-9473-0826B0D6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D7A1E-D0E5-E000-7902-1F7702F1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346411-0AE2-DE4F-B3B8-83FBDDD93E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11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90E71-8A2C-BBC3-B2BA-2DB0FEC63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4B85A-B094-9891-6437-CA0CC33BB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F9616-789D-D32C-D6F9-A3F93A7FE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8E435-DF88-8042-E806-9213C167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D115B-DF20-41FB-4357-97A3AE6B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BA560-70D3-ED4B-8609-B7A8BE20B1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320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15E2-95C4-A2C7-50F2-74B2740DF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1F2EA-F31B-592C-5FC9-06A3C1DB6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FA508-A253-4973-5DF2-EFFDF953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811CC-1AD8-5F48-8A3A-284ED9663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D895-0F75-AC05-8782-37F5C98A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2602A-3548-204F-A17B-2DAC1B0FAC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6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062A-DBAD-DF2E-405B-57A561A5C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B1B92-AE74-1116-9633-957326EED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B4B56-739C-0B99-893B-F831F5D7E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0BBB3-891F-4BA5-0072-B902FCA3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77820-529C-DB5C-9505-026DFC4C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065E9-3D4C-C2AD-0FEC-E6E2D8CC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4BCD7-3FC6-4144-84FB-4CAF5D12B1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320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641A-FC19-14DC-3473-2995D7D0B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F6DB8-5790-096C-ACE1-29B921E49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EE7E1-C9B3-F2B9-E997-08B8D99C4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EAD09-4CC6-C774-3E3C-20773C5763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16D26-17BB-9CEC-88E8-63458ADE2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D65477-7EB1-14A0-7C7B-A452A590C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4B3FDB-B0B2-2F7E-1131-425A7C32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E744D-BBA2-83E0-3540-F6F2C374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E1484-3CD1-D14B-97F1-0FA52A6A36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43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E8241-59B9-7EA9-9BFE-E97824E1A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5E55D-A70C-68D4-D50D-C3B6C72A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CFF422-EF9B-C762-521B-4ADF6B1CF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BEF9D-2A2B-6DAE-294C-873DED23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D0FF7-7C9B-8B42-A2DF-0564541427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370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C5316F-DE3C-DB71-9178-A081B05D3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84672-F91D-AB3E-AE69-6F99A4427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50A9F-E19A-BD08-F670-D8ABE56D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5E3E8-9C2B-C943-BB2C-EF58557221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617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DC75-F6C6-5029-9790-EB10D340C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E359F-7766-0445-7ABB-4D99098A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C3B682-4F1A-E383-600D-DC3D36980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249C3-C0F9-4794-6EEC-7218EAFBF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74281-088D-7A6B-0B04-13F606C3B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A1BF9-B82A-4912-A1AA-D128EF81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829AF-817C-0A49-9607-C6A8E24B7A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93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1238-69FA-BECA-92C9-546D84AB5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4B5916-B80D-F19E-50C8-6CA663ABF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7E9DC-0D4B-ECA0-1170-FE9B3C195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F75E33-DA3A-139B-35A6-9D1ABA4AE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FDD3-840B-F83C-EA96-C666321B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39602-3656-62D2-D543-40E2ADF8C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77B69-B508-754D-921A-573AFB7C52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69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3628B045-60E3-A7DD-2DAD-BE78B52811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39883366-B34E-EEF6-2DB1-0978960FF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4EA443-304C-0CD5-BCED-F9B431364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8BA822-05CD-77FD-9E3C-D4AA8D3F21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5C1F5D-628E-B338-B862-E80175F217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8C7D88-3B0C-86C7-FB96-C105107FD2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219138-CA91-264B-8891-D8F30812B4D7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46BC48EA-9358-CBC6-8C08-7BE4E226C6F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191DE6D6-28F5-0978-4861-378086E949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57F5BE10-B920-B1E6-A998-3F19CF453A0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26B9707F-2F98-5826-E8EA-CC7FFF55820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CF46F2EF-5DF7-5792-1843-43EC973F6AC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421F381A-2287-6BF7-A67A-85B00D13D13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EDE95B3-2F65-C373-A611-1ADF3A0D5B9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4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5D8C571-054F-7377-3B7F-F1B4C9F789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paradigms</a:t>
            </a:r>
          </a:p>
        </p:txBody>
      </p:sp>
      <p:grpSp>
        <p:nvGrpSpPr>
          <p:cNvPr id="23556" name="Group 4">
            <a:extLst>
              <a:ext uri="{FF2B5EF4-FFF2-40B4-BE49-F238E27FC236}">
                <a16:creationId xmlns:a16="http://schemas.microsoft.com/office/drawing/2014/main" id="{CB736907-4563-165C-890E-CBF81AB5F15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3557" name="Rectangle 5">
              <a:extLst>
                <a:ext uri="{FF2B5EF4-FFF2-40B4-BE49-F238E27FC236}">
                  <a16:creationId xmlns:a16="http://schemas.microsoft.com/office/drawing/2014/main" id="{E5B7FE86-7CD9-A4B2-F014-9FACFBED8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558" name="Rectangle 6">
              <a:extLst>
                <a:ext uri="{FF2B5EF4-FFF2-40B4-BE49-F238E27FC236}">
                  <a16:creationId xmlns:a16="http://schemas.microsoft.com/office/drawing/2014/main" id="{8AA2A977-4FC0-5B63-8B44-7A2C2229C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23559" name="Picture 7">
              <a:extLst>
                <a:ext uri="{FF2B5EF4-FFF2-40B4-BE49-F238E27FC236}">
                  <a16:creationId xmlns:a16="http://schemas.microsoft.com/office/drawing/2014/main" id="{AA5B59EA-6BF0-BBDF-8C35-26A61F5B70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60" name="Picture 8">
              <a:extLst>
                <a:ext uri="{FF2B5EF4-FFF2-40B4-BE49-F238E27FC236}">
                  <a16:creationId xmlns:a16="http://schemas.microsoft.com/office/drawing/2014/main" id="{EB635252-618A-7B5D-4509-2F960720E5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61" name="Picture 9">
              <a:extLst>
                <a:ext uri="{FF2B5EF4-FFF2-40B4-BE49-F238E27FC236}">
                  <a16:creationId xmlns:a16="http://schemas.microsoft.com/office/drawing/2014/main" id="{98E8497C-FD49-1168-0137-5D98F2534C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62" name="Picture 10">
              <a:extLst>
                <a:ext uri="{FF2B5EF4-FFF2-40B4-BE49-F238E27FC236}">
                  <a16:creationId xmlns:a16="http://schemas.microsoft.com/office/drawing/2014/main" id="{E24ECA88-EC98-FA13-1DE4-659FFC7DE0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563" name="Picture 11">
              <a:extLst>
                <a:ext uri="{FF2B5EF4-FFF2-40B4-BE49-F238E27FC236}">
                  <a16:creationId xmlns:a16="http://schemas.microsoft.com/office/drawing/2014/main" id="{EC4BF907-E8F3-8A05-9400-C1BE17B5DB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A19A343-3E9E-A86A-3030-B7EA0B6DE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Paradigm Shifts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B4522183-288C-65D1-8FF5-57A7AE5A96F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r>
              <a:rPr lang="en-US" altLang="en-US"/>
              <a:t>Batch processing</a:t>
            </a:r>
          </a:p>
          <a:p>
            <a:r>
              <a:rPr lang="en-US" altLang="en-US"/>
              <a:t>Timesharing</a:t>
            </a:r>
          </a:p>
          <a:p>
            <a:r>
              <a:rPr lang="en-US" altLang="en-US"/>
              <a:t>Networking</a:t>
            </a:r>
          </a:p>
          <a:p>
            <a:r>
              <a:rPr lang="en-US" altLang="en-US"/>
              <a:t>Graphical display</a:t>
            </a:r>
          </a:p>
          <a:p>
            <a:r>
              <a:rPr lang="en-US" altLang="en-US"/>
              <a:t>Microprocessor</a:t>
            </a:r>
          </a:p>
          <a:p>
            <a:r>
              <a:rPr lang="en-US" altLang="en-US">
                <a:solidFill>
                  <a:srgbClr val="FF0000"/>
                </a:solidFill>
              </a:rPr>
              <a:t>WWW</a:t>
            </a:r>
            <a:endParaRPr lang="en-US" altLang="en-US"/>
          </a:p>
        </p:txBody>
      </p:sp>
      <p:grpSp>
        <p:nvGrpSpPr>
          <p:cNvPr id="60420" name="Group 4">
            <a:extLst>
              <a:ext uri="{FF2B5EF4-FFF2-40B4-BE49-F238E27FC236}">
                <a16:creationId xmlns:a16="http://schemas.microsoft.com/office/drawing/2014/main" id="{E6B8D7A9-785A-9392-ED30-D638DD3D64D3}"/>
              </a:ext>
            </a:extLst>
          </p:cNvPr>
          <p:cNvGrpSpPr>
            <a:grpSpLocks/>
          </p:cNvGrpSpPr>
          <p:nvPr/>
        </p:nvGrpSpPr>
        <p:grpSpPr bwMode="auto">
          <a:xfrm>
            <a:off x="7162800" y="3032125"/>
            <a:ext cx="1368425" cy="1292225"/>
            <a:chOff x="2900" y="1191"/>
            <a:chExt cx="972" cy="888"/>
          </a:xfrm>
        </p:grpSpPr>
        <p:sp>
          <p:nvSpPr>
            <p:cNvPr id="60421" name="Oval 5">
              <a:extLst>
                <a:ext uri="{FF2B5EF4-FFF2-40B4-BE49-F238E27FC236}">
                  <a16:creationId xmlns:a16="http://schemas.microsoft.com/office/drawing/2014/main" id="{B59504AB-2F8A-FF8E-E331-8176E6B90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202"/>
              <a:ext cx="954" cy="867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60422" name="Group 6">
              <a:extLst>
                <a:ext uri="{FF2B5EF4-FFF2-40B4-BE49-F238E27FC236}">
                  <a16:creationId xmlns:a16="http://schemas.microsoft.com/office/drawing/2014/main" id="{C0F8BB4A-D2E0-0639-74E3-5CB8AF1FC2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41" y="1206"/>
              <a:ext cx="921" cy="856"/>
              <a:chOff x="2941" y="1206"/>
              <a:chExt cx="921" cy="856"/>
            </a:xfrm>
          </p:grpSpPr>
          <p:sp>
            <p:nvSpPr>
              <p:cNvPr id="60423" name="Freeform 7">
                <a:extLst>
                  <a:ext uri="{FF2B5EF4-FFF2-40B4-BE49-F238E27FC236}">
                    <a16:creationId xmlns:a16="http://schemas.microsoft.com/office/drawing/2014/main" id="{490B5247-5386-5C47-23AD-CE4148396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1223"/>
                <a:ext cx="230" cy="188"/>
              </a:xfrm>
              <a:custGeom>
                <a:avLst/>
                <a:gdLst>
                  <a:gd name="T0" fmla="*/ 164 w 230"/>
                  <a:gd name="T1" fmla="*/ 0 h 188"/>
                  <a:gd name="T2" fmla="*/ 204 w 230"/>
                  <a:gd name="T3" fmla="*/ 18 h 188"/>
                  <a:gd name="T4" fmla="*/ 226 w 230"/>
                  <a:gd name="T5" fmla="*/ 53 h 188"/>
                  <a:gd name="T6" fmla="*/ 230 w 230"/>
                  <a:gd name="T7" fmla="*/ 101 h 188"/>
                  <a:gd name="T8" fmla="*/ 204 w 230"/>
                  <a:gd name="T9" fmla="*/ 102 h 188"/>
                  <a:gd name="T10" fmla="*/ 178 w 230"/>
                  <a:gd name="T11" fmla="*/ 101 h 188"/>
                  <a:gd name="T12" fmla="*/ 178 w 230"/>
                  <a:gd name="T13" fmla="*/ 133 h 188"/>
                  <a:gd name="T14" fmla="*/ 191 w 230"/>
                  <a:gd name="T15" fmla="*/ 153 h 188"/>
                  <a:gd name="T16" fmla="*/ 174 w 230"/>
                  <a:gd name="T17" fmla="*/ 178 h 188"/>
                  <a:gd name="T18" fmla="*/ 166 w 230"/>
                  <a:gd name="T19" fmla="*/ 187 h 188"/>
                  <a:gd name="T20" fmla="*/ 158 w 230"/>
                  <a:gd name="T21" fmla="*/ 188 h 188"/>
                  <a:gd name="T22" fmla="*/ 148 w 230"/>
                  <a:gd name="T23" fmla="*/ 188 h 188"/>
                  <a:gd name="T24" fmla="*/ 140 w 230"/>
                  <a:gd name="T25" fmla="*/ 184 h 188"/>
                  <a:gd name="T26" fmla="*/ 131 w 230"/>
                  <a:gd name="T27" fmla="*/ 179 h 188"/>
                  <a:gd name="T28" fmla="*/ 123 w 230"/>
                  <a:gd name="T29" fmla="*/ 173 h 188"/>
                  <a:gd name="T30" fmla="*/ 112 w 230"/>
                  <a:gd name="T31" fmla="*/ 171 h 188"/>
                  <a:gd name="T32" fmla="*/ 105 w 230"/>
                  <a:gd name="T33" fmla="*/ 171 h 188"/>
                  <a:gd name="T34" fmla="*/ 101 w 230"/>
                  <a:gd name="T35" fmla="*/ 178 h 188"/>
                  <a:gd name="T36" fmla="*/ 92 w 230"/>
                  <a:gd name="T37" fmla="*/ 183 h 188"/>
                  <a:gd name="T38" fmla="*/ 83 w 230"/>
                  <a:gd name="T39" fmla="*/ 183 h 188"/>
                  <a:gd name="T40" fmla="*/ 74 w 230"/>
                  <a:gd name="T41" fmla="*/ 187 h 188"/>
                  <a:gd name="T42" fmla="*/ 66 w 230"/>
                  <a:gd name="T43" fmla="*/ 187 h 188"/>
                  <a:gd name="T44" fmla="*/ 61 w 230"/>
                  <a:gd name="T45" fmla="*/ 179 h 188"/>
                  <a:gd name="T46" fmla="*/ 57 w 230"/>
                  <a:gd name="T47" fmla="*/ 171 h 188"/>
                  <a:gd name="T48" fmla="*/ 56 w 230"/>
                  <a:gd name="T49" fmla="*/ 162 h 188"/>
                  <a:gd name="T50" fmla="*/ 56 w 230"/>
                  <a:gd name="T51" fmla="*/ 153 h 188"/>
                  <a:gd name="T52" fmla="*/ 56 w 230"/>
                  <a:gd name="T53" fmla="*/ 144 h 188"/>
                  <a:gd name="T54" fmla="*/ 61 w 230"/>
                  <a:gd name="T55" fmla="*/ 136 h 188"/>
                  <a:gd name="T56" fmla="*/ 61 w 230"/>
                  <a:gd name="T57" fmla="*/ 128 h 188"/>
                  <a:gd name="T58" fmla="*/ 56 w 230"/>
                  <a:gd name="T59" fmla="*/ 119 h 188"/>
                  <a:gd name="T60" fmla="*/ 49 w 230"/>
                  <a:gd name="T61" fmla="*/ 115 h 188"/>
                  <a:gd name="T62" fmla="*/ 38 w 230"/>
                  <a:gd name="T63" fmla="*/ 115 h 188"/>
                  <a:gd name="T64" fmla="*/ 31 w 230"/>
                  <a:gd name="T65" fmla="*/ 113 h 188"/>
                  <a:gd name="T66" fmla="*/ 22 w 230"/>
                  <a:gd name="T67" fmla="*/ 107 h 188"/>
                  <a:gd name="T68" fmla="*/ 14 w 230"/>
                  <a:gd name="T69" fmla="*/ 98 h 188"/>
                  <a:gd name="T70" fmla="*/ 8 w 230"/>
                  <a:gd name="T71" fmla="*/ 88 h 188"/>
                  <a:gd name="T72" fmla="*/ 0 w 230"/>
                  <a:gd name="T73" fmla="*/ 87 h 188"/>
                  <a:gd name="T74" fmla="*/ 43 w 230"/>
                  <a:gd name="T75" fmla="*/ 52 h 188"/>
                  <a:gd name="T76" fmla="*/ 92 w 230"/>
                  <a:gd name="T77" fmla="*/ 26 h 188"/>
                  <a:gd name="T78" fmla="*/ 164 w 230"/>
                  <a:gd name="T79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30" h="188">
                    <a:moveTo>
                      <a:pt x="164" y="0"/>
                    </a:moveTo>
                    <a:lnTo>
                      <a:pt x="204" y="18"/>
                    </a:lnTo>
                    <a:lnTo>
                      <a:pt x="226" y="53"/>
                    </a:lnTo>
                    <a:lnTo>
                      <a:pt x="230" y="101"/>
                    </a:lnTo>
                    <a:lnTo>
                      <a:pt x="204" y="102"/>
                    </a:lnTo>
                    <a:lnTo>
                      <a:pt x="178" y="101"/>
                    </a:lnTo>
                    <a:lnTo>
                      <a:pt x="178" y="133"/>
                    </a:lnTo>
                    <a:lnTo>
                      <a:pt x="191" y="153"/>
                    </a:lnTo>
                    <a:lnTo>
                      <a:pt x="174" y="178"/>
                    </a:lnTo>
                    <a:lnTo>
                      <a:pt x="166" y="187"/>
                    </a:lnTo>
                    <a:lnTo>
                      <a:pt x="158" y="188"/>
                    </a:lnTo>
                    <a:lnTo>
                      <a:pt x="148" y="188"/>
                    </a:lnTo>
                    <a:lnTo>
                      <a:pt x="140" y="184"/>
                    </a:lnTo>
                    <a:lnTo>
                      <a:pt x="131" y="179"/>
                    </a:lnTo>
                    <a:lnTo>
                      <a:pt x="123" y="173"/>
                    </a:lnTo>
                    <a:lnTo>
                      <a:pt x="112" y="171"/>
                    </a:lnTo>
                    <a:lnTo>
                      <a:pt x="105" y="171"/>
                    </a:lnTo>
                    <a:lnTo>
                      <a:pt x="101" y="178"/>
                    </a:lnTo>
                    <a:lnTo>
                      <a:pt x="92" y="183"/>
                    </a:lnTo>
                    <a:lnTo>
                      <a:pt x="83" y="183"/>
                    </a:lnTo>
                    <a:lnTo>
                      <a:pt x="74" y="187"/>
                    </a:lnTo>
                    <a:lnTo>
                      <a:pt x="66" y="187"/>
                    </a:lnTo>
                    <a:lnTo>
                      <a:pt x="61" y="179"/>
                    </a:lnTo>
                    <a:lnTo>
                      <a:pt x="57" y="171"/>
                    </a:lnTo>
                    <a:lnTo>
                      <a:pt x="56" y="162"/>
                    </a:lnTo>
                    <a:lnTo>
                      <a:pt x="56" y="153"/>
                    </a:lnTo>
                    <a:lnTo>
                      <a:pt x="56" y="144"/>
                    </a:lnTo>
                    <a:lnTo>
                      <a:pt x="61" y="136"/>
                    </a:lnTo>
                    <a:lnTo>
                      <a:pt x="61" y="128"/>
                    </a:lnTo>
                    <a:lnTo>
                      <a:pt x="56" y="119"/>
                    </a:lnTo>
                    <a:lnTo>
                      <a:pt x="49" y="115"/>
                    </a:lnTo>
                    <a:lnTo>
                      <a:pt x="38" y="115"/>
                    </a:lnTo>
                    <a:lnTo>
                      <a:pt x="31" y="113"/>
                    </a:lnTo>
                    <a:lnTo>
                      <a:pt x="22" y="107"/>
                    </a:lnTo>
                    <a:lnTo>
                      <a:pt x="14" y="98"/>
                    </a:lnTo>
                    <a:lnTo>
                      <a:pt x="8" y="88"/>
                    </a:lnTo>
                    <a:lnTo>
                      <a:pt x="0" y="87"/>
                    </a:lnTo>
                    <a:lnTo>
                      <a:pt x="43" y="52"/>
                    </a:lnTo>
                    <a:lnTo>
                      <a:pt x="92" y="26"/>
                    </a:lnTo>
                    <a:lnTo>
                      <a:pt x="164" y="0"/>
                    </a:lnTo>
                    <a:close/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24" name="Freeform 8">
                <a:extLst>
                  <a:ext uri="{FF2B5EF4-FFF2-40B4-BE49-F238E27FC236}">
                    <a16:creationId xmlns:a16="http://schemas.microsoft.com/office/drawing/2014/main" id="{3B667C7E-9C37-9237-02DA-3A32E36BC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1" y="1452"/>
                <a:ext cx="407" cy="527"/>
              </a:xfrm>
              <a:custGeom>
                <a:avLst/>
                <a:gdLst>
                  <a:gd name="T0" fmla="*/ 6 w 407"/>
                  <a:gd name="T1" fmla="*/ 297 h 527"/>
                  <a:gd name="T2" fmla="*/ 10 w 407"/>
                  <a:gd name="T3" fmla="*/ 271 h 527"/>
                  <a:gd name="T4" fmla="*/ 15 w 407"/>
                  <a:gd name="T5" fmla="*/ 241 h 527"/>
                  <a:gd name="T6" fmla="*/ 15 w 407"/>
                  <a:gd name="T7" fmla="*/ 214 h 527"/>
                  <a:gd name="T8" fmla="*/ 10 w 407"/>
                  <a:gd name="T9" fmla="*/ 188 h 527"/>
                  <a:gd name="T10" fmla="*/ 10 w 407"/>
                  <a:gd name="T11" fmla="*/ 163 h 527"/>
                  <a:gd name="T12" fmla="*/ 6 w 407"/>
                  <a:gd name="T13" fmla="*/ 137 h 527"/>
                  <a:gd name="T14" fmla="*/ 15 w 407"/>
                  <a:gd name="T15" fmla="*/ 103 h 527"/>
                  <a:gd name="T16" fmla="*/ 31 w 407"/>
                  <a:gd name="T17" fmla="*/ 84 h 527"/>
                  <a:gd name="T18" fmla="*/ 56 w 407"/>
                  <a:gd name="T19" fmla="*/ 71 h 527"/>
                  <a:gd name="T20" fmla="*/ 82 w 407"/>
                  <a:gd name="T21" fmla="*/ 68 h 527"/>
                  <a:gd name="T22" fmla="*/ 109 w 407"/>
                  <a:gd name="T23" fmla="*/ 68 h 527"/>
                  <a:gd name="T24" fmla="*/ 134 w 407"/>
                  <a:gd name="T25" fmla="*/ 50 h 527"/>
                  <a:gd name="T26" fmla="*/ 169 w 407"/>
                  <a:gd name="T27" fmla="*/ 46 h 527"/>
                  <a:gd name="T28" fmla="*/ 195 w 407"/>
                  <a:gd name="T29" fmla="*/ 38 h 527"/>
                  <a:gd name="T30" fmla="*/ 220 w 407"/>
                  <a:gd name="T31" fmla="*/ 20 h 527"/>
                  <a:gd name="T32" fmla="*/ 246 w 407"/>
                  <a:gd name="T33" fmla="*/ 7 h 527"/>
                  <a:gd name="T34" fmla="*/ 272 w 407"/>
                  <a:gd name="T35" fmla="*/ 0 h 527"/>
                  <a:gd name="T36" fmla="*/ 298 w 407"/>
                  <a:gd name="T37" fmla="*/ 0 h 527"/>
                  <a:gd name="T38" fmla="*/ 319 w 407"/>
                  <a:gd name="T39" fmla="*/ 8 h 527"/>
                  <a:gd name="T40" fmla="*/ 341 w 407"/>
                  <a:gd name="T41" fmla="*/ 24 h 527"/>
                  <a:gd name="T42" fmla="*/ 366 w 407"/>
                  <a:gd name="T43" fmla="*/ 38 h 527"/>
                  <a:gd name="T44" fmla="*/ 388 w 407"/>
                  <a:gd name="T45" fmla="*/ 64 h 527"/>
                  <a:gd name="T46" fmla="*/ 393 w 407"/>
                  <a:gd name="T47" fmla="*/ 90 h 527"/>
                  <a:gd name="T48" fmla="*/ 402 w 407"/>
                  <a:gd name="T49" fmla="*/ 114 h 527"/>
                  <a:gd name="T50" fmla="*/ 403 w 407"/>
                  <a:gd name="T51" fmla="*/ 142 h 527"/>
                  <a:gd name="T52" fmla="*/ 396 w 407"/>
                  <a:gd name="T53" fmla="*/ 167 h 527"/>
                  <a:gd name="T54" fmla="*/ 370 w 407"/>
                  <a:gd name="T55" fmla="*/ 179 h 527"/>
                  <a:gd name="T56" fmla="*/ 351 w 407"/>
                  <a:gd name="T57" fmla="*/ 192 h 527"/>
                  <a:gd name="T58" fmla="*/ 315 w 407"/>
                  <a:gd name="T59" fmla="*/ 202 h 527"/>
                  <a:gd name="T60" fmla="*/ 290 w 407"/>
                  <a:gd name="T61" fmla="*/ 210 h 527"/>
                  <a:gd name="T62" fmla="*/ 268 w 407"/>
                  <a:gd name="T63" fmla="*/ 228 h 527"/>
                  <a:gd name="T64" fmla="*/ 254 w 407"/>
                  <a:gd name="T65" fmla="*/ 244 h 527"/>
                  <a:gd name="T66" fmla="*/ 242 w 407"/>
                  <a:gd name="T67" fmla="*/ 270 h 527"/>
                  <a:gd name="T68" fmla="*/ 242 w 407"/>
                  <a:gd name="T69" fmla="*/ 317 h 527"/>
                  <a:gd name="T70" fmla="*/ 250 w 407"/>
                  <a:gd name="T71" fmla="*/ 351 h 527"/>
                  <a:gd name="T72" fmla="*/ 256 w 407"/>
                  <a:gd name="T73" fmla="*/ 385 h 527"/>
                  <a:gd name="T74" fmla="*/ 276 w 407"/>
                  <a:gd name="T75" fmla="*/ 403 h 527"/>
                  <a:gd name="T76" fmla="*/ 302 w 407"/>
                  <a:gd name="T77" fmla="*/ 408 h 527"/>
                  <a:gd name="T78" fmla="*/ 315 w 407"/>
                  <a:gd name="T79" fmla="*/ 434 h 527"/>
                  <a:gd name="T80" fmla="*/ 332 w 407"/>
                  <a:gd name="T81" fmla="*/ 454 h 527"/>
                  <a:gd name="T82" fmla="*/ 338 w 407"/>
                  <a:gd name="T83" fmla="*/ 486 h 527"/>
                  <a:gd name="T84" fmla="*/ 354 w 407"/>
                  <a:gd name="T85" fmla="*/ 519 h 527"/>
                  <a:gd name="T86" fmla="*/ 338 w 407"/>
                  <a:gd name="T87" fmla="*/ 524 h 527"/>
                  <a:gd name="T88" fmla="*/ 312 w 407"/>
                  <a:gd name="T89" fmla="*/ 519 h 527"/>
                  <a:gd name="T90" fmla="*/ 286 w 407"/>
                  <a:gd name="T91" fmla="*/ 508 h 527"/>
                  <a:gd name="T92" fmla="*/ 260 w 407"/>
                  <a:gd name="T93" fmla="*/ 508 h 527"/>
                  <a:gd name="T94" fmla="*/ 234 w 407"/>
                  <a:gd name="T95" fmla="*/ 509 h 527"/>
                  <a:gd name="T96" fmla="*/ 208 w 407"/>
                  <a:gd name="T97" fmla="*/ 509 h 527"/>
                  <a:gd name="T98" fmla="*/ 187 w 407"/>
                  <a:gd name="T99" fmla="*/ 523 h 527"/>
                  <a:gd name="T100" fmla="*/ 66 w 407"/>
                  <a:gd name="T101" fmla="*/ 454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07" h="527">
                    <a:moveTo>
                      <a:pt x="0" y="317"/>
                    </a:moveTo>
                    <a:lnTo>
                      <a:pt x="6" y="309"/>
                    </a:lnTo>
                    <a:lnTo>
                      <a:pt x="6" y="297"/>
                    </a:lnTo>
                    <a:lnTo>
                      <a:pt x="6" y="287"/>
                    </a:lnTo>
                    <a:lnTo>
                      <a:pt x="9" y="280"/>
                    </a:lnTo>
                    <a:lnTo>
                      <a:pt x="10" y="271"/>
                    </a:lnTo>
                    <a:lnTo>
                      <a:pt x="15" y="262"/>
                    </a:lnTo>
                    <a:lnTo>
                      <a:pt x="15" y="248"/>
                    </a:lnTo>
                    <a:lnTo>
                      <a:pt x="15" y="241"/>
                    </a:lnTo>
                    <a:lnTo>
                      <a:pt x="15" y="232"/>
                    </a:lnTo>
                    <a:lnTo>
                      <a:pt x="15" y="224"/>
                    </a:lnTo>
                    <a:lnTo>
                      <a:pt x="15" y="214"/>
                    </a:lnTo>
                    <a:lnTo>
                      <a:pt x="14" y="206"/>
                    </a:lnTo>
                    <a:lnTo>
                      <a:pt x="9" y="198"/>
                    </a:lnTo>
                    <a:lnTo>
                      <a:pt x="10" y="188"/>
                    </a:lnTo>
                    <a:lnTo>
                      <a:pt x="10" y="180"/>
                    </a:lnTo>
                    <a:lnTo>
                      <a:pt x="10" y="170"/>
                    </a:lnTo>
                    <a:lnTo>
                      <a:pt x="10" y="163"/>
                    </a:lnTo>
                    <a:lnTo>
                      <a:pt x="6" y="153"/>
                    </a:lnTo>
                    <a:lnTo>
                      <a:pt x="5" y="146"/>
                    </a:lnTo>
                    <a:lnTo>
                      <a:pt x="6" y="137"/>
                    </a:lnTo>
                    <a:lnTo>
                      <a:pt x="10" y="129"/>
                    </a:lnTo>
                    <a:lnTo>
                      <a:pt x="15" y="111"/>
                    </a:lnTo>
                    <a:lnTo>
                      <a:pt x="15" y="103"/>
                    </a:lnTo>
                    <a:lnTo>
                      <a:pt x="18" y="94"/>
                    </a:lnTo>
                    <a:lnTo>
                      <a:pt x="22" y="85"/>
                    </a:lnTo>
                    <a:lnTo>
                      <a:pt x="31" y="84"/>
                    </a:lnTo>
                    <a:lnTo>
                      <a:pt x="40" y="84"/>
                    </a:lnTo>
                    <a:lnTo>
                      <a:pt x="49" y="77"/>
                    </a:lnTo>
                    <a:lnTo>
                      <a:pt x="56" y="71"/>
                    </a:lnTo>
                    <a:lnTo>
                      <a:pt x="65" y="68"/>
                    </a:lnTo>
                    <a:lnTo>
                      <a:pt x="73" y="68"/>
                    </a:lnTo>
                    <a:lnTo>
                      <a:pt x="82" y="68"/>
                    </a:lnTo>
                    <a:lnTo>
                      <a:pt x="92" y="68"/>
                    </a:lnTo>
                    <a:lnTo>
                      <a:pt x="101" y="68"/>
                    </a:lnTo>
                    <a:lnTo>
                      <a:pt x="109" y="68"/>
                    </a:lnTo>
                    <a:lnTo>
                      <a:pt x="117" y="64"/>
                    </a:lnTo>
                    <a:lnTo>
                      <a:pt x="127" y="55"/>
                    </a:lnTo>
                    <a:lnTo>
                      <a:pt x="134" y="50"/>
                    </a:lnTo>
                    <a:lnTo>
                      <a:pt x="144" y="46"/>
                    </a:lnTo>
                    <a:lnTo>
                      <a:pt x="151" y="46"/>
                    </a:lnTo>
                    <a:lnTo>
                      <a:pt x="169" y="46"/>
                    </a:lnTo>
                    <a:lnTo>
                      <a:pt x="177" y="46"/>
                    </a:lnTo>
                    <a:lnTo>
                      <a:pt x="185" y="43"/>
                    </a:lnTo>
                    <a:lnTo>
                      <a:pt x="195" y="38"/>
                    </a:lnTo>
                    <a:lnTo>
                      <a:pt x="203" y="34"/>
                    </a:lnTo>
                    <a:lnTo>
                      <a:pt x="211" y="26"/>
                    </a:lnTo>
                    <a:lnTo>
                      <a:pt x="220" y="20"/>
                    </a:lnTo>
                    <a:lnTo>
                      <a:pt x="228" y="16"/>
                    </a:lnTo>
                    <a:lnTo>
                      <a:pt x="237" y="8"/>
                    </a:lnTo>
                    <a:lnTo>
                      <a:pt x="246" y="7"/>
                    </a:lnTo>
                    <a:lnTo>
                      <a:pt x="254" y="0"/>
                    </a:lnTo>
                    <a:lnTo>
                      <a:pt x="263" y="0"/>
                    </a:lnTo>
                    <a:lnTo>
                      <a:pt x="272" y="0"/>
                    </a:lnTo>
                    <a:lnTo>
                      <a:pt x="280" y="0"/>
                    </a:lnTo>
                    <a:lnTo>
                      <a:pt x="289" y="0"/>
                    </a:lnTo>
                    <a:lnTo>
                      <a:pt x="298" y="0"/>
                    </a:lnTo>
                    <a:lnTo>
                      <a:pt x="303" y="7"/>
                    </a:lnTo>
                    <a:lnTo>
                      <a:pt x="310" y="8"/>
                    </a:lnTo>
                    <a:lnTo>
                      <a:pt x="319" y="8"/>
                    </a:lnTo>
                    <a:lnTo>
                      <a:pt x="328" y="12"/>
                    </a:lnTo>
                    <a:lnTo>
                      <a:pt x="337" y="18"/>
                    </a:lnTo>
                    <a:lnTo>
                      <a:pt x="341" y="24"/>
                    </a:lnTo>
                    <a:lnTo>
                      <a:pt x="349" y="30"/>
                    </a:lnTo>
                    <a:lnTo>
                      <a:pt x="358" y="33"/>
                    </a:lnTo>
                    <a:lnTo>
                      <a:pt x="366" y="38"/>
                    </a:lnTo>
                    <a:lnTo>
                      <a:pt x="375" y="43"/>
                    </a:lnTo>
                    <a:lnTo>
                      <a:pt x="383" y="48"/>
                    </a:lnTo>
                    <a:lnTo>
                      <a:pt x="388" y="64"/>
                    </a:lnTo>
                    <a:lnTo>
                      <a:pt x="392" y="71"/>
                    </a:lnTo>
                    <a:lnTo>
                      <a:pt x="393" y="81"/>
                    </a:lnTo>
                    <a:lnTo>
                      <a:pt x="393" y="90"/>
                    </a:lnTo>
                    <a:lnTo>
                      <a:pt x="393" y="97"/>
                    </a:lnTo>
                    <a:lnTo>
                      <a:pt x="398" y="105"/>
                    </a:lnTo>
                    <a:lnTo>
                      <a:pt x="402" y="114"/>
                    </a:lnTo>
                    <a:lnTo>
                      <a:pt x="406" y="123"/>
                    </a:lnTo>
                    <a:lnTo>
                      <a:pt x="407" y="131"/>
                    </a:lnTo>
                    <a:lnTo>
                      <a:pt x="403" y="142"/>
                    </a:lnTo>
                    <a:lnTo>
                      <a:pt x="398" y="150"/>
                    </a:lnTo>
                    <a:lnTo>
                      <a:pt x="396" y="157"/>
                    </a:lnTo>
                    <a:lnTo>
                      <a:pt x="396" y="167"/>
                    </a:lnTo>
                    <a:lnTo>
                      <a:pt x="396" y="175"/>
                    </a:lnTo>
                    <a:lnTo>
                      <a:pt x="380" y="176"/>
                    </a:lnTo>
                    <a:lnTo>
                      <a:pt x="370" y="179"/>
                    </a:lnTo>
                    <a:lnTo>
                      <a:pt x="364" y="180"/>
                    </a:lnTo>
                    <a:lnTo>
                      <a:pt x="355" y="185"/>
                    </a:lnTo>
                    <a:lnTo>
                      <a:pt x="351" y="192"/>
                    </a:lnTo>
                    <a:lnTo>
                      <a:pt x="332" y="196"/>
                    </a:lnTo>
                    <a:lnTo>
                      <a:pt x="325" y="202"/>
                    </a:lnTo>
                    <a:lnTo>
                      <a:pt x="315" y="202"/>
                    </a:lnTo>
                    <a:lnTo>
                      <a:pt x="308" y="205"/>
                    </a:lnTo>
                    <a:lnTo>
                      <a:pt x="298" y="210"/>
                    </a:lnTo>
                    <a:lnTo>
                      <a:pt x="290" y="210"/>
                    </a:lnTo>
                    <a:lnTo>
                      <a:pt x="286" y="218"/>
                    </a:lnTo>
                    <a:lnTo>
                      <a:pt x="278" y="222"/>
                    </a:lnTo>
                    <a:lnTo>
                      <a:pt x="268" y="228"/>
                    </a:lnTo>
                    <a:lnTo>
                      <a:pt x="263" y="235"/>
                    </a:lnTo>
                    <a:lnTo>
                      <a:pt x="256" y="236"/>
                    </a:lnTo>
                    <a:lnTo>
                      <a:pt x="254" y="244"/>
                    </a:lnTo>
                    <a:lnTo>
                      <a:pt x="252" y="254"/>
                    </a:lnTo>
                    <a:lnTo>
                      <a:pt x="246" y="261"/>
                    </a:lnTo>
                    <a:lnTo>
                      <a:pt x="242" y="270"/>
                    </a:lnTo>
                    <a:lnTo>
                      <a:pt x="242" y="283"/>
                    </a:lnTo>
                    <a:lnTo>
                      <a:pt x="242" y="309"/>
                    </a:lnTo>
                    <a:lnTo>
                      <a:pt x="242" y="317"/>
                    </a:lnTo>
                    <a:lnTo>
                      <a:pt x="242" y="325"/>
                    </a:lnTo>
                    <a:lnTo>
                      <a:pt x="247" y="333"/>
                    </a:lnTo>
                    <a:lnTo>
                      <a:pt x="250" y="351"/>
                    </a:lnTo>
                    <a:lnTo>
                      <a:pt x="250" y="364"/>
                    </a:lnTo>
                    <a:lnTo>
                      <a:pt x="254" y="373"/>
                    </a:lnTo>
                    <a:lnTo>
                      <a:pt x="256" y="385"/>
                    </a:lnTo>
                    <a:lnTo>
                      <a:pt x="263" y="394"/>
                    </a:lnTo>
                    <a:lnTo>
                      <a:pt x="272" y="394"/>
                    </a:lnTo>
                    <a:lnTo>
                      <a:pt x="276" y="403"/>
                    </a:lnTo>
                    <a:lnTo>
                      <a:pt x="284" y="404"/>
                    </a:lnTo>
                    <a:lnTo>
                      <a:pt x="293" y="404"/>
                    </a:lnTo>
                    <a:lnTo>
                      <a:pt x="302" y="408"/>
                    </a:lnTo>
                    <a:lnTo>
                      <a:pt x="303" y="415"/>
                    </a:lnTo>
                    <a:lnTo>
                      <a:pt x="306" y="424"/>
                    </a:lnTo>
                    <a:lnTo>
                      <a:pt x="315" y="434"/>
                    </a:lnTo>
                    <a:lnTo>
                      <a:pt x="325" y="439"/>
                    </a:lnTo>
                    <a:lnTo>
                      <a:pt x="329" y="446"/>
                    </a:lnTo>
                    <a:lnTo>
                      <a:pt x="332" y="454"/>
                    </a:lnTo>
                    <a:lnTo>
                      <a:pt x="334" y="467"/>
                    </a:lnTo>
                    <a:lnTo>
                      <a:pt x="337" y="476"/>
                    </a:lnTo>
                    <a:lnTo>
                      <a:pt x="338" y="486"/>
                    </a:lnTo>
                    <a:lnTo>
                      <a:pt x="341" y="493"/>
                    </a:lnTo>
                    <a:lnTo>
                      <a:pt x="345" y="502"/>
                    </a:lnTo>
                    <a:lnTo>
                      <a:pt x="354" y="519"/>
                    </a:lnTo>
                    <a:lnTo>
                      <a:pt x="354" y="527"/>
                    </a:lnTo>
                    <a:lnTo>
                      <a:pt x="347" y="524"/>
                    </a:lnTo>
                    <a:lnTo>
                      <a:pt x="338" y="524"/>
                    </a:lnTo>
                    <a:lnTo>
                      <a:pt x="329" y="524"/>
                    </a:lnTo>
                    <a:lnTo>
                      <a:pt x="321" y="523"/>
                    </a:lnTo>
                    <a:lnTo>
                      <a:pt x="312" y="519"/>
                    </a:lnTo>
                    <a:lnTo>
                      <a:pt x="303" y="519"/>
                    </a:lnTo>
                    <a:lnTo>
                      <a:pt x="294" y="514"/>
                    </a:lnTo>
                    <a:lnTo>
                      <a:pt x="286" y="508"/>
                    </a:lnTo>
                    <a:lnTo>
                      <a:pt x="278" y="508"/>
                    </a:lnTo>
                    <a:lnTo>
                      <a:pt x="268" y="508"/>
                    </a:lnTo>
                    <a:lnTo>
                      <a:pt x="260" y="508"/>
                    </a:lnTo>
                    <a:lnTo>
                      <a:pt x="252" y="509"/>
                    </a:lnTo>
                    <a:lnTo>
                      <a:pt x="242" y="509"/>
                    </a:lnTo>
                    <a:lnTo>
                      <a:pt x="234" y="509"/>
                    </a:lnTo>
                    <a:lnTo>
                      <a:pt x="226" y="509"/>
                    </a:lnTo>
                    <a:lnTo>
                      <a:pt x="216" y="509"/>
                    </a:lnTo>
                    <a:lnTo>
                      <a:pt x="208" y="509"/>
                    </a:lnTo>
                    <a:lnTo>
                      <a:pt x="204" y="519"/>
                    </a:lnTo>
                    <a:lnTo>
                      <a:pt x="196" y="519"/>
                    </a:lnTo>
                    <a:lnTo>
                      <a:pt x="187" y="523"/>
                    </a:lnTo>
                    <a:lnTo>
                      <a:pt x="179" y="519"/>
                    </a:lnTo>
                    <a:lnTo>
                      <a:pt x="144" y="519"/>
                    </a:lnTo>
                    <a:lnTo>
                      <a:pt x="66" y="454"/>
                    </a:lnTo>
                    <a:lnTo>
                      <a:pt x="24" y="383"/>
                    </a:lnTo>
                    <a:lnTo>
                      <a:pt x="0" y="317"/>
                    </a:lnTo>
                    <a:close/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25" name="Freeform 9">
                <a:extLst>
                  <a:ext uri="{FF2B5EF4-FFF2-40B4-BE49-F238E27FC236}">
                    <a16:creationId xmlns:a16="http://schemas.microsoft.com/office/drawing/2014/main" id="{59DD038A-6D02-0E87-D4D8-B070D05C60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9" y="1206"/>
                <a:ext cx="473" cy="856"/>
              </a:xfrm>
              <a:custGeom>
                <a:avLst/>
                <a:gdLst>
                  <a:gd name="T0" fmla="*/ 66 w 473"/>
                  <a:gd name="T1" fmla="*/ 32 h 856"/>
                  <a:gd name="T2" fmla="*/ 81 w 473"/>
                  <a:gd name="T3" fmla="*/ 64 h 856"/>
                  <a:gd name="T4" fmla="*/ 99 w 473"/>
                  <a:gd name="T5" fmla="*/ 99 h 856"/>
                  <a:gd name="T6" fmla="*/ 109 w 473"/>
                  <a:gd name="T7" fmla="*/ 133 h 856"/>
                  <a:gd name="T8" fmla="*/ 125 w 473"/>
                  <a:gd name="T9" fmla="*/ 166 h 856"/>
                  <a:gd name="T10" fmla="*/ 155 w 473"/>
                  <a:gd name="T11" fmla="*/ 183 h 856"/>
                  <a:gd name="T12" fmla="*/ 185 w 473"/>
                  <a:gd name="T13" fmla="*/ 205 h 856"/>
                  <a:gd name="T14" fmla="*/ 199 w 473"/>
                  <a:gd name="T15" fmla="*/ 252 h 856"/>
                  <a:gd name="T16" fmla="*/ 234 w 473"/>
                  <a:gd name="T17" fmla="*/ 268 h 856"/>
                  <a:gd name="T18" fmla="*/ 262 w 473"/>
                  <a:gd name="T19" fmla="*/ 288 h 856"/>
                  <a:gd name="T20" fmla="*/ 272 w 473"/>
                  <a:gd name="T21" fmla="*/ 324 h 856"/>
                  <a:gd name="T22" fmla="*/ 246 w 473"/>
                  <a:gd name="T23" fmla="*/ 349 h 856"/>
                  <a:gd name="T24" fmla="*/ 240 w 473"/>
                  <a:gd name="T25" fmla="*/ 384 h 856"/>
                  <a:gd name="T26" fmla="*/ 262 w 473"/>
                  <a:gd name="T27" fmla="*/ 410 h 856"/>
                  <a:gd name="T28" fmla="*/ 292 w 473"/>
                  <a:gd name="T29" fmla="*/ 402 h 856"/>
                  <a:gd name="T30" fmla="*/ 306 w 473"/>
                  <a:gd name="T31" fmla="*/ 368 h 856"/>
                  <a:gd name="T32" fmla="*/ 331 w 473"/>
                  <a:gd name="T33" fmla="*/ 355 h 856"/>
                  <a:gd name="T34" fmla="*/ 362 w 473"/>
                  <a:gd name="T35" fmla="*/ 376 h 856"/>
                  <a:gd name="T36" fmla="*/ 392 w 473"/>
                  <a:gd name="T37" fmla="*/ 394 h 856"/>
                  <a:gd name="T38" fmla="*/ 405 w 473"/>
                  <a:gd name="T39" fmla="*/ 432 h 856"/>
                  <a:gd name="T40" fmla="*/ 403 w 473"/>
                  <a:gd name="T41" fmla="*/ 478 h 856"/>
                  <a:gd name="T42" fmla="*/ 400 w 473"/>
                  <a:gd name="T43" fmla="*/ 512 h 856"/>
                  <a:gd name="T44" fmla="*/ 367 w 473"/>
                  <a:gd name="T45" fmla="*/ 527 h 856"/>
                  <a:gd name="T46" fmla="*/ 346 w 473"/>
                  <a:gd name="T47" fmla="*/ 550 h 856"/>
                  <a:gd name="T48" fmla="*/ 316 w 473"/>
                  <a:gd name="T49" fmla="*/ 573 h 856"/>
                  <a:gd name="T50" fmla="*/ 280 w 473"/>
                  <a:gd name="T51" fmla="*/ 580 h 856"/>
                  <a:gd name="T52" fmla="*/ 246 w 473"/>
                  <a:gd name="T53" fmla="*/ 576 h 856"/>
                  <a:gd name="T54" fmla="*/ 213 w 473"/>
                  <a:gd name="T55" fmla="*/ 568 h 856"/>
                  <a:gd name="T56" fmla="*/ 177 w 473"/>
                  <a:gd name="T57" fmla="*/ 576 h 856"/>
                  <a:gd name="T58" fmla="*/ 161 w 473"/>
                  <a:gd name="T59" fmla="*/ 612 h 856"/>
                  <a:gd name="T60" fmla="*/ 167 w 473"/>
                  <a:gd name="T61" fmla="*/ 649 h 856"/>
                  <a:gd name="T62" fmla="*/ 181 w 473"/>
                  <a:gd name="T63" fmla="*/ 689 h 856"/>
                  <a:gd name="T64" fmla="*/ 187 w 473"/>
                  <a:gd name="T65" fmla="*/ 721 h 856"/>
                  <a:gd name="T66" fmla="*/ 177 w 473"/>
                  <a:gd name="T67" fmla="*/ 749 h 856"/>
                  <a:gd name="T68" fmla="*/ 151 w 473"/>
                  <a:gd name="T69" fmla="*/ 776 h 856"/>
                  <a:gd name="T70" fmla="*/ 117 w 473"/>
                  <a:gd name="T71" fmla="*/ 786 h 856"/>
                  <a:gd name="T72" fmla="*/ 91 w 473"/>
                  <a:gd name="T73" fmla="*/ 800 h 856"/>
                  <a:gd name="T74" fmla="*/ 58 w 473"/>
                  <a:gd name="T75" fmla="*/ 809 h 856"/>
                  <a:gd name="T76" fmla="*/ 23 w 473"/>
                  <a:gd name="T77" fmla="*/ 809 h 856"/>
                  <a:gd name="T78" fmla="*/ 2 w 473"/>
                  <a:gd name="T79" fmla="*/ 824 h 856"/>
                  <a:gd name="T80" fmla="*/ 34 w 473"/>
                  <a:gd name="T81" fmla="*/ 834 h 856"/>
                  <a:gd name="T82" fmla="*/ 69 w 473"/>
                  <a:gd name="T83" fmla="*/ 856 h 856"/>
                  <a:gd name="T84" fmla="*/ 115 w 473"/>
                  <a:gd name="T85" fmla="*/ 843 h 856"/>
                  <a:gd name="T86" fmla="*/ 161 w 473"/>
                  <a:gd name="T87" fmla="*/ 842 h 856"/>
                  <a:gd name="T88" fmla="*/ 310 w 473"/>
                  <a:gd name="T89" fmla="*/ 759 h 856"/>
                  <a:gd name="T90" fmla="*/ 465 w 473"/>
                  <a:gd name="T91" fmla="*/ 521 h 856"/>
                  <a:gd name="T92" fmla="*/ 431 w 473"/>
                  <a:gd name="T93" fmla="*/ 244 h 856"/>
                  <a:gd name="T94" fmla="*/ 294 w 473"/>
                  <a:gd name="T95" fmla="*/ 82 h 856"/>
                  <a:gd name="T96" fmla="*/ 58 w 473"/>
                  <a:gd name="T97" fmla="*/ 0 h 8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73" h="856">
                    <a:moveTo>
                      <a:pt x="58" y="0"/>
                    </a:moveTo>
                    <a:lnTo>
                      <a:pt x="64" y="2"/>
                    </a:lnTo>
                    <a:lnTo>
                      <a:pt x="64" y="14"/>
                    </a:lnTo>
                    <a:lnTo>
                      <a:pt x="66" y="32"/>
                    </a:lnTo>
                    <a:lnTo>
                      <a:pt x="69" y="44"/>
                    </a:lnTo>
                    <a:lnTo>
                      <a:pt x="69" y="52"/>
                    </a:lnTo>
                    <a:lnTo>
                      <a:pt x="74" y="60"/>
                    </a:lnTo>
                    <a:lnTo>
                      <a:pt x="81" y="64"/>
                    </a:lnTo>
                    <a:lnTo>
                      <a:pt x="83" y="72"/>
                    </a:lnTo>
                    <a:lnTo>
                      <a:pt x="89" y="80"/>
                    </a:lnTo>
                    <a:lnTo>
                      <a:pt x="91" y="89"/>
                    </a:lnTo>
                    <a:lnTo>
                      <a:pt x="99" y="99"/>
                    </a:lnTo>
                    <a:lnTo>
                      <a:pt x="99" y="107"/>
                    </a:lnTo>
                    <a:lnTo>
                      <a:pt x="103" y="116"/>
                    </a:lnTo>
                    <a:lnTo>
                      <a:pt x="107" y="125"/>
                    </a:lnTo>
                    <a:lnTo>
                      <a:pt x="109" y="133"/>
                    </a:lnTo>
                    <a:lnTo>
                      <a:pt x="113" y="147"/>
                    </a:lnTo>
                    <a:lnTo>
                      <a:pt x="113" y="155"/>
                    </a:lnTo>
                    <a:lnTo>
                      <a:pt x="117" y="161"/>
                    </a:lnTo>
                    <a:lnTo>
                      <a:pt x="125" y="166"/>
                    </a:lnTo>
                    <a:lnTo>
                      <a:pt x="133" y="167"/>
                    </a:lnTo>
                    <a:lnTo>
                      <a:pt x="141" y="171"/>
                    </a:lnTo>
                    <a:lnTo>
                      <a:pt x="147" y="179"/>
                    </a:lnTo>
                    <a:lnTo>
                      <a:pt x="155" y="183"/>
                    </a:lnTo>
                    <a:lnTo>
                      <a:pt x="163" y="187"/>
                    </a:lnTo>
                    <a:lnTo>
                      <a:pt x="172" y="192"/>
                    </a:lnTo>
                    <a:lnTo>
                      <a:pt x="177" y="200"/>
                    </a:lnTo>
                    <a:lnTo>
                      <a:pt x="185" y="205"/>
                    </a:lnTo>
                    <a:lnTo>
                      <a:pt x="185" y="213"/>
                    </a:lnTo>
                    <a:lnTo>
                      <a:pt x="189" y="222"/>
                    </a:lnTo>
                    <a:lnTo>
                      <a:pt x="193" y="243"/>
                    </a:lnTo>
                    <a:lnTo>
                      <a:pt x="199" y="252"/>
                    </a:lnTo>
                    <a:lnTo>
                      <a:pt x="207" y="258"/>
                    </a:lnTo>
                    <a:lnTo>
                      <a:pt x="215" y="260"/>
                    </a:lnTo>
                    <a:lnTo>
                      <a:pt x="224" y="262"/>
                    </a:lnTo>
                    <a:lnTo>
                      <a:pt x="234" y="268"/>
                    </a:lnTo>
                    <a:lnTo>
                      <a:pt x="237" y="278"/>
                    </a:lnTo>
                    <a:lnTo>
                      <a:pt x="244" y="282"/>
                    </a:lnTo>
                    <a:lnTo>
                      <a:pt x="254" y="286"/>
                    </a:lnTo>
                    <a:lnTo>
                      <a:pt x="262" y="288"/>
                    </a:lnTo>
                    <a:lnTo>
                      <a:pt x="266" y="300"/>
                    </a:lnTo>
                    <a:lnTo>
                      <a:pt x="275" y="307"/>
                    </a:lnTo>
                    <a:lnTo>
                      <a:pt x="275" y="315"/>
                    </a:lnTo>
                    <a:lnTo>
                      <a:pt x="272" y="324"/>
                    </a:lnTo>
                    <a:lnTo>
                      <a:pt x="264" y="329"/>
                    </a:lnTo>
                    <a:lnTo>
                      <a:pt x="258" y="337"/>
                    </a:lnTo>
                    <a:lnTo>
                      <a:pt x="250" y="342"/>
                    </a:lnTo>
                    <a:lnTo>
                      <a:pt x="246" y="349"/>
                    </a:lnTo>
                    <a:lnTo>
                      <a:pt x="246" y="358"/>
                    </a:lnTo>
                    <a:lnTo>
                      <a:pt x="244" y="368"/>
                    </a:lnTo>
                    <a:lnTo>
                      <a:pt x="240" y="376"/>
                    </a:lnTo>
                    <a:lnTo>
                      <a:pt x="240" y="384"/>
                    </a:lnTo>
                    <a:lnTo>
                      <a:pt x="242" y="392"/>
                    </a:lnTo>
                    <a:lnTo>
                      <a:pt x="246" y="401"/>
                    </a:lnTo>
                    <a:lnTo>
                      <a:pt x="254" y="406"/>
                    </a:lnTo>
                    <a:lnTo>
                      <a:pt x="262" y="410"/>
                    </a:lnTo>
                    <a:lnTo>
                      <a:pt x="270" y="415"/>
                    </a:lnTo>
                    <a:lnTo>
                      <a:pt x="280" y="415"/>
                    </a:lnTo>
                    <a:lnTo>
                      <a:pt x="288" y="410"/>
                    </a:lnTo>
                    <a:lnTo>
                      <a:pt x="292" y="402"/>
                    </a:lnTo>
                    <a:lnTo>
                      <a:pt x="292" y="394"/>
                    </a:lnTo>
                    <a:lnTo>
                      <a:pt x="296" y="385"/>
                    </a:lnTo>
                    <a:lnTo>
                      <a:pt x="300" y="375"/>
                    </a:lnTo>
                    <a:lnTo>
                      <a:pt x="306" y="368"/>
                    </a:lnTo>
                    <a:lnTo>
                      <a:pt x="306" y="359"/>
                    </a:lnTo>
                    <a:lnTo>
                      <a:pt x="314" y="355"/>
                    </a:lnTo>
                    <a:lnTo>
                      <a:pt x="322" y="354"/>
                    </a:lnTo>
                    <a:lnTo>
                      <a:pt x="331" y="355"/>
                    </a:lnTo>
                    <a:lnTo>
                      <a:pt x="340" y="359"/>
                    </a:lnTo>
                    <a:lnTo>
                      <a:pt x="348" y="364"/>
                    </a:lnTo>
                    <a:lnTo>
                      <a:pt x="357" y="366"/>
                    </a:lnTo>
                    <a:lnTo>
                      <a:pt x="362" y="376"/>
                    </a:lnTo>
                    <a:lnTo>
                      <a:pt x="370" y="380"/>
                    </a:lnTo>
                    <a:lnTo>
                      <a:pt x="376" y="388"/>
                    </a:lnTo>
                    <a:lnTo>
                      <a:pt x="383" y="392"/>
                    </a:lnTo>
                    <a:lnTo>
                      <a:pt x="392" y="394"/>
                    </a:lnTo>
                    <a:lnTo>
                      <a:pt x="398" y="402"/>
                    </a:lnTo>
                    <a:lnTo>
                      <a:pt x="400" y="415"/>
                    </a:lnTo>
                    <a:lnTo>
                      <a:pt x="403" y="424"/>
                    </a:lnTo>
                    <a:lnTo>
                      <a:pt x="405" y="432"/>
                    </a:lnTo>
                    <a:lnTo>
                      <a:pt x="403" y="448"/>
                    </a:lnTo>
                    <a:lnTo>
                      <a:pt x="403" y="456"/>
                    </a:lnTo>
                    <a:lnTo>
                      <a:pt x="403" y="471"/>
                    </a:lnTo>
                    <a:lnTo>
                      <a:pt x="403" y="478"/>
                    </a:lnTo>
                    <a:lnTo>
                      <a:pt x="403" y="486"/>
                    </a:lnTo>
                    <a:lnTo>
                      <a:pt x="403" y="497"/>
                    </a:lnTo>
                    <a:lnTo>
                      <a:pt x="403" y="504"/>
                    </a:lnTo>
                    <a:lnTo>
                      <a:pt x="400" y="512"/>
                    </a:lnTo>
                    <a:lnTo>
                      <a:pt x="393" y="517"/>
                    </a:lnTo>
                    <a:lnTo>
                      <a:pt x="384" y="522"/>
                    </a:lnTo>
                    <a:lnTo>
                      <a:pt x="376" y="525"/>
                    </a:lnTo>
                    <a:lnTo>
                      <a:pt x="367" y="527"/>
                    </a:lnTo>
                    <a:lnTo>
                      <a:pt x="362" y="533"/>
                    </a:lnTo>
                    <a:lnTo>
                      <a:pt x="358" y="542"/>
                    </a:lnTo>
                    <a:lnTo>
                      <a:pt x="352" y="550"/>
                    </a:lnTo>
                    <a:lnTo>
                      <a:pt x="346" y="550"/>
                    </a:lnTo>
                    <a:lnTo>
                      <a:pt x="336" y="554"/>
                    </a:lnTo>
                    <a:lnTo>
                      <a:pt x="331" y="564"/>
                    </a:lnTo>
                    <a:lnTo>
                      <a:pt x="324" y="572"/>
                    </a:lnTo>
                    <a:lnTo>
                      <a:pt x="316" y="573"/>
                    </a:lnTo>
                    <a:lnTo>
                      <a:pt x="306" y="578"/>
                    </a:lnTo>
                    <a:lnTo>
                      <a:pt x="298" y="582"/>
                    </a:lnTo>
                    <a:lnTo>
                      <a:pt x="290" y="584"/>
                    </a:lnTo>
                    <a:lnTo>
                      <a:pt x="280" y="580"/>
                    </a:lnTo>
                    <a:lnTo>
                      <a:pt x="272" y="578"/>
                    </a:lnTo>
                    <a:lnTo>
                      <a:pt x="264" y="578"/>
                    </a:lnTo>
                    <a:lnTo>
                      <a:pt x="254" y="578"/>
                    </a:lnTo>
                    <a:lnTo>
                      <a:pt x="246" y="576"/>
                    </a:lnTo>
                    <a:lnTo>
                      <a:pt x="239" y="572"/>
                    </a:lnTo>
                    <a:lnTo>
                      <a:pt x="229" y="568"/>
                    </a:lnTo>
                    <a:lnTo>
                      <a:pt x="221" y="568"/>
                    </a:lnTo>
                    <a:lnTo>
                      <a:pt x="213" y="568"/>
                    </a:lnTo>
                    <a:lnTo>
                      <a:pt x="203" y="568"/>
                    </a:lnTo>
                    <a:lnTo>
                      <a:pt x="195" y="568"/>
                    </a:lnTo>
                    <a:lnTo>
                      <a:pt x="187" y="573"/>
                    </a:lnTo>
                    <a:lnTo>
                      <a:pt x="177" y="576"/>
                    </a:lnTo>
                    <a:lnTo>
                      <a:pt x="173" y="584"/>
                    </a:lnTo>
                    <a:lnTo>
                      <a:pt x="173" y="598"/>
                    </a:lnTo>
                    <a:lnTo>
                      <a:pt x="167" y="606"/>
                    </a:lnTo>
                    <a:lnTo>
                      <a:pt x="161" y="612"/>
                    </a:lnTo>
                    <a:lnTo>
                      <a:pt x="159" y="629"/>
                    </a:lnTo>
                    <a:lnTo>
                      <a:pt x="159" y="636"/>
                    </a:lnTo>
                    <a:lnTo>
                      <a:pt x="161" y="644"/>
                    </a:lnTo>
                    <a:lnTo>
                      <a:pt x="167" y="649"/>
                    </a:lnTo>
                    <a:lnTo>
                      <a:pt x="167" y="657"/>
                    </a:lnTo>
                    <a:lnTo>
                      <a:pt x="172" y="666"/>
                    </a:lnTo>
                    <a:lnTo>
                      <a:pt x="177" y="675"/>
                    </a:lnTo>
                    <a:lnTo>
                      <a:pt x="181" y="689"/>
                    </a:lnTo>
                    <a:lnTo>
                      <a:pt x="185" y="695"/>
                    </a:lnTo>
                    <a:lnTo>
                      <a:pt x="185" y="705"/>
                    </a:lnTo>
                    <a:lnTo>
                      <a:pt x="185" y="715"/>
                    </a:lnTo>
                    <a:lnTo>
                      <a:pt x="187" y="721"/>
                    </a:lnTo>
                    <a:lnTo>
                      <a:pt x="193" y="725"/>
                    </a:lnTo>
                    <a:lnTo>
                      <a:pt x="193" y="736"/>
                    </a:lnTo>
                    <a:lnTo>
                      <a:pt x="187" y="743"/>
                    </a:lnTo>
                    <a:lnTo>
                      <a:pt x="177" y="749"/>
                    </a:lnTo>
                    <a:lnTo>
                      <a:pt x="173" y="756"/>
                    </a:lnTo>
                    <a:lnTo>
                      <a:pt x="165" y="764"/>
                    </a:lnTo>
                    <a:lnTo>
                      <a:pt x="155" y="769"/>
                    </a:lnTo>
                    <a:lnTo>
                      <a:pt x="151" y="776"/>
                    </a:lnTo>
                    <a:lnTo>
                      <a:pt x="143" y="782"/>
                    </a:lnTo>
                    <a:lnTo>
                      <a:pt x="135" y="785"/>
                    </a:lnTo>
                    <a:lnTo>
                      <a:pt x="125" y="786"/>
                    </a:lnTo>
                    <a:lnTo>
                      <a:pt x="117" y="786"/>
                    </a:lnTo>
                    <a:lnTo>
                      <a:pt x="109" y="791"/>
                    </a:lnTo>
                    <a:lnTo>
                      <a:pt x="107" y="799"/>
                    </a:lnTo>
                    <a:lnTo>
                      <a:pt x="100" y="800"/>
                    </a:lnTo>
                    <a:lnTo>
                      <a:pt x="91" y="800"/>
                    </a:lnTo>
                    <a:lnTo>
                      <a:pt x="83" y="804"/>
                    </a:lnTo>
                    <a:lnTo>
                      <a:pt x="75" y="808"/>
                    </a:lnTo>
                    <a:lnTo>
                      <a:pt x="66" y="809"/>
                    </a:lnTo>
                    <a:lnTo>
                      <a:pt x="58" y="809"/>
                    </a:lnTo>
                    <a:lnTo>
                      <a:pt x="49" y="809"/>
                    </a:lnTo>
                    <a:lnTo>
                      <a:pt x="40" y="809"/>
                    </a:lnTo>
                    <a:lnTo>
                      <a:pt x="32" y="809"/>
                    </a:lnTo>
                    <a:lnTo>
                      <a:pt x="23" y="809"/>
                    </a:lnTo>
                    <a:lnTo>
                      <a:pt x="14" y="809"/>
                    </a:lnTo>
                    <a:lnTo>
                      <a:pt x="6" y="809"/>
                    </a:lnTo>
                    <a:lnTo>
                      <a:pt x="0" y="818"/>
                    </a:lnTo>
                    <a:lnTo>
                      <a:pt x="2" y="824"/>
                    </a:lnTo>
                    <a:lnTo>
                      <a:pt x="10" y="830"/>
                    </a:lnTo>
                    <a:lnTo>
                      <a:pt x="18" y="830"/>
                    </a:lnTo>
                    <a:lnTo>
                      <a:pt x="26" y="830"/>
                    </a:lnTo>
                    <a:lnTo>
                      <a:pt x="34" y="834"/>
                    </a:lnTo>
                    <a:lnTo>
                      <a:pt x="43" y="834"/>
                    </a:lnTo>
                    <a:lnTo>
                      <a:pt x="52" y="834"/>
                    </a:lnTo>
                    <a:lnTo>
                      <a:pt x="60" y="838"/>
                    </a:lnTo>
                    <a:lnTo>
                      <a:pt x="69" y="856"/>
                    </a:lnTo>
                    <a:lnTo>
                      <a:pt x="85" y="856"/>
                    </a:lnTo>
                    <a:lnTo>
                      <a:pt x="103" y="854"/>
                    </a:lnTo>
                    <a:lnTo>
                      <a:pt x="109" y="848"/>
                    </a:lnTo>
                    <a:lnTo>
                      <a:pt x="115" y="843"/>
                    </a:lnTo>
                    <a:lnTo>
                      <a:pt x="125" y="842"/>
                    </a:lnTo>
                    <a:lnTo>
                      <a:pt x="135" y="842"/>
                    </a:lnTo>
                    <a:lnTo>
                      <a:pt x="151" y="842"/>
                    </a:lnTo>
                    <a:lnTo>
                      <a:pt x="161" y="842"/>
                    </a:lnTo>
                    <a:lnTo>
                      <a:pt x="167" y="842"/>
                    </a:lnTo>
                    <a:lnTo>
                      <a:pt x="169" y="834"/>
                    </a:lnTo>
                    <a:lnTo>
                      <a:pt x="244" y="800"/>
                    </a:lnTo>
                    <a:lnTo>
                      <a:pt x="310" y="759"/>
                    </a:lnTo>
                    <a:lnTo>
                      <a:pt x="372" y="705"/>
                    </a:lnTo>
                    <a:lnTo>
                      <a:pt x="413" y="649"/>
                    </a:lnTo>
                    <a:lnTo>
                      <a:pt x="443" y="593"/>
                    </a:lnTo>
                    <a:lnTo>
                      <a:pt x="465" y="521"/>
                    </a:lnTo>
                    <a:lnTo>
                      <a:pt x="473" y="448"/>
                    </a:lnTo>
                    <a:lnTo>
                      <a:pt x="470" y="375"/>
                    </a:lnTo>
                    <a:lnTo>
                      <a:pt x="460" y="315"/>
                    </a:lnTo>
                    <a:lnTo>
                      <a:pt x="431" y="244"/>
                    </a:lnTo>
                    <a:lnTo>
                      <a:pt x="409" y="200"/>
                    </a:lnTo>
                    <a:lnTo>
                      <a:pt x="370" y="155"/>
                    </a:lnTo>
                    <a:lnTo>
                      <a:pt x="336" y="113"/>
                    </a:lnTo>
                    <a:lnTo>
                      <a:pt x="294" y="82"/>
                    </a:lnTo>
                    <a:lnTo>
                      <a:pt x="237" y="56"/>
                    </a:lnTo>
                    <a:lnTo>
                      <a:pt x="177" y="32"/>
                    </a:lnTo>
                    <a:lnTo>
                      <a:pt x="121" y="8"/>
                    </a:lnTo>
                    <a:lnTo>
                      <a:pt x="58" y="0"/>
                    </a:lnTo>
                    <a:close/>
                  </a:path>
                </a:pathLst>
              </a:custGeom>
              <a:blipFill dpi="0" rotWithShape="0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0426" name="Freeform 10">
              <a:extLst>
                <a:ext uri="{FF2B5EF4-FFF2-40B4-BE49-F238E27FC236}">
                  <a16:creationId xmlns:a16="http://schemas.microsoft.com/office/drawing/2014/main" id="{939F23F1-9240-DAFD-69EB-C9DE7ABB6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1191"/>
              <a:ext cx="835" cy="886"/>
            </a:xfrm>
            <a:custGeom>
              <a:avLst/>
              <a:gdLst>
                <a:gd name="T0" fmla="*/ 784 w 835"/>
                <a:gd name="T1" fmla="*/ 85 h 886"/>
                <a:gd name="T2" fmla="*/ 720 w 835"/>
                <a:gd name="T3" fmla="*/ 51 h 886"/>
                <a:gd name="T4" fmla="*/ 661 w 835"/>
                <a:gd name="T5" fmla="*/ 30 h 886"/>
                <a:gd name="T6" fmla="*/ 606 w 835"/>
                <a:gd name="T7" fmla="*/ 13 h 886"/>
                <a:gd name="T8" fmla="*/ 547 w 835"/>
                <a:gd name="T9" fmla="*/ 0 h 886"/>
                <a:gd name="T10" fmla="*/ 462 w 835"/>
                <a:gd name="T11" fmla="*/ 0 h 886"/>
                <a:gd name="T12" fmla="*/ 389 w 835"/>
                <a:gd name="T13" fmla="*/ 8 h 886"/>
                <a:gd name="T14" fmla="*/ 332 w 835"/>
                <a:gd name="T15" fmla="*/ 24 h 886"/>
                <a:gd name="T16" fmla="*/ 281 w 835"/>
                <a:gd name="T17" fmla="*/ 43 h 886"/>
                <a:gd name="T18" fmla="*/ 223 w 835"/>
                <a:gd name="T19" fmla="*/ 63 h 886"/>
                <a:gd name="T20" fmla="*/ 179 w 835"/>
                <a:gd name="T21" fmla="*/ 98 h 886"/>
                <a:gd name="T22" fmla="*/ 128 w 835"/>
                <a:gd name="T23" fmla="*/ 137 h 886"/>
                <a:gd name="T24" fmla="*/ 90 w 835"/>
                <a:gd name="T25" fmla="*/ 181 h 886"/>
                <a:gd name="T26" fmla="*/ 63 w 835"/>
                <a:gd name="T27" fmla="*/ 232 h 886"/>
                <a:gd name="T28" fmla="*/ 26 w 835"/>
                <a:gd name="T29" fmla="*/ 298 h 886"/>
                <a:gd name="T30" fmla="*/ 12 w 835"/>
                <a:gd name="T31" fmla="*/ 349 h 886"/>
                <a:gd name="T32" fmla="*/ 3 w 835"/>
                <a:gd name="T33" fmla="*/ 421 h 886"/>
                <a:gd name="T34" fmla="*/ 0 w 835"/>
                <a:gd name="T35" fmla="*/ 490 h 886"/>
                <a:gd name="T36" fmla="*/ 22 w 835"/>
                <a:gd name="T37" fmla="*/ 582 h 886"/>
                <a:gd name="T38" fmla="*/ 59 w 835"/>
                <a:gd name="T39" fmla="*/ 650 h 886"/>
                <a:gd name="T40" fmla="*/ 102 w 835"/>
                <a:gd name="T41" fmla="*/ 716 h 886"/>
                <a:gd name="T42" fmla="*/ 157 w 835"/>
                <a:gd name="T43" fmla="*/ 771 h 886"/>
                <a:gd name="T44" fmla="*/ 213 w 835"/>
                <a:gd name="T45" fmla="*/ 808 h 886"/>
                <a:gd name="T46" fmla="*/ 287 w 835"/>
                <a:gd name="T47" fmla="*/ 848 h 886"/>
                <a:gd name="T48" fmla="*/ 351 w 835"/>
                <a:gd name="T49" fmla="*/ 869 h 886"/>
                <a:gd name="T50" fmla="*/ 419 w 835"/>
                <a:gd name="T51" fmla="*/ 882 h 886"/>
                <a:gd name="T52" fmla="*/ 482 w 835"/>
                <a:gd name="T53" fmla="*/ 886 h 886"/>
                <a:gd name="T54" fmla="*/ 452 w 835"/>
                <a:gd name="T55" fmla="*/ 864 h 886"/>
                <a:gd name="T56" fmla="*/ 372 w 835"/>
                <a:gd name="T57" fmla="*/ 853 h 886"/>
                <a:gd name="T58" fmla="*/ 311 w 835"/>
                <a:gd name="T59" fmla="*/ 836 h 886"/>
                <a:gd name="T60" fmla="*/ 252 w 835"/>
                <a:gd name="T61" fmla="*/ 805 h 886"/>
                <a:gd name="T62" fmla="*/ 191 w 835"/>
                <a:gd name="T63" fmla="*/ 770 h 886"/>
                <a:gd name="T64" fmla="*/ 141 w 835"/>
                <a:gd name="T65" fmla="*/ 729 h 886"/>
                <a:gd name="T66" fmla="*/ 98 w 835"/>
                <a:gd name="T67" fmla="*/ 684 h 886"/>
                <a:gd name="T68" fmla="*/ 65 w 835"/>
                <a:gd name="T69" fmla="*/ 626 h 886"/>
                <a:gd name="T70" fmla="*/ 29 w 835"/>
                <a:gd name="T71" fmla="*/ 528 h 886"/>
                <a:gd name="T72" fmla="*/ 20 w 835"/>
                <a:gd name="T73" fmla="*/ 463 h 886"/>
                <a:gd name="T74" fmla="*/ 26 w 835"/>
                <a:gd name="T75" fmla="*/ 386 h 886"/>
                <a:gd name="T76" fmla="*/ 39 w 835"/>
                <a:gd name="T77" fmla="*/ 303 h 886"/>
                <a:gd name="T78" fmla="*/ 73 w 835"/>
                <a:gd name="T79" fmla="*/ 247 h 886"/>
                <a:gd name="T80" fmla="*/ 120 w 835"/>
                <a:gd name="T81" fmla="*/ 183 h 886"/>
                <a:gd name="T82" fmla="*/ 179 w 835"/>
                <a:gd name="T83" fmla="*/ 127 h 886"/>
                <a:gd name="T84" fmla="*/ 230 w 835"/>
                <a:gd name="T85" fmla="*/ 89 h 886"/>
                <a:gd name="T86" fmla="*/ 282 w 835"/>
                <a:gd name="T87" fmla="*/ 64 h 886"/>
                <a:gd name="T88" fmla="*/ 347 w 835"/>
                <a:gd name="T89" fmla="*/ 43 h 886"/>
                <a:gd name="T90" fmla="*/ 417 w 835"/>
                <a:gd name="T91" fmla="*/ 26 h 886"/>
                <a:gd name="T92" fmla="*/ 495 w 835"/>
                <a:gd name="T93" fmla="*/ 20 h 886"/>
                <a:gd name="T94" fmla="*/ 580 w 835"/>
                <a:gd name="T95" fmla="*/ 26 h 886"/>
                <a:gd name="T96" fmla="*/ 647 w 835"/>
                <a:gd name="T97" fmla="*/ 47 h 886"/>
                <a:gd name="T98" fmla="*/ 712 w 835"/>
                <a:gd name="T99" fmla="*/ 75 h 886"/>
                <a:gd name="T100" fmla="*/ 773 w 835"/>
                <a:gd name="T101" fmla="*/ 104 h 886"/>
                <a:gd name="T102" fmla="*/ 835 w 835"/>
                <a:gd name="T103" fmla="*/ 141 h 886"/>
                <a:gd name="T104" fmla="*/ 784 w 835"/>
                <a:gd name="T105" fmla="*/ 85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35" h="886">
                  <a:moveTo>
                    <a:pt x="784" y="85"/>
                  </a:moveTo>
                  <a:lnTo>
                    <a:pt x="720" y="51"/>
                  </a:lnTo>
                  <a:lnTo>
                    <a:pt x="661" y="30"/>
                  </a:lnTo>
                  <a:lnTo>
                    <a:pt x="606" y="13"/>
                  </a:lnTo>
                  <a:lnTo>
                    <a:pt x="547" y="0"/>
                  </a:lnTo>
                  <a:lnTo>
                    <a:pt x="462" y="0"/>
                  </a:lnTo>
                  <a:lnTo>
                    <a:pt x="389" y="8"/>
                  </a:lnTo>
                  <a:lnTo>
                    <a:pt x="332" y="24"/>
                  </a:lnTo>
                  <a:lnTo>
                    <a:pt x="281" y="43"/>
                  </a:lnTo>
                  <a:lnTo>
                    <a:pt x="223" y="63"/>
                  </a:lnTo>
                  <a:lnTo>
                    <a:pt x="179" y="98"/>
                  </a:lnTo>
                  <a:lnTo>
                    <a:pt x="128" y="137"/>
                  </a:lnTo>
                  <a:lnTo>
                    <a:pt x="90" y="181"/>
                  </a:lnTo>
                  <a:lnTo>
                    <a:pt x="63" y="232"/>
                  </a:lnTo>
                  <a:lnTo>
                    <a:pt x="26" y="298"/>
                  </a:lnTo>
                  <a:lnTo>
                    <a:pt x="12" y="349"/>
                  </a:lnTo>
                  <a:lnTo>
                    <a:pt x="3" y="421"/>
                  </a:lnTo>
                  <a:lnTo>
                    <a:pt x="0" y="490"/>
                  </a:lnTo>
                  <a:lnTo>
                    <a:pt x="22" y="582"/>
                  </a:lnTo>
                  <a:lnTo>
                    <a:pt x="59" y="650"/>
                  </a:lnTo>
                  <a:lnTo>
                    <a:pt x="102" y="716"/>
                  </a:lnTo>
                  <a:lnTo>
                    <a:pt x="157" y="771"/>
                  </a:lnTo>
                  <a:lnTo>
                    <a:pt x="213" y="808"/>
                  </a:lnTo>
                  <a:lnTo>
                    <a:pt x="287" y="848"/>
                  </a:lnTo>
                  <a:lnTo>
                    <a:pt x="351" y="869"/>
                  </a:lnTo>
                  <a:lnTo>
                    <a:pt x="419" y="882"/>
                  </a:lnTo>
                  <a:lnTo>
                    <a:pt x="482" y="886"/>
                  </a:lnTo>
                  <a:lnTo>
                    <a:pt x="452" y="864"/>
                  </a:lnTo>
                  <a:lnTo>
                    <a:pt x="372" y="853"/>
                  </a:lnTo>
                  <a:lnTo>
                    <a:pt x="311" y="836"/>
                  </a:lnTo>
                  <a:lnTo>
                    <a:pt x="252" y="805"/>
                  </a:lnTo>
                  <a:lnTo>
                    <a:pt x="191" y="770"/>
                  </a:lnTo>
                  <a:lnTo>
                    <a:pt x="141" y="729"/>
                  </a:lnTo>
                  <a:lnTo>
                    <a:pt x="98" y="684"/>
                  </a:lnTo>
                  <a:lnTo>
                    <a:pt x="65" y="626"/>
                  </a:lnTo>
                  <a:lnTo>
                    <a:pt x="29" y="528"/>
                  </a:lnTo>
                  <a:lnTo>
                    <a:pt x="20" y="463"/>
                  </a:lnTo>
                  <a:lnTo>
                    <a:pt x="26" y="386"/>
                  </a:lnTo>
                  <a:lnTo>
                    <a:pt x="39" y="303"/>
                  </a:lnTo>
                  <a:lnTo>
                    <a:pt x="73" y="247"/>
                  </a:lnTo>
                  <a:lnTo>
                    <a:pt x="120" y="183"/>
                  </a:lnTo>
                  <a:lnTo>
                    <a:pt x="179" y="127"/>
                  </a:lnTo>
                  <a:lnTo>
                    <a:pt x="230" y="89"/>
                  </a:lnTo>
                  <a:lnTo>
                    <a:pt x="282" y="64"/>
                  </a:lnTo>
                  <a:lnTo>
                    <a:pt x="347" y="43"/>
                  </a:lnTo>
                  <a:lnTo>
                    <a:pt x="417" y="26"/>
                  </a:lnTo>
                  <a:lnTo>
                    <a:pt x="495" y="20"/>
                  </a:lnTo>
                  <a:lnTo>
                    <a:pt x="580" y="26"/>
                  </a:lnTo>
                  <a:lnTo>
                    <a:pt x="647" y="47"/>
                  </a:lnTo>
                  <a:lnTo>
                    <a:pt x="712" y="75"/>
                  </a:lnTo>
                  <a:lnTo>
                    <a:pt x="773" y="104"/>
                  </a:lnTo>
                  <a:lnTo>
                    <a:pt x="835" y="141"/>
                  </a:lnTo>
                  <a:lnTo>
                    <a:pt x="784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427" name="Freeform 11">
              <a:extLst>
                <a:ext uri="{FF2B5EF4-FFF2-40B4-BE49-F238E27FC236}">
                  <a16:creationId xmlns:a16="http://schemas.microsoft.com/office/drawing/2014/main" id="{99CD2AA0-E3FF-2E3B-BCC9-FE128958F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7" y="1258"/>
              <a:ext cx="605" cy="821"/>
            </a:xfrm>
            <a:custGeom>
              <a:avLst/>
              <a:gdLst>
                <a:gd name="T0" fmla="*/ 468 w 605"/>
                <a:gd name="T1" fmla="*/ 54 h 821"/>
                <a:gd name="T2" fmla="*/ 408 w 605"/>
                <a:gd name="T3" fmla="*/ 12 h 821"/>
                <a:gd name="T4" fmla="*/ 362 w 605"/>
                <a:gd name="T5" fmla="*/ 0 h 821"/>
                <a:gd name="T6" fmla="*/ 441 w 605"/>
                <a:gd name="T7" fmla="*/ 54 h 821"/>
                <a:gd name="T8" fmla="*/ 475 w 605"/>
                <a:gd name="T9" fmla="*/ 95 h 821"/>
                <a:gd name="T10" fmla="*/ 522 w 605"/>
                <a:gd name="T11" fmla="*/ 157 h 821"/>
                <a:gd name="T12" fmla="*/ 551 w 605"/>
                <a:gd name="T13" fmla="*/ 216 h 821"/>
                <a:gd name="T14" fmla="*/ 573 w 605"/>
                <a:gd name="T15" fmla="*/ 268 h 821"/>
                <a:gd name="T16" fmla="*/ 587 w 605"/>
                <a:gd name="T17" fmla="*/ 328 h 821"/>
                <a:gd name="T18" fmla="*/ 587 w 605"/>
                <a:gd name="T19" fmla="*/ 397 h 821"/>
                <a:gd name="T20" fmla="*/ 582 w 605"/>
                <a:gd name="T21" fmla="*/ 451 h 821"/>
                <a:gd name="T22" fmla="*/ 562 w 605"/>
                <a:gd name="T23" fmla="*/ 510 h 821"/>
                <a:gd name="T24" fmla="*/ 541 w 605"/>
                <a:gd name="T25" fmla="*/ 559 h 821"/>
                <a:gd name="T26" fmla="*/ 505 w 605"/>
                <a:gd name="T27" fmla="*/ 617 h 821"/>
                <a:gd name="T28" fmla="*/ 455 w 605"/>
                <a:gd name="T29" fmla="*/ 669 h 821"/>
                <a:gd name="T30" fmla="*/ 403 w 605"/>
                <a:gd name="T31" fmla="*/ 713 h 821"/>
                <a:gd name="T32" fmla="*/ 351 w 605"/>
                <a:gd name="T33" fmla="*/ 739 h 821"/>
                <a:gd name="T34" fmla="*/ 292 w 605"/>
                <a:gd name="T35" fmla="*/ 772 h 821"/>
                <a:gd name="T36" fmla="*/ 236 w 605"/>
                <a:gd name="T37" fmla="*/ 791 h 821"/>
                <a:gd name="T38" fmla="*/ 175 w 605"/>
                <a:gd name="T39" fmla="*/ 799 h 821"/>
                <a:gd name="T40" fmla="*/ 119 w 605"/>
                <a:gd name="T41" fmla="*/ 803 h 821"/>
                <a:gd name="T42" fmla="*/ 48 w 605"/>
                <a:gd name="T43" fmla="*/ 799 h 821"/>
                <a:gd name="T44" fmla="*/ 0 w 605"/>
                <a:gd name="T45" fmla="*/ 798 h 821"/>
                <a:gd name="T46" fmla="*/ 96 w 605"/>
                <a:gd name="T47" fmla="*/ 821 h 821"/>
                <a:gd name="T48" fmla="*/ 180 w 605"/>
                <a:gd name="T49" fmla="*/ 821 h 821"/>
                <a:gd name="T50" fmla="*/ 270 w 605"/>
                <a:gd name="T51" fmla="*/ 803 h 821"/>
                <a:gd name="T52" fmla="*/ 334 w 605"/>
                <a:gd name="T53" fmla="*/ 787 h 821"/>
                <a:gd name="T54" fmla="*/ 395 w 605"/>
                <a:gd name="T55" fmla="*/ 741 h 821"/>
                <a:gd name="T56" fmla="*/ 475 w 605"/>
                <a:gd name="T57" fmla="*/ 686 h 821"/>
                <a:gd name="T58" fmla="*/ 518 w 605"/>
                <a:gd name="T59" fmla="*/ 636 h 821"/>
                <a:gd name="T60" fmla="*/ 556 w 605"/>
                <a:gd name="T61" fmla="*/ 576 h 821"/>
                <a:gd name="T62" fmla="*/ 583 w 605"/>
                <a:gd name="T63" fmla="*/ 506 h 821"/>
                <a:gd name="T64" fmla="*/ 601 w 605"/>
                <a:gd name="T65" fmla="*/ 459 h 821"/>
                <a:gd name="T66" fmla="*/ 605 w 605"/>
                <a:gd name="T67" fmla="*/ 384 h 821"/>
                <a:gd name="T68" fmla="*/ 603 w 605"/>
                <a:gd name="T69" fmla="*/ 326 h 821"/>
                <a:gd name="T70" fmla="*/ 595 w 605"/>
                <a:gd name="T71" fmla="*/ 255 h 821"/>
                <a:gd name="T72" fmla="*/ 573 w 605"/>
                <a:gd name="T73" fmla="*/ 203 h 821"/>
                <a:gd name="T74" fmla="*/ 545 w 605"/>
                <a:gd name="T75" fmla="*/ 153 h 821"/>
                <a:gd name="T76" fmla="*/ 514 w 605"/>
                <a:gd name="T77" fmla="*/ 109 h 821"/>
                <a:gd name="T78" fmla="*/ 468 w 605"/>
                <a:gd name="T79" fmla="*/ 54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05" h="821">
                  <a:moveTo>
                    <a:pt x="468" y="54"/>
                  </a:moveTo>
                  <a:lnTo>
                    <a:pt x="408" y="12"/>
                  </a:lnTo>
                  <a:lnTo>
                    <a:pt x="362" y="0"/>
                  </a:lnTo>
                  <a:lnTo>
                    <a:pt x="441" y="54"/>
                  </a:lnTo>
                  <a:lnTo>
                    <a:pt x="475" y="95"/>
                  </a:lnTo>
                  <a:lnTo>
                    <a:pt x="522" y="157"/>
                  </a:lnTo>
                  <a:lnTo>
                    <a:pt x="551" y="216"/>
                  </a:lnTo>
                  <a:lnTo>
                    <a:pt x="573" y="268"/>
                  </a:lnTo>
                  <a:lnTo>
                    <a:pt x="587" y="328"/>
                  </a:lnTo>
                  <a:lnTo>
                    <a:pt x="587" y="397"/>
                  </a:lnTo>
                  <a:lnTo>
                    <a:pt x="582" y="451"/>
                  </a:lnTo>
                  <a:lnTo>
                    <a:pt x="562" y="510"/>
                  </a:lnTo>
                  <a:lnTo>
                    <a:pt x="541" y="559"/>
                  </a:lnTo>
                  <a:lnTo>
                    <a:pt x="505" y="617"/>
                  </a:lnTo>
                  <a:lnTo>
                    <a:pt x="455" y="669"/>
                  </a:lnTo>
                  <a:lnTo>
                    <a:pt x="403" y="713"/>
                  </a:lnTo>
                  <a:lnTo>
                    <a:pt x="351" y="739"/>
                  </a:lnTo>
                  <a:lnTo>
                    <a:pt x="292" y="772"/>
                  </a:lnTo>
                  <a:lnTo>
                    <a:pt x="236" y="791"/>
                  </a:lnTo>
                  <a:lnTo>
                    <a:pt x="175" y="799"/>
                  </a:lnTo>
                  <a:lnTo>
                    <a:pt x="119" y="803"/>
                  </a:lnTo>
                  <a:lnTo>
                    <a:pt x="48" y="799"/>
                  </a:lnTo>
                  <a:lnTo>
                    <a:pt x="0" y="798"/>
                  </a:lnTo>
                  <a:lnTo>
                    <a:pt x="96" y="821"/>
                  </a:lnTo>
                  <a:lnTo>
                    <a:pt x="180" y="821"/>
                  </a:lnTo>
                  <a:lnTo>
                    <a:pt x="270" y="803"/>
                  </a:lnTo>
                  <a:lnTo>
                    <a:pt x="334" y="787"/>
                  </a:lnTo>
                  <a:lnTo>
                    <a:pt x="395" y="741"/>
                  </a:lnTo>
                  <a:lnTo>
                    <a:pt x="475" y="686"/>
                  </a:lnTo>
                  <a:lnTo>
                    <a:pt x="518" y="636"/>
                  </a:lnTo>
                  <a:lnTo>
                    <a:pt x="556" y="576"/>
                  </a:lnTo>
                  <a:lnTo>
                    <a:pt x="583" y="506"/>
                  </a:lnTo>
                  <a:lnTo>
                    <a:pt x="601" y="459"/>
                  </a:lnTo>
                  <a:lnTo>
                    <a:pt x="605" y="384"/>
                  </a:lnTo>
                  <a:lnTo>
                    <a:pt x="603" y="326"/>
                  </a:lnTo>
                  <a:lnTo>
                    <a:pt x="595" y="255"/>
                  </a:lnTo>
                  <a:lnTo>
                    <a:pt x="573" y="203"/>
                  </a:lnTo>
                  <a:lnTo>
                    <a:pt x="545" y="153"/>
                  </a:lnTo>
                  <a:lnTo>
                    <a:pt x="514" y="109"/>
                  </a:lnTo>
                  <a:lnTo>
                    <a:pt x="468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0428" name="Freeform 12">
            <a:extLst>
              <a:ext uri="{FF2B5EF4-FFF2-40B4-BE49-F238E27FC236}">
                <a16:creationId xmlns:a16="http://schemas.microsoft.com/office/drawing/2014/main" id="{F8B850E0-A7F7-49D2-0F04-D4AE633C9C2D}"/>
              </a:ext>
            </a:extLst>
          </p:cNvPr>
          <p:cNvSpPr>
            <a:spLocks/>
          </p:cNvSpPr>
          <p:nvPr/>
        </p:nvSpPr>
        <p:spPr bwMode="auto">
          <a:xfrm>
            <a:off x="6284913" y="3286125"/>
            <a:ext cx="1295400" cy="419100"/>
          </a:xfrm>
          <a:custGeom>
            <a:avLst/>
            <a:gdLst>
              <a:gd name="T0" fmla="*/ 0 w 627"/>
              <a:gd name="T1" fmla="*/ 5 h 285"/>
              <a:gd name="T2" fmla="*/ 35 w 627"/>
              <a:gd name="T3" fmla="*/ 0 h 285"/>
              <a:gd name="T4" fmla="*/ 119 w 627"/>
              <a:gd name="T5" fmla="*/ 35 h 285"/>
              <a:gd name="T6" fmla="*/ 214 w 627"/>
              <a:gd name="T7" fmla="*/ 91 h 285"/>
              <a:gd name="T8" fmla="*/ 269 w 627"/>
              <a:gd name="T9" fmla="*/ 136 h 285"/>
              <a:gd name="T10" fmla="*/ 398 w 627"/>
              <a:gd name="T11" fmla="*/ 161 h 285"/>
              <a:gd name="T12" fmla="*/ 518 w 627"/>
              <a:gd name="T13" fmla="*/ 177 h 285"/>
              <a:gd name="T14" fmla="*/ 547 w 627"/>
              <a:gd name="T15" fmla="*/ 161 h 285"/>
              <a:gd name="T16" fmla="*/ 595 w 627"/>
              <a:gd name="T17" fmla="*/ 124 h 285"/>
              <a:gd name="T18" fmla="*/ 610 w 627"/>
              <a:gd name="T19" fmla="*/ 139 h 285"/>
              <a:gd name="T20" fmla="*/ 555 w 627"/>
              <a:gd name="T21" fmla="*/ 182 h 285"/>
              <a:gd name="T22" fmla="*/ 627 w 627"/>
              <a:gd name="T23" fmla="*/ 187 h 285"/>
              <a:gd name="T24" fmla="*/ 625 w 627"/>
              <a:gd name="T25" fmla="*/ 209 h 285"/>
              <a:gd name="T26" fmla="*/ 565 w 627"/>
              <a:gd name="T27" fmla="*/ 204 h 285"/>
              <a:gd name="T28" fmla="*/ 560 w 627"/>
              <a:gd name="T29" fmla="*/ 224 h 285"/>
              <a:gd name="T30" fmla="*/ 617 w 627"/>
              <a:gd name="T31" fmla="*/ 267 h 285"/>
              <a:gd name="T32" fmla="*/ 602 w 627"/>
              <a:gd name="T33" fmla="*/ 285 h 285"/>
              <a:gd name="T34" fmla="*/ 555 w 627"/>
              <a:gd name="T35" fmla="*/ 242 h 285"/>
              <a:gd name="T36" fmla="*/ 542 w 627"/>
              <a:gd name="T37" fmla="*/ 285 h 285"/>
              <a:gd name="T38" fmla="*/ 530 w 627"/>
              <a:gd name="T39" fmla="*/ 277 h 285"/>
              <a:gd name="T40" fmla="*/ 523 w 627"/>
              <a:gd name="T41" fmla="*/ 217 h 285"/>
              <a:gd name="T42" fmla="*/ 363 w 627"/>
              <a:gd name="T43" fmla="*/ 207 h 285"/>
              <a:gd name="T44" fmla="*/ 269 w 627"/>
              <a:gd name="T45" fmla="*/ 192 h 285"/>
              <a:gd name="T46" fmla="*/ 234 w 627"/>
              <a:gd name="T47" fmla="*/ 172 h 285"/>
              <a:gd name="T48" fmla="*/ 124 w 627"/>
              <a:gd name="T49" fmla="*/ 106 h 285"/>
              <a:gd name="T50" fmla="*/ 45 w 627"/>
              <a:gd name="T51" fmla="*/ 81 h 285"/>
              <a:gd name="T52" fmla="*/ 35 w 627"/>
              <a:gd name="T53" fmla="*/ 35 h 285"/>
              <a:gd name="T54" fmla="*/ 0 w 627"/>
              <a:gd name="T55" fmla="*/ 5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27" h="285">
                <a:moveTo>
                  <a:pt x="0" y="5"/>
                </a:moveTo>
                <a:lnTo>
                  <a:pt x="35" y="0"/>
                </a:lnTo>
                <a:lnTo>
                  <a:pt x="119" y="35"/>
                </a:lnTo>
                <a:lnTo>
                  <a:pt x="214" y="91"/>
                </a:lnTo>
                <a:lnTo>
                  <a:pt x="269" y="136"/>
                </a:lnTo>
                <a:lnTo>
                  <a:pt x="398" y="161"/>
                </a:lnTo>
                <a:lnTo>
                  <a:pt x="518" y="177"/>
                </a:lnTo>
                <a:lnTo>
                  <a:pt x="547" y="161"/>
                </a:lnTo>
                <a:lnTo>
                  <a:pt x="595" y="124"/>
                </a:lnTo>
                <a:lnTo>
                  <a:pt x="610" y="139"/>
                </a:lnTo>
                <a:lnTo>
                  <a:pt x="555" y="182"/>
                </a:lnTo>
                <a:lnTo>
                  <a:pt x="627" y="187"/>
                </a:lnTo>
                <a:lnTo>
                  <a:pt x="625" y="209"/>
                </a:lnTo>
                <a:lnTo>
                  <a:pt x="565" y="204"/>
                </a:lnTo>
                <a:lnTo>
                  <a:pt x="560" y="224"/>
                </a:lnTo>
                <a:lnTo>
                  <a:pt x="617" y="267"/>
                </a:lnTo>
                <a:lnTo>
                  <a:pt x="602" y="285"/>
                </a:lnTo>
                <a:lnTo>
                  <a:pt x="555" y="242"/>
                </a:lnTo>
                <a:lnTo>
                  <a:pt x="542" y="285"/>
                </a:lnTo>
                <a:lnTo>
                  <a:pt x="530" y="277"/>
                </a:lnTo>
                <a:lnTo>
                  <a:pt x="523" y="217"/>
                </a:lnTo>
                <a:lnTo>
                  <a:pt x="363" y="207"/>
                </a:lnTo>
                <a:lnTo>
                  <a:pt x="269" y="192"/>
                </a:lnTo>
                <a:lnTo>
                  <a:pt x="234" y="172"/>
                </a:lnTo>
                <a:lnTo>
                  <a:pt x="124" y="106"/>
                </a:lnTo>
                <a:lnTo>
                  <a:pt x="45" y="81"/>
                </a:lnTo>
                <a:lnTo>
                  <a:pt x="35" y="35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0429" name="Group 13">
            <a:extLst>
              <a:ext uri="{FF2B5EF4-FFF2-40B4-BE49-F238E27FC236}">
                <a16:creationId xmlns:a16="http://schemas.microsoft.com/office/drawing/2014/main" id="{11BC9FF0-B7A9-8BAA-8B75-800E9603EBF8}"/>
              </a:ext>
            </a:extLst>
          </p:cNvPr>
          <p:cNvGrpSpPr>
            <a:grpSpLocks/>
          </p:cNvGrpSpPr>
          <p:nvPr/>
        </p:nvGrpSpPr>
        <p:grpSpPr bwMode="auto">
          <a:xfrm>
            <a:off x="5743575" y="3062288"/>
            <a:ext cx="1316038" cy="1430337"/>
            <a:chOff x="3618" y="1865"/>
            <a:chExt cx="829" cy="871"/>
          </a:xfrm>
        </p:grpSpPr>
        <p:sp>
          <p:nvSpPr>
            <p:cNvPr id="60430" name="Freeform 14">
              <a:extLst>
                <a:ext uri="{FF2B5EF4-FFF2-40B4-BE49-F238E27FC236}">
                  <a16:creationId xmlns:a16="http://schemas.microsoft.com/office/drawing/2014/main" id="{D2372B2B-8923-B6A0-3E66-0A68DD61E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1872"/>
              <a:ext cx="799" cy="855"/>
            </a:xfrm>
            <a:custGeom>
              <a:avLst/>
              <a:gdLst>
                <a:gd name="T0" fmla="*/ 186 w 901"/>
                <a:gd name="T1" fmla="*/ 585 h 965"/>
                <a:gd name="T2" fmla="*/ 109 w 901"/>
                <a:gd name="T3" fmla="*/ 634 h 965"/>
                <a:gd name="T4" fmla="*/ 14 w 901"/>
                <a:gd name="T5" fmla="*/ 696 h 965"/>
                <a:gd name="T6" fmla="*/ 4 w 901"/>
                <a:gd name="T7" fmla="*/ 758 h 965"/>
                <a:gd name="T8" fmla="*/ 0 w 901"/>
                <a:gd name="T9" fmla="*/ 875 h 965"/>
                <a:gd name="T10" fmla="*/ 142 w 901"/>
                <a:gd name="T11" fmla="*/ 891 h 965"/>
                <a:gd name="T12" fmla="*/ 302 w 901"/>
                <a:gd name="T13" fmla="*/ 899 h 965"/>
                <a:gd name="T14" fmla="*/ 539 w 901"/>
                <a:gd name="T15" fmla="*/ 933 h 965"/>
                <a:gd name="T16" fmla="*/ 714 w 901"/>
                <a:gd name="T17" fmla="*/ 965 h 965"/>
                <a:gd name="T18" fmla="*/ 794 w 901"/>
                <a:gd name="T19" fmla="*/ 862 h 965"/>
                <a:gd name="T20" fmla="*/ 901 w 901"/>
                <a:gd name="T21" fmla="*/ 652 h 965"/>
                <a:gd name="T22" fmla="*/ 898 w 901"/>
                <a:gd name="T23" fmla="*/ 584 h 965"/>
                <a:gd name="T24" fmla="*/ 875 w 901"/>
                <a:gd name="T25" fmla="*/ 553 h 965"/>
                <a:gd name="T26" fmla="*/ 795 w 901"/>
                <a:gd name="T27" fmla="*/ 545 h 965"/>
                <a:gd name="T28" fmla="*/ 860 w 901"/>
                <a:gd name="T29" fmla="*/ 382 h 965"/>
                <a:gd name="T30" fmla="*/ 873 w 901"/>
                <a:gd name="T31" fmla="*/ 331 h 965"/>
                <a:gd name="T32" fmla="*/ 875 w 901"/>
                <a:gd name="T33" fmla="*/ 198 h 965"/>
                <a:gd name="T34" fmla="*/ 871 w 901"/>
                <a:gd name="T35" fmla="*/ 99 h 965"/>
                <a:gd name="T36" fmla="*/ 846 w 901"/>
                <a:gd name="T37" fmla="*/ 50 h 965"/>
                <a:gd name="T38" fmla="*/ 820 w 901"/>
                <a:gd name="T39" fmla="*/ 47 h 965"/>
                <a:gd name="T40" fmla="*/ 756 w 901"/>
                <a:gd name="T41" fmla="*/ 47 h 965"/>
                <a:gd name="T42" fmla="*/ 651 w 901"/>
                <a:gd name="T43" fmla="*/ 36 h 965"/>
                <a:gd name="T44" fmla="*/ 585 w 901"/>
                <a:gd name="T45" fmla="*/ 16 h 965"/>
                <a:gd name="T46" fmla="*/ 513 w 901"/>
                <a:gd name="T47" fmla="*/ 0 h 965"/>
                <a:gd name="T48" fmla="*/ 484 w 901"/>
                <a:gd name="T49" fmla="*/ 3 h 965"/>
                <a:gd name="T50" fmla="*/ 416 w 901"/>
                <a:gd name="T51" fmla="*/ 21 h 965"/>
                <a:gd name="T52" fmla="*/ 322 w 901"/>
                <a:gd name="T53" fmla="*/ 31 h 965"/>
                <a:gd name="T54" fmla="*/ 198 w 901"/>
                <a:gd name="T55" fmla="*/ 53 h 965"/>
                <a:gd name="T56" fmla="*/ 150 w 901"/>
                <a:gd name="T57" fmla="*/ 73 h 965"/>
                <a:gd name="T58" fmla="*/ 102 w 901"/>
                <a:gd name="T59" fmla="*/ 110 h 965"/>
                <a:gd name="T60" fmla="*/ 84 w 901"/>
                <a:gd name="T61" fmla="*/ 173 h 965"/>
                <a:gd name="T62" fmla="*/ 68 w 901"/>
                <a:gd name="T63" fmla="*/ 279 h 965"/>
                <a:gd name="T64" fmla="*/ 52 w 901"/>
                <a:gd name="T65" fmla="*/ 406 h 965"/>
                <a:gd name="T66" fmla="*/ 49 w 901"/>
                <a:gd name="T67" fmla="*/ 482 h 965"/>
                <a:gd name="T68" fmla="*/ 60 w 901"/>
                <a:gd name="T69" fmla="*/ 528 h 965"/>
                <a:gd name="T70" fmla="*/ 83 w 901"/>
                <a:gd name="T71" fmla="*/ 555 h 965"/>
                <a:gd name="T72" fmla="*/ 114 w 901"/>
                <a:gd name="T73" fmla="*/ 569 h 965"/>
                <a:gd name="T74" fmla="*/ 186 w 901"/>
                <a:gd name="T75" fmla="*/ 585 h 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1" h="965">
                  <a:moveTo>
                    <a:pt x="186" y="585"/>
                  </a:moveTo>
                  <a:lnTo>
                    <a:pt x="109" y="634"/>
                  </a:lnTo>
                  <a:lnTo>
                    <a:pt x="14" y="696"/>
                  </a:lnTo>
                  <a:lnTo>
                    <a:pt x="4" y="758"/>
                  </a:lnTo>
                  <a:lnTo>
                    <a:pt x="0" y="875"/>
                  </a:lnTo>
                  <a:lnTo>
                    <a:pt x="142" y="891"/>
                  </a:lnTo>
                  <a:lnTo>
                    <a:pt x="302" y="899"/>
                  </a:lnTo>
                  <a:lnTo>
                    <a:pt x="539" y="933"/>
                  </a:lnTo>
                  <a:lnTo>
                    <a:pt x="714" y="965"/>
                  </a:lnTo>
                  <a:lnTo>
                    <a:pt x="794" y="862"/>
                  </a:lnTo>
                  <a:lnTo>
                    <a:pt x="901" y="652"/>
                  </a:lnTo>
                  <a:lnTo>
                    <a:pt x="898" y="584"/>
                  </a:lnTo>
                  <a:lnTo>
                    <a:pt x="875" y="553"/>
                  </a:lnTo>
                  <a:lnTo>
                    <a:pt x="795" y="545"/>
                  </a:lnTo>
                  <a:lnTo>
                    <a:pt x="860" y="382"/>
                  </a:lnTo>
                  <a:lnTo>
                    <a:pt x="873" y="331"/>
                  </a:lnTo>
                  <a:lnTo>
                    <a:pt x="875" y="198"/>
                  </a:lnTo>
                  <a:lnTo>
                    <a:pt x="871" y="99"/>
                  </a:lnTo>
                  <a:lnTo>
                    <a:pt x="846" y="50"/>
                  </a:lnTo>
                  <a:lnTo>
                    <a:pt x="820" y="47"/>
                  </a:lnTo>
                  <a:lnTo>
                    <a:pt x="756" y="47"/>
                  </a:lnTo>
                  <a:lnTo>
                    <a:pt x="651" y="36"/>
                  </a:lnTo>
                  <a:lnTo>
                    <a:pt x="585" y="16"/>
                  </a:lnTo>
                  <a:lnTo>
                    <a:pt x="513" y="0"/>
                  </a:lnTo>
                  <a:lnTo>
                    <a:pt x="484" y="3"/>
                  </a:lnTo>
                  <a:lnTo>
                    <a:pt x="416" y="21"/>
                  </a:lnTo>
                  <a:lnTo>
                    <a:pt x="322" y="31"/>
                  </a:lnTo>
                  <a:lnTo>
                    <a:pt x="198" y="53"/>
                  </a:lnTo>
                  <a:lnTo>
                    <a:pt x="150" y="73"/>
                  </a:lnTo>
                  <a:lnTo>
                    <a:pt x="102" y="110"/>
                  </a:lnTo>
                  <a:lnTo>
                    <a:pt x="84" y="173"/>
                  </a:lnTo>
                  <a:lnTo>
                    <a:pt x="68" y="279"/>
                  </a:lnTo>
                  <a:lnTo>
                    <a:pt x="52" y="406"/>
                  </a:lnTo>
                  <a:lnTo>
                    <a:pt x="49" y="482"/>
                  </a:lnTo>
                  <a:lnTo>
                    <a:pt x="60" y="528"/>
                  </a:lnTo>
                  <a:lnTo>
                    <a:pt x="83" y="555"/>
                  </a:lnTo>
                  <a:lnTo>
                    <a:pt x="114" y="569"/>
                  </a:lnTo>
                  <a:lnTo>
                    <a:pt x="186" y="585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431" name="Freeform 15">
              <a:extLst>
                <a:ext uri="{FF2B5EF4-FFF2-40B4-BE49-F238E27FC236}">
                  <a16:creationId xmlns:a16="http://schemas.microsoft.com/office/drawing/2014/main" id="{545B91E2-1D55-8196-BEDD-ABAB61A4D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" y="1990"/>
              <a:ext cx="443" cy="397"/>
            </a:xfrm>
            <a:custGeom>
              <a:avLst/>
              <a:gdLst>
                <a:gd name="T0" fmla="*/ 24 w 500"/>
                <a:gd name="T1" fmla="*/ 92 h 448"/>
                <a:gd name="T2" fmla="*/ 41 w 500"/>
                <a:gd name="T3" fmla="*/ 21 h 448"/>
                <a:gd name="T4" fmla="*/ 56 w 500"/>
                <a:gd name="T5" fmla="*/ 3 h 448"/>
                <a:gd name="T6" fmla="*/ 87 w 500"/>
                <a:gd name="T7" fmla="*/ 0 h 448"/>
                <a:gd name="T8" fmla="*/ 215 w 500"/>
                <a:gd name="T9" fmla="*/ 16 h 448"/>
                <a:gd name="T10" fmla="*/ 371 w 500"/>
                <a:gd name="T11" fmla="*/ 39 h 448"/>
                <a:gd name="T12" fmla="*/ 462 w 500"/>
                <a:gd name="T13" fmla="*/ 55 h 448"/>
                <a:gd name="T14" fmla="*/ 482 w 500"/>
                <a:gd name="T15" fmla="*/ 72 h 448"/>
                <a:gd name="T16" fmla="*/ 493 w 500"/>
                <a:gd name="T17" fmla="*/ 102 h 448"/>
                <a:gd name="T18" fmla="*/ 498 w 500"/>
                <a:gd name="T19" fmla="*/ 219 h 448"/>
                <a:gd name="T20" fmla="*/ 500 w 500"/>
                <a:gd name="T21" fmla="*/ 348 h 448"/>
                <a:gd name="T22" fmla="*/ 493 w 500"/>
                <a:gd name="T23" fmla="*/ 430 h 448"/>
                <a:gd name="T24" fmla="*/ 482 w 500"/>
                <a:gd name="T25" fmla="*/ 444 h 448"/>
                <a:gd name="T26" fmla="*/ 453 w 500"/>
                <a:gd name="T27" fmla="*/ 448 h 448"/>
                <a:gd name="T28" fmla="*/ 319 w 500"/>
                <a:gd name="T29" fmla="*/ 424 h 448"/>
                <a:gd name="T30" fmla="*/ 117 w 500"/>
                <a:gd name="T31" fmla="*/ 382 h 448"/>
                <a:gd name="T32" fmla="*/ 16 w 500"/>
                <a:gd name="T33" fmla="*/ 355 h 448"/>
                <a:gd name="T34" fmla="*/ 3 w 500"/>
                <a:gd name="T35" fmla="*/ 333 h 448"/>
                <a:gd name="T36" fmla="*/ 0 w 500"/>
                <a:gd name="T37" fmla="*/ 289 h 448"/>
                <a:gd name="T38" fmla="*/ 6 w 500"/>
                <a:gd name="T39" fmla="*/ 189 h 448"/>
                <a:gd name="T40" fmla="*/ 24 w 500"/>
                <a:gd name="T41" fmla="*/ 92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0" h="448">
                  <a:moveTo>
                    <a:pt x="24" y="92"/>
                  </a:moveTo>
                  <a:lnTo>
                    <a:pt x="41" y="21"/>
                  </a:lnTo>
                  <a:lnTo>
                    <a:pt x="56" y="3"/>
                  </a:lnTo>
                  <a:lnTo>
                    <a:pt x="87" y="0"/>
                  </a:lnTo>
                  <a:lnTo>
                    <a:pt x="215" y="16"/>
                  </a:lnTo>
                  <a:lnTo>
                    <a:pt x="371" y="39"/>
                  </a:lnTo>
                  <a:lnTo>
                    <a:pt x="462" y="55"/>
                  </a:lnTo>
                  <a:lnTo>
                    <a:pt x="482" y="72"/>
                  </a:lnTo>
                  <a:lnTo>
                    <a:pt x="493" y="102"/>
                  </a:lnTo>
                  <a:lnTo>
                    <a:pt x="498" y="219"/>
                  </a:lnTo>
                  <a:lnTo>
                    <a:pt x="500" y="348"/>
                  </a:lnTo>
                  <a:lnTo>
                    <a:pt x="493" y="430"/>
                  </a:lnTo>
                  <a:lnTo>
                    <a:pt x="482" y="444"/>
                  </a:lnTo>
                  <a:lnTo>
                    <a:pt x="453" y="448"/>
                  </a:lnTo>
                  <a:lnTo>
                    <a:pt x="319" y="424"/>
                  </a:lnTo>
                  <a:lnTo>
                    <a:pt x="117" y="382"/>
                  </a:lnTo>
                  <a:lnTo>
                    <a:pt x="16" y="355"/>
                  </a:lnTo>
                  <a:lnTo>
                    <a:pt x="3" y="333"/>
                  </a:lnTo>
                  <a:lnTo>
                    <a:pt x="0" y="289"/>
                  </a:lnTo>
                  <a:lnTo>
                    <a:pt x="6" y="189"/>
                  </a:lnTo>
                  <a:lnTo>
                    <a:pt x="24" y="92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60432" name="Group 16">
              <a:extLst>
                <a:ext uri="{FF2B5EF4-FFF2-40B4-BE49-F238E27FC236}">
                  <a16:creationId xmlns:a16="http://schemas.microsoft.com/office/drawing/2014/main" id="{522650E5-E9D2-151A-AE35-03F61A86F2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18" y="1865"/>
              <a:ext cx="818" cy="871"/>
              <a:chOff x="1329" y="819"/>
              <a:chExt cx="922" cy="983"/>
            </a:xfrm>
          </p:grpSpPr>
          <p:sp>
            <p:nvSpPr>
              <p:cNvPr id="60433" name="Freeform 17">
                <a:extLst>
                  <a:ext uri="{FF2B5EF4-FFF2-40B4-BE49-F238E27FC236}">
                    <a16:creationId xmlns:a16="http://schemas.microsoft.com/office/drawing/2014/main" id="{2F89683F-9370-28D5-BD53-C706F0F5D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9" y="1366"/>
                <a:ext cx="922" cy="436"/>
              </a:xfrm>
              <a:custGeom>
                <a:avLst/>
                <a:gdLst>
                  <a:gd name="T0" fmla="*/ 15 w 922"/>
                  <a:gd name="T1" fmla="*/ 153 h 436"/>
                  <a:gd name="T2" fmla="*/ 139 w 922"/>
                  <a:gd name="T3" fmla="*/ 76 h 436"/>
                  <a:gd name="T4" fmla="*/ 139 w 922"/>
                  <a:gd name="T5" fmla="*/ 98 h 436"/>
                  <a:gd name="T6" fmla="*/ 54 w 922"/>
                  <a:gd name="T7" fmla="*/ 154 h 436"/>
                  <a:gd name="T8" fmla="*/ 186 w 922"/>
                  <a:gd name="T9" fmla="*/ 168 h 436"/>
                  <a:gd name="T10" fmla="*/ 460 w 922"/>
                  <a:gd name="T11" fmla="*/ 215 h 436"/>
                  <a:gd name="T12" fmla="*/ 607 w 922"/>
                  <a:gd name="T13" fmla="*/ 227 h 436"/>
                  <a:gd name="T14" fmla="*/ 701 w 922"/>
                  <a:gd name="T15" fmla="*/ 224 h 436"/>
                  <a:gd name="T16" fmla="*/ 727 w 922"/>
                  <a:gd name="T17" fmla="*/ 221 h 436"/>
                  <a:gd name="T18" fmla="*/ 869 w 922"/>
                  <a:gd name="T19" fmla="*/ 22 h 436"/>
                  <a:gd name="T20" fmla="*/ 821 w 922"/>
                  <a:gd name="T21" fmla="*/ 0 h 436"/>
                  <a:gd name="T22" fmla="*/ 896 w 922"/>
                  <a:gd name="T23" fmla="*/ 0 h 436"/>
                  <a:gd name="T24" fmla="*/ 922 w 922"/>
                  <a:gd name="T25" fmla="*/ 28 h 436"/>
                  <a:gd name="T26" fmla="*/ 921 w 922"/>
                  <a:gd name="T27" fmla="*/ 110 h 436"/>
                  <a:gd name="T28" fmla="*/ 889 w 922"/>
                  <a:gd name="T29" fmla="*/ 172 h 436"/>
                  <a:gd name="T30" fmla="*/ 786 w 922"/>
                  <a:gd name="T31" fmla="*/ 373 h 436"/>
                  <a:gd name="T32" fmla="*/ 742 w 922"/>
                  <a:gd name="T33" fmla="*/ 433 h 436"/>
                  <a:gd name="T34" fmla="*/ 712 w 922"/>
                  <a:gd name="T35" fmla="*/ 436 h 436"/>
                  <a:gd name="T36" fmla="*/ 490 w 922"/>
                  <a:gd name="T37" fmla="*/ 396 h 436"/>
                  <a:gd name="T38" fmla="*/ 256 w 922"/>
                  <a:gd name="T39" fmla="*/ 365 h 436"/>
                  <a:gd name="T40" fmla="*/ 34 w 922"/>
                  <a:gd name="T41" fmla="*/ 346 h 436"/>
                  <a:gd name="T42" fmla="*/ 0 w 922"/>
                  <a:gd name="T43" fmla="*/ 343 h 436"/>
                  <a:gd name="T44" fmla="*/ 7 w 922"/>
                  <a:gd name="T45" fmla="*/ 280 h 436"/>
                  <a:gd name="T46" fmla="*/ 12 w 922"/>
                  <a:gd name="T47" fmla="*/ 218 h 436"/>
                  <a:gd name="T48" fmla="*/ 16 w 922"/>
                  <a:gd name="T49" fmla="*/ 184 h 436"/>
                  <a:gd name="T50" fmla="*/ 31 w 922"/>
                  <a:gd name="T51" fmla="*/ 208 h 436"/>
                  <a:gd name="T52" fmla="*/ 27 w 922"/>
                  <a:gd name="T53" fmla="*/ 260 h 436"/>
                  <a:gd name="T54" fmla="*/ 26 w 922"/>
                  <a:gd name="T55" fmla="*/ 313 h 436"/>
                  <a:gd name="T56" fmla="*/ 87 w 922"/>
                  <a:gd name="T57" fmla="*/ 333 h 436"/>
                  <a:gd name="T58" fmla="*/ 234 w 922"/>
                  <a:gd name="T59" fmla="*/ 342 h 436"/>
                  <a:gd name="T60" fmla="*/ 359 w 922"/>
                  <a:gd name="T61" fmla="*/ 351 h 436"/>
                  <a:gd name="T62" fmla="*/ 462 w 922"/>
                  <a:gd name="T63" fmla="*/ 368 h 436"/>
                  <a:gd name="T64" fmla="*/ 615 w 922"/>
                  <a:gd name="T65" fmla="*/ 393 h 436"/>
                  <a:gd name="T66" fmla="*/ 713 w 922"/>
                  <a:gd name="T67" fmla="*/ 407 h 436"/>
                  <a:gd name="T68" fmla="*/ 721 w 922"/>
                  <a:gd name="T69" fmla="*/ 380 h 436"/>
                  <a:gd name="T70" fmla="*/ 721 w 922"/>
                  <a:gd name="T71" fmla="*/ 318 h 436"/>
                  <a:gd name="T72" fmla="*/ 723 w 922"/>
                  <a:gd name="T73" fmla="*/ 250 h 436"/>
                  <a:gd name="T74" fmla="*/ 734 w 922"/>
                  <a:gd name="T75" fmla="*/ 268 h 436"/>
                  <a:gd name="T76" fmla="*/ 736 w 922"/>
                  <a:gd name="T77" fmla="*/ 344 h 436"/>
                  <a:gd name="T78" fmla="*/ 744 w 922"/>
                  <a:gd name="T79" fmla="*/ 384 h 436"/>
                  <a:gd name="T80" fmla="*/ 764 w 922"/>
                  <a:gd name="T81" fmla="*/ 367 h 436"/>
                  <a:gd name="T82" fmla="*/ 801 w 922"/>
                  <a:gd name="T83" fmla="*/ 298 h 436"/>
                  <a:gd name="T84" fmla="*/ 856 w 922"/>
                  <a:gd name="T85" fmla="*/ 200 h 436"/>
                  <a:gd name="T86" fmla="*/ 897 w 922"/>
                  <a:gd name="T87" fmla="*/ 120 h 436"/>
                  <a:gd name="T88" fmla="*/ 906 w 922"/>
                  <a:gd name="T89" fmla="*/ 97 h 436"/>
                  <a:gd name="T90" fmla="*/ 901 w 922"/>
                  <a:gd name="T91" fmla="*/ 36 h 436"/>
                  <a:gd name="T92" fmla="*/ 888 w 922"/>
                  <a:gd name="T93" fmla="*/ 28 h 436"/>
                  <a:gd name="T94" fmla="*/ 848 w 922"/>
                  <a:gd name="T95" fmla="*/ 94 h 436"/>
                  <a:gd name="T96" fmla="*/ 782 w 922"/>
                  <a:gd name="T97" fmla="*/ 177 h 436"/>
                  <a:gd name="T98" fmla="*/ 732 w 922"/>
                  <a:gd name="T99" fmla="*/ 242 h 436"/>
                  <a:gd name="T100" fmla="*/ 693 w 922"/>
                  <a:gd name="T101" fmla="*/ 247 h 436"/>
                  <a:gd name="T102" fmla="*/ 559 w 922"/>
                  <a:gd name="T103" fmla="*/ 243 h 436"/>
                  <a:gd name="T104" fmla="*/ 397 w 922"/>
                  <a:gd name="T105" fmla="*/ 227 h 436"/>
                  <a:gd name="T106" fmla="*/ 243 w 922"/>
                  <a:gd name="T107" fmla="*/ 203 h 436"/>
                  <a:gd name="T108" fmla="*/ 66 w 922"/>
                  <a:gd name="T109" fmla="*/ 175 h 436"/>
                  <a:gd name="T110" fmla="*/ 15 w 922"/>
                  <a:gd name="T111" fmla="*/ 153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22" h="436">
                    <a:moveTo>
                      <a:pt x="15" y="153"/>
                    </a:moveTo>
                    <a:lnTo>
                      <a:pt x="139" y="76"/>
                    </a:lnTo>
                    <a:lnTo>
                      <a:pt x="139" y="98"/>
                    </a:lnTo>
                    <a:lnTo>
                      <a:pt x="54" y="154"/>
                    </a:lnTo>
                    <a:lnTo>
                      <a:pt x="186" y="168"/>
                    </a:lnTo>
                    <a:lnTo>
                      <a:pt x="460" y="215"/>
                    </a:lnTo>
                    <a:lnTo>
                      <a:pt x="607" y="227"/>
                    </a:lnTo>
                    <a:lnTo>
                      <a:pt x="701" y="224"/>
                    </a:lnTo>
                    <a:lnTo>
                      <a:pt x="727" y="221"/>
                    </a:lnTo>
                    <a:lnTo>
                      <a:pt x="869" y="22"/>
                    </a:lnTo>
                    <a:lnTo>
                      <a:pt x="821" y="0"/>
                    </a:lnTo>
                    <a:lnTo>
                      <a:pt x="896" y="0"/>
                    </a:lnTo>
                    <a:lnTo>
                      <a:pt x="922" y="28"/>
                    </a:lnTo>
                    <a:lnTo>
                      <a:pt x="921" y="110"/>
                    </a:lnTo>
                    <a:lnTo>
                      <a:pt x="889" y="172"/>
                    </a:lnTo>
                    <a:lnTo>
                      <a:pt x="786" y="373"/>
                    </a:lnTo>
                    <a:lnTo>
                      <a:pt x="742" y="433"/>
                    </a:lnTo>
                    <a:lnTo>
                      <a:pt x="712" y="436"/>
                    </a:lnTo>
                    <a:lnTo>
                      <a:pt x="490" y="396"/>
                    </a:lnTo>
                    <a:lnTo>
                      <a:pt x="256" y="365"/>
                    </a:lnTo>
                    <a:lnTo>
                      <a:pt x="34" y="346"/>
                    </a:lnTo>
                    <a:lnTo>
                      <a:pt x="0" y="343"/>
                    </a:lnTo>
                    <a:lnTo>
                      <a:pt x="7" y="280"/>
                    </a:lnTo>
                    <a:lnTo>
                      <a:pt x="12" y="218"/>
                    </a:lnTo>
                    <a:lnTo>
                      <a:pt x="16" y="184"/>
                    </a:lnTo>
                    <a:lnTo>
                      <a:pt x="31" y="208"/>
                    </a:lnTo>
                    <a:lnTo>
                      <a:pt x="27" y="260"/>
                    </a:lnTo>
                    <a:lnTo>
                      <a:pt x="26" y="313"/>
                    </a:lnTo>
                    <a:lnTo>
                      <a:pt x="87" y="333"/>
                    </a:lnTo>
                    <a:lnTo>
                      <a:pt x="234" y="342"/>
                    </a:lnTo>
                    <a:lnTo>
                      <a:pt x="359" y="351"/>
                    </a:lnTo>
                    <a:lnTo>
                      <a:pt x="462" y="368"/>
                    </a:lnTo>
                    <a:lnTo>
                      <a:pt x="615" y="393"/>
                    </a:lnTo>
                    <a:lnTo>
                      <a:pt x="713" y="407"/>
                    </a:lnTo>
                    <a:lnTo>
                      <a:pt x="721" y="380"/>
                    </a:lnTo>
                    <a:lnTo>
                      <a:pt x="721" y="318"/>
                    </a:lnTo>
                    <a:lnTo>
                      <a:pt x="723" y="250"/>
                    </a:lnTo>
                    <a:lnTo>
                      <a:pt x="734" y="268"/>
                    </a:lnTo>
                    <a:lnTo>
                      <a:pt x="736" y="344"/>
                    </a:lnTo>
                    <a:lnTo>
                      <a:pt x="744" y="384"/>
                    </a:lnTo>
                    <a:lnTo>
                      <a:pt x="764" y="367"/>
                    </a:lnTo>
                    <a:lnTo>
                      <a:pt x="801" y="298"/>
                    </a:lnTo>
                    <a:lnTo>
                      <a:pt x="856" y="200"/>
                    </a:lnTo>
                    <a:lnTo>
                      <a:pt x="897" y="120"/>
                    </a:lnTo>
                    <a:lnTo>
                      <a:pt x="906" y="97"/>
                    </a:lnTo>
                    <a:lnTo>
                      <a:pt x="901" y="36"/>
                    </a:lnTo>
                    <a:lnTo>
                      <a:pt x="888" y="28"/>
                    </a:lnTo>
                    <a:lnTo>
                      <a:pt x="848" y="94"/>
                    </a:lnTo>
                    <a:lnTo>
                      <a:pt x="782" y="177"/>
                    </a:lnTo>
                    <a:lnTo>
                      <a:pt x="732" y="242"/>
                    </a:lnTo>
                    <a:lnTo>
                      <a:pt x="693" y="247"/>
                    </a:lnTo>
                    <a:lnTo>
                      <a:pt x="559" y="243"/>
                    </a:lnTo>
                    <a:lnTo>
                      <a:pt x="397" y="227"/>
                    </a:lnTo>
                    <a:lnTo>
                      <a:pt x="243" y="203"/>
                    </a:lnTo>
                    <a:lnTo>
                      <a:pt x="66" y="175"/>
                    </a:lnTo>
                    <a:lnTo>
                      <a:pt x="15" y="1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34" name="Freeform 18">
                <a:extLst>
                  <a:ext uri="{FF2B5EF4-FFF2-40B4-BE49-F238E27FC236}">
                    <a16:creationId xmlns:a16="http://schemas.microsoft.com/office/drawing/2014/main" id="{FD33BE87-0959-6CE5-1774-F8A06A3379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1428"/>
                <a:ext cx="460" cy="136"/>
              </a:xfrm>
              <a:custGeom>
                <a:avLst/>
                <a:gdLst>
                  <a:gd name="T0" fmla="*/ 15 w 460"/>
                  <a:gd name="T1" fmla="*/ 13 h 136"/>
                  <a:gd name="T2" fmla="*/ 50 w 460"/>
                  <a:gd name="T3" fmla="*/ 0 h 136"/>
                  <a:gd name="T4" fmla="*/ 65 w 460"/>
                  <a:gd name="T5" fmla="*/ 7 h 136"/>
                  <a:gd name="T6" fmla="*/ 51 w 460"/>
                  <a:gd name="T7" fmla="*/ 29 h 136"/>
                  <a:gd name="T8" fmla="*/ 25 w 460"/>
                  <a:gd name="T9" fmla="*/ 39 h 136"/>
                  <a:gd name="T10" fmla="*/ 67 w 460"/>
                  <a:gd name="T11" fmla="*/ 68 h 136"/>
                  <a:gd name="T12" fmla="*/ 134 w 460"/>
                  <a:gd name="T13" fmla="*/ 83 h 136"/>
                  <a:gd name="T14" fmla="*/ 195 w 460"/>
                  <a:gd name="T15" fmla="*/ 87 h 136"/>
                  <a:gd name="T16" fmla="*/ 238 w 460"/>
                  <a:gd name="T17" fmla="*/ 90 h 136"/>
                  <a:gd name="T18" fmla="*/ 320 w 460"/>
                  <a:gd name="T19" fmla="*/ 95 h 136"/>
                  <a:gd name="T20" fmla="*/ 372 w 460"/>
                  <a:gd name="T21" fmla="*/ 98 h 136"/>
                  <a:gd name="T22" fmla="*/ 408 w 460"/>
                  <a:gd name="T23" fmla="*/ 94 h 136"/>
                  <a:gd name="T24" fmla="*/ 442 w 460"/>
                  <a:gd name="T25" fmla="*/ 80 h 136"/>
                  <a:gd name="T26" fmla="*/ 441 w 460"/>
                  <a:gd name="T27" fmla="*/ 65 h 136"/>
                  <a:gd name="T28" fmla="*/ 460 w 460"/>
                  <a:gd name="T29" fmla="*/ 73 h 136"/>
                  <a:gd name="T30" fmla="*/ 447 w 460"/>
                  <a:gd name="T31" fmla="*/ 121 h 136"/>
                  <a:gd name="T32" fmla="*/ 396 w 460"/>
                  <a:gd name="T33" fmla="*/ 136 h 136"/>
                  <a:gd name="T34" fmla="*/ 287 w 460"/>
                  <a:gd name="T35" fmla="*/ 124 h 136"/>
                  <a:gd name="T36" fmla="*/ 177 w 460"/>
                  <a:gd name="T37" fmla="*/ 117 h 136"/>
                  <a:gd name="T38" fmla="*/ 114 w 460"/>
                  <a:gd name="T39" fmla="*/ 115 h 136"/>
                  <a:gd name="T40" fmla="*/ 42 w 460"/>
                  <a:gd name="T41" fmla="*/ 84 h 136"/>
                  <a:gd name="T42" fmla="*/ 7 w 460"/>
                  <a:gd name="T43" fmla="*/ 67 h 136"/>
                  <a:gd name="T44" fmla="*/ 0 w 460"/>
                  <a:gd name="T45" fmla="*/ 36 h 136"/>
                  <a:gd name="T46" fmla="*/ 15 w 460"/>
                  <a:gd name="T47" fmla="*/ 13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60" h="136">
                    <a:moveTo>
                      <a:pt x="15" y="13"/>
                    </a:moveTo>
                    <a:lnTo>
                      <a:pt x="50" y="0"/>
                    </a:lnTo>
                    <a:lnTo>
                      <a:pt x="65" y="7"/>
                    </a:lnTo>
                    <a:lnTo>
                      <a:pt x="51" y="29"/>
                    </a:lnTo>
                    <a:lnTo>
                      <a:pt x="25" y="39"/>
                    </a:lnTo>
                    <a:lnTo>
                      <a:pt x="67" y="68"/>
                    </a:lnTo>
                    <a:lnTo>
                      <a:pt x="134" y="83"/>
                    </a:lnTo>
                    <a:lnTo>
                      <a:pt x="195" y="87"/>
                    </a:lnTo>
                    <a:lnTo>
                      <a:pt x="238" y="90"/>
                    </a:lnTo>
                    <a:lnTo>
                      <a:pt x="320" y="95"/>
                    </a:lnTo>
                    <a:lnTo>
                      <a:pt x="372" y="98"/>
                    </a:lnTo>
                    <a:lnTo>
                      <a:pt x="408" y="94"/>
                    </a:lnTo>
                    <a:lnTo>
                      <a:pt x="442" y="80"/>
                    </a:lnTo>
                    <a:lnTo>
                      <a:pt x="441" y="65"/>
                    </a:lnTo>
                    <a:lnTo>
                      <a:pt x="460" y="73"/>
                    </a:lnTo>
                    <a:lnTo>
                      <a:pt x="447" y="121"/>
                    </a:lnTo>
                    <a:lnTo>
                      <a:pt x="396" y="136"/>
                    </a:lnTo>
                    <a:lnTo>
                      <a:pt x="287" y="124"/>
                    </a:lnTo>
                    <a:lnTo>
                      <a:pt x="177" y="117"/>
                    </a:lnTo>
                    <a:lnTo>
                      <a:pt x="114" y="115"/>
                    </a:lnTo>
                    <a:lnTo>
                      <a:pt x="42" y="84"/>
                    </a:lnTo>
                    <a:lnTo>
                      <a:pt x="7" y="67"/>
                    </a:lnTo>
                    <a:lnTo>
                      <a:pt x="0" y="36"/>
                    </a:lnTo>
                    <a:lnTo>
                      <a:pt x="15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35" name="Freeform 19">
                <a:extLst>
                  <a:ext uri="{FF2B5EF4-FFF2-40B4-BE49-F238E27FC236}">
                    <a16:creationId xmlns:a16="http://schemas.microsoft.com/office/drawing/2014/main" id="{80EE34C8-8B3D-E915-69B3-129FD1DC4A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1587"/>
                <a:ext cx="52" cy="46"/>
              </a:xfrm>
              <a:custGeom>
                <a:avLst/>
                <a:gdLst>
                  <a:gd name="T0" fmla="*/ 9 w 52"/>
                  <a:gd name="T1" fmla="*/ 0 h 46"/>
                  <a:gd name="T2" fmla="*/ 52 w 52"/>
                  <a:gd name="T3" fmla="*/ 5 h 46"/>
                  <a:gd name="T4" fmla="*/ 47 w 52"/>
                  <a:gd name="T5" fmla="*/ 46 h 46"/>
                  <a:gd name="T6" fmla="*/ 0 w 52"/>
                  <a:gd name="T7" fmla="*/ 39 h 46"/>
                  <a:gd name="T8" fmla="*/ 9 w 5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6">
                    <a:moveTo>
                      <a:pt x="9" y="0"/>
                    </a:moveTo>
                    <a:lnTo>
                      <a:pt x="52" y="5"/>
                    </a:lnTo>
                    <a:lnTo>
                      <a:pt x="47" y="46"/>
                    </a:lnTo>
                    <a:lnTo>
                      <a:pt x="0" y="39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36" name="Freeform 20">
                <a:extLst>
                  <a:ext uri="{FF2B5EF4-FFF2-40B4-BE49-F238E27FC236}">
                    <a16:creationId xmlns:a16="http://schemas.microsoft.com/office/drawing/2014/main" id="{1DF03A38-4E6A-17AC-D950-048EC1454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2" y="1596"/>
                <a:ext cx="51" cy="46"/>
              </a:xfrm>
              <a:custGeom>
                <a:avLst/>
                <a:gdLst>
                  <a:gd name="T0" fmla="*/ 8 w 51"/>
                  <a:gd name="T1" fmla="*/ 0 h 46"/>
                  <a:gd name="T2" fmla="*/ 51 w 51"/>
                  <a:gd name="T3" fmla="*/ 5 h 46"/>
                  <a:gd name="T4" fmla="*/ 47 w 51"/>
                  <a:gd name="T5" fmla="*/ 46 h 46"/>
                  <a:gd name="T6" fmla="*/ 0 w 51"/>
                  <a:gd name="T7" fmla="*/ 39 h 46"/>
                  <a:gd name="T8" fmla="*/ 8 w 51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46">
                    <a:moveTo>
                      <a:pt x="8" y="0"/>
                    </a:moveTo>
                    <a:lnTo>
                      <a:pt x="51" y="5"/>
                    </a:lnTo>
                    <a:lnTo>
                      <a:pt x="47" y="46"/>
                    </a:lnTo>
                    <a:lnTo>
                      <a:pt x="0" y="39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37" name="Freeform 21">
                <a:extLst>
                  <a:ext uri="{FF2B5EF4-FFF2-40B4-BE49-F238E27FC236}">
                    <a16:creationId xmlns:a16="http://schemas.microsoft.com/office/drawing/2014/main" id="{CC624212-00B2-DD0D-C13B-5D63F4E736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0" y="1640"/>
                <a:ext cx="194" cy="51"/>
              </a:xfrm>
              <a:custGeom>
                <a:avLst/>
                <a:gdLst>
                  <a:gd name="T0" fmla="*/ 4 w 194"/>
                  <a:gd name="T1" fmla="*/ 0 h 51"/>
                  <a:gd name="T2" fmla="*/ 193 w 194"/>
                  <a:gd name="T3" fmla="*/ 18 h 51"/>
                  <a:gd name="T4" fmla="*/ 194 w 194"/>
                  <a:gd name="T5" fmla="*/ 51 h 51"/>
                  <a:gd name="T6" fmla="*/ 0 w 194"/>
                  <a:gd name="T7" fmla="*/ 33 h 51"/>
                  <a:gd name="T8" fmla="*/ 4 w 194"/>
                  <a:gd name="T9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4" h="51">
                    <a:moveTo>
                      <a:pt x="4" y="0"/>
                    </a:moveTo>
                    <a:lnTo>
                      <a:pt x="193" y="18"/>
                    </a:lnTo>
                    <a:lnTo>
                      <a:pt x="194" y="51"/>
                    </a:lnTo>
                    <a:lnTo>
                      <a:pt x="0" y="3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38" name="Freeform 22">
                <a:extLst>
                  <a:ext uri="{FF2B5EF4-FFF2-40B4-BE49-F238E27FC236}">
                    <a16:creationId xmlns:a16="http://schemas.microsoft.com/office/drawing/2014/main" id="{D7A761DA-3F43-8D90-9A24-DD466088A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3" y="819"/>
                <a:ext cx="848" cy="658"/>
              </a:xfrm>
              <a:custGeom>
                <a:avLst/>
                <a:gdLst>
                  <a:gd name="T0" fmla="*/ 47 w 848"/>
                  <a:gd name="T1" fmla="*/ 551 h 658"/>
                  <a:gd name="T2" fmla="*/ 28 w 848"/>
                  <a:gd name="T3" fmla="*/ 523 h 658"/>
                  <a:gd name="T4" fmla="*/ 20 w 848"/>
                  <a:gd name="T5" fmla="*/ 481 h 658"/>
                  <a:gd name="T6" fmla="*/ 31 w 848"/>
                  <a:gd name="T7" fmla="*/ 389 h 658"/>
                  <a:gd name="T8" fmla="*/ 54 w 848"/>
                  <a:gd name="T9" fmla="*/ 240 h 658"/>
                  <a:gd name="T10" fmla="*/ 76 w 848"/>
                  <a:gd name="T11" fmla="*/ 129 h 658"/>
                  <a:gd name="T12" fmla="*/ 94 w 848"/>
                  <a:gd name="T13" fmla="*/ 104 h 658"/>
                  <a:gd name="T14" fmla="*/ 123 w 848"/>
                  <a:gd name="T15" fmla="*/ 76 h 658"/>
                  <a:gd name="T16" fmla="*/ 189 w 848"/>
                  <a:gd name="T17" fmla="*/ 61 h 658"/>
                  <a:gd name="T18" fmla="*/ 300 w 848"/>
                  <a:gd name="T19" fmla="*/ 48 h 658"/>
                  <a:gd name="T20" fmla="*/ 392 w 848"/>
                  <a:gd name="T21" fmla="*/ 38 h 658"/>
                  <a:gd name="T22" fmla="*/ 434 w 848"/>
                  <a:gd name="T23" fmla="*/ 21 h 658"/>
                  <a:gd name="T24" fmla="*/ 506 w 848"/>
                  <a:gd name="T25" fmla="*/ 25 h 658"/>
                  <a:gd name="T26" fmla="*/ 628 w 848"/>
                  <a:gd name="T27" fmla="*/ 57 h 658"/>
                  <a:gd name="T28" fmla="*/ 731 w 848"/>
                  <a:gd name="T29" fmla="*/ 67 h 658"/>
                  <a:gd name="T30" fmla="*/ 776 w 848"/>
                  <a:gd name="T31" fmla="*/ 65 h 658"/>
                  <a:gd name="T32" fmla="*/ 811 w 848"/>
                  <a:gd name="T33" fmla="*/ 80 h 658"/>
                  <a:gd name="T34" fmla="*/ 825 w 848"/>
                  <a:gd name="T35" fmla="*/ 144 h 658"/>
                  <a:gd name="T36" fmla="*/ 823 w 848"/>
                  <a:gd name="T37" fmla="*/ 262 h 658"/>
                  <a:gd name="T38" fmla="*/ 823 w 848"/>
                  <a:gd name="T39" fmla="*/ 354 h 658"/>
                  <a:gd name="T40" fmla="*/ 810 w 848"/>
                  <a:gd name="T41" fmla="*/ 394 h 658"/>
                  <a:gd name="T42" fmla="*/ 766 w 848"/>
                  <a:gd name="T43" fmla="*/ 491 h 658"/>
                  <a:gd name="T44" fmla="*/ 714 w 848"/>
                  <a:gd name="T45" fmla="*/ 589 h 658"/>
                  <a:gd name="T46" fmla="*/ 683 w 848"/>
                  <a:gd name="T47" fmla="*/ 625 h 658"/>
                  <a:gd name="T48" fmla="*/ 665 w 848"/>
                  <a:gd name="T49" fmla="*/ 640 h 658"/>
                  <a:gd name="T50" fmla="*/ 686 w 848"/>
                  <a:gd name="T51" fmla="*/ 658 h 658"/>
                  <a:gd name="T52" fmla="*/ 719 w 848"/>
                  <a:gd name="T53" fmla="*/ 619 h 658"/>
                  <a:gd name="T54" fmla="*/ 769 w 848"/>
                  <a:gd name="T55" fmla="*/ 531 h 658"/>
                  <a:gd name="T56" fmla="*/ 815 w 848"/>
                  <a:gd name="T57" fmla="*/ 438 h 658"/>
                  <a:gd name="T58" fmla="*/ 831 w 848"/>
                  <a:gd name="T59" fmla="*/ 392 h 658"/>
                  <a:gd name="T60" fmla="*/ 841 w 848"/>
                  <a:gd name="T61" fmla="*/ 347 h 658"/>
                  <a:gd name="T62" fmla="*/ 844 w 848"/>
                  <a:gd name="T63" fmla="*/ 270 h 658"/>
                  <a:gd name="T64" fmla="*/ 848 w 848"/>
                  <a:gd name="T65" fmla="*/ 153 h 658"/>
                  <a:gd name="T66" fmla="*/ 836 w 848"/>
                  <a:gd name="T67" fmla="*/ 89 h 658"/>
                  <a:gd name="T68" fmla="*/ 819 w 848"/>
                  <a:gd name="T69" fmla="*/ 57 h 658"/>
                  <a:gd name="T70" fmla="*/ 787 w 848"/>
                  <a:gd name="T71" fmla="*/ 44 h 658"/>
                  <a:gd name="T72" fmla="*/ 744 w 848"/>
                  <a:gd name="T73" fmla="*/ 50 h 658"/>
                  <a:gd name="T74" fmla="*/ 679 w 848"/>
                  <a:gd name="T75" fmla="*/ 45 h 658"/>
                  <a:gd name="T76" fmla="*/ 599 w 848"/>
                  <a:gd name="T77" fmla="*/ 31 h 658"/>
                  <a:gd name="T78" fmla="*/ 516 w 848"/>
                  <a:gd name="T79" fmla="*/ 6 h 658"/>
                  <a:gd name="T80" fmla="*/ 460 w 848"/>
                  <a:gd name="T81" fmla="*/ 0 h 658"/>
                  <a:gd name="T82" fmla="*/ 430 w 848"/>
                  <a:gd name="T83" fmla="*/ 6 h 658"/>
                  <a:gd name="T84" fmla="*/ 360 w 848"/>
                  <a:gd name="T85" fmla="*/ 28 h 658"/>
                  <a:gd name="T86" fmla="*/ 235 w 848"/>
                  <a:gd name="T87" fmla="*/ 40 h 658"/>
                  <a:gd name="T88" fmla="*/ 112 w 848"/>
                  <a:gd name="T89" fmla="*/ 60 h 658"/>
                  <a:gd name="T90" fmla="*/ 72 w 848"/>
                  <a:gd name="T91" fmla="*/ 96 h 658"/>
                  <a:gd name="T92" fmla="*/ 44 w 848"/>
                  <a:gd name="T93" fmla="*/ 147 h 658"/>
                  <a:gd name="T94" fmla="*/ 24 w 848"/>
                  <a:gd name="T95" fmla="*/ 255 h 658"/>
                  <a:gd name="T96" fmla="*/ 13 w 848"/>
                  <a:gd name="T97" fmla="*/ 358 h 658"/>
                  <a:gd name="T98" fmla="*/ 0 w 848"/>
                  <a:gd name="T99" fmla="*/ 467 h 658"/>
                  <a:gd name="T100" fmla="*/ 10 w 848"/>
                  <a:gd name="T101" fmla="*/ 529 h 658"/>
                  <a:gd name="T102" fmla="*/ 24 w 848"/>
                  <a:gd name="T103" fmla="*/ 566 h 658"/>
                  <a:gd name="T104" fmla="*/ 55 w 848"/>
                  <a:gd name="T105" fmla="*/ 582 h 658"/>
                  <a:gd name="T106" fmla="*/ 73 w 848"/>
                  <a:gd name="T107" fmla="*/ 579 h 658"/>
                  <a:gd name="T108" fmla="*/ 47 w 848"/>
                  <a:gd name="T109" fmla="*/ 551 h 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48" h="658">
                    <a:moveTo>
                      <a:pt x="47" y="551"/>
                    </a:moveTo>
                    <a:lnTo>
                      <a:pt x="28" y="523"/>
                    </a:lnTo>
                    <a:lnTo>
                      <a:pt x="20" y="481"/>
                    </a:lnTo>
                    <a:lnTo>
                      <a:pt x="31" y="389"/>
                    </a:lnTo>
                    <a:lnTo>
                      <a:pt x="54" y="240"/>
                    </a:lnTo>
                    <a:lnTo>
                      <a:pt x="76" y="129"/>
                    </a:lnTo>
                    <a:lnTo>
                      <a:pt x="94" y="104"/>
                    </a:lnTo>
                    <a:lnTo>
                      <a:pt x="123" y="76"/>
                    </a:lnTo>
                    <a:lnTo>
                      <a:pt x="189" y="61"/>
                    </a:lnTo>
                    <a:lnTo>
                      <a:pt x="300" y="48"/>
                    </a:lnTo>
                    <a:lnTo>
                      <a:pt x="392" y="38"/>
                    </a:lnTo>
                    <a:lnTo>
                      <a:pt x="434" y="21"/>
                    </a:lnTo>
                    <a:lnTo>
                      <a:pt x="506" y="25"/>
                    </a:lnTo>
                    <a:lnTo>
                      <a:pt x="628" y="57"/>
                    </a:lnTo>
                    <a:lnTo>
                      <a:pt x="731" y="67"/>
                    </a:lnTo>
                    <a:lnTo>
                      <a:pt x="776" y="65"/>
                    </a:lnTo>
                    <a:lnTo>
                      <a:pt x="811" y="80"/>
                    </a:lnTo>
                    <a:lnTo>
                      <a:pt x="825" y="144"/>
                    </a:lnTo>
                    <a:lnTo>
                      <a:pt x="823" y="262"/>
                    </a:lnTo>
                    <a:lnTo>
                      <a:pt x="823" y="354"/>
                    </a:lnTo>
                    <a:lnTo>
                      <a:pt x="810" y="394"/>
                    </a:lnTo>
                    <a:lnTo>
                      <a:pt x="766" y="491"/>
                    </a:lnTo>
                    <a:lnTo>
                      <a:pt x="714" y="589"/>
                    </a:lnTo>
                    <a:lnTo>
                      <a:pt x="683" y="625"/>
                    </a:lnTo>
                    <a:lnTo>
                      <a:pt x="665" y="640"/>
                    </a:lnTo>
                    <a:lnTo>
                      <a:pt x="686" y="658"/>
                    </a:lnTo>
                    <a:lnTo>
                      <a:pt x="719" y="619"/>
                    </a:lnTo>
                    <a:lnTo>
                      <a:pt x="769" y="531"/>
                    </a:lnTo>
                    <a:lnTo>
                      <a:pt x="815" y="438"/>
                    </a:lnTo>
                    <a:lnTo>
                      <a:pt x="831" y="392"/>
                    </a:lnTo>
                    <a:lnTo>
                      <a:pt x="841" y="347"/>
                    </a:lnTo>
                    <a:lnTo>
                      <a:pt x="844" y="270"/>
                    </a:lnTo>
                    <a:lnTo>
                      <a:pt x="848" y="153"/>
                    </a:lnTo>
                    <a:lnTo>
                      <a:pt x="836" y="89"/>
                    </a:lnTo>
                    <a:lnTo>
                      <a:pt x="819" y="57"/>
                    </a:lnTo>
                    <a:lnTo>
                      <a:pt x="787" y="44"/>
                    </a:lnTo>
                    <a:lnTo>
                      <a:pt x="744" y="50"/>
                    </a:lnTo>
                    <a:lnTo>
                      <a:pt x="679" y="45"/>
                    </a:lnTo>
                    <a:lnTo>
                      <a:pt x="599" y="31"/>
                    </a:lnTo>
                    <a:lnTo>
                      <a:pt x="516" y="6"/>
                    </a:lnTo>
                    <a:lnTo>
                      <a:pt x="460" y="0"/>
                    </a:lnTo>
                    <a:lnTo>
                      <a:pt x="430" y="6"/>
                    </a:lnTo>
                    <a:lnTo>
                      <a:pt x="360" y="28"/>
                    </a:lnTo>
                    <a:lnTo>
                      <a:pt x="235" y="40"/>
                    </a:lnTo>
                    <a:lnTo>
                      <a:pt x="112" y="60"/>
                    </a:lnTo>
                    <a:lnTo>
                      <a:pt x="72" y="96"/>
                    </a:lnTo>
                    <a:lnTo>
                      <a:pt x="44" y="147"/>
                    </a:lnTo>
                    <a:lnTo>
                      <a:pt x="24" y="255"/>
                    </a:lnTo>
                    <a:lnTo>
                      <a:pt x="13" y="358"/>
                    </a:lnTo>
                    <a:lnTo>
                      <a:pt x="0" y="467"/>
                    </a:lnTo>
                    <a:lnTo>
                      <a:pt x="10" y="529"/>
                    </a:lnTo>
                    <a:lnTo>
                      <a:pt x="24" y="566"/>
                    </a:lnTo>
                    <a:lnTo>
                      <a:pt x="55" y="582"/>
                    </a:lnTo>
                    <a:lnTo>
                      <a:pt x="73" y="579"/>
                    </a:lnTo>
                    <a:lnTo>
                      <a:pt x="47" y="5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39" name="Freeform 23">
                <a:extLst>
                  <a:ext uri="{FF2B5EF4-FFF2-40B4-BE49-F238E27FC236}">
                    <a16:creationId xmlns:a16="http://schemas.microsoft.com/office/drawing/2014/main" id="{FB000EB2-A102-7908-1C83-0B587E962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7" y="877"/>
                <a:ext cx="778" cy="607"/>
              </a:xfrm>
              <a:custGeom>
                <a:avLst/>
                <a:gdLst>
                  <a:gd name="T0" fmla="*/ 0 w 778"/>
                  <a:gd name="T1" fmla="*/ 499 h 607"/>
                  <a:gd name="T2" fmla="*/ 115 w 778"/>
                  <a:gd name="T3" fmla="*/ 525 h 607"/>
                  <a:gd name="T4" fmla="*/ 276 w 778"/>
                  <a:gd name="T5" fmla="*/ 554 h 607"/>
                  <a:gd name="T6" fmla="*/ 407 w 778"/>
                  <a:gd name="T7" fmla="*/ 576 h 607"/>
                  <a:gd name="T8" fmla="*/ 526 w 778"/>
                  <a:gd name="T9" fmla="*/ 580 h 607"/>
                  <a:gd name="T10" fmla="*/ 604 w 778"/>
                  <a:gd name="T11" fmla="*/ 580 h 607"/>
                  <a:gd name="T12" fmla="*/ 627 w 778"/>
                  <a:gd name="T13" fmla="*/ 573 h 607"/>
                  <a:gd name="T14" fmla="*/ 637 w 778"/>
                  <a:gd name="T15" fmla="*/ 516 h 607"/>
                  <a:gd name="T16" fmla="*/ 633 w 778"/>
                  <a:gd name="T17" fmla="*/ 362 h 607"/>
                  <a:gd name="T18" fmla="*/ 628 w 778"/>
                  <a:gd name="T19" fmla="*/ 174 h 607"/>
                  <a:gd name="T20" fmla="*/ 622 w 778"/>
                  <a:gd name="T21" fmla="*/ 106 h 607"/>
                  <a:gd name="T22" fmla="*/ 610 w 778"/>
                  <a:gd name="T23" fmla="*/ 79 h 607"/>
                  <a:gd name="T24" fmla="*/ 405 w 778"/>
                  <a:gd name="T25" fmla="*/ 69 h 607"/>
                  <a:gd name="T26" fmla="*/ 209 w 778"/>
                  <a:gd name="T27" fmla="*/ 42 h 607"/>
                  <a:gd name="T28" fmla="*/ 101 w 778"/>
                  <a:gd name="T29" fmla="*/ 26 h 607"/>
                  <a:gd name="T30" fmla="*/ 63 w 778"/>
                  <a:gd name="T31" fmla="*/ 26 h 607"/>
                  <a:gd name="T32" fmla="*/ 87 w 778"/>
                  <a:gd name="T33" fmla="*/ 3 h 607"/>
                  <a:gd name="T34" fmla="*/ 133 w 778"/>
                  <a:gd name="T35" fmla="*/ 15 h 607"/>
                  <a:gd name="T36" fmla="*/ 268 w 778"/>
                  <a:gd name="T37" fmla="*/ 32 h 607"/>
                  <a:gd name="T38" fmla="*/ 396 w 778"/>
                  <a:gd name="T39" fmla="*/ 45 h 607"/>
                  <a:gd name="T40" fmla="*/ 511 w 778"/>
                  <a:gd name="T41" fmla="*/ 53 h 607"/>
                  <a:gd name="T42" fmla="*/ 619 w 778"/>
                  <a:gd name="T43" fmla="*/ 60 h 607"/>
                  <a:gd name="T44" fmla="*/ 709 w 778"/>
                  <a:gd name="T45" fmla="*/ 35 h 607"/>
                  <a:gd name="T46" fmla="*/ 763 w 778"/>
                  <a:gd name="T47" fmla="*/ 0 h 607"/>
                  <a:gd name="T48" fmla="*/ 778 w 778"/>
                  <a:gd name="T49" fmla="*/ 24 h 607"/>
                  <a:gd name="T50" fmla="*/ 730 w 778"/>
                  <a:gd name="T51" fmla="*/ 45 h 607"/>
                  <a:gd name="T52" fmla="*/ 660 w 778"/>
                  <a:gd name="T53" fmla="*/ 75 h 607"/>
                  <a:gd name="T54" fmla="*/ 638 w 778"/>
                  <a:gd name="T55" fmla="*/ 86 h 607"/>
                  <a:gd name="T56" fmla="*/ 645 w 778"/>
                  <a:gd name="T57" fmla="*/ 186 h 607"/>
                  <a:gd name="T58" fmla="*/ 649 w 778"/>
                  <a:gd name="T59" fmla="*/ 283 h 607"/>
                  <a:gd name="T60" fmla="*/ 651 w 778"/>
                  <a:gd name="T61" fmla="*/ 371 h 607"/>
                  <a:gd name="T62" fmla="*/ 652 w 778"/>
                  <a:gd name="T63" fmla="*/ 456 h 607"/>
                  <a:gd name="T64" fmla="*/ 655 w 778"/>
                  <a:gd name="T65" fmla="*/ 520 h 607"/>
                  <a:gd name="T66" fmla="*/ 654 w 778"/>
                  <a:gd name="T67" fmla="*/ 574 h 607"/>
                  <a:gd name="T68" fmla="*/ 640 w 778"/>
                  <a:gd name="T69" fmla="*/ 599 h 607"/>
                  <a:gd name="T70" fmla="*/ 547 w 778"/>
                  <a:gd name="T71" fmla="*/ 607 h 607"/>
                  <a:gd name="T72" fmla="*/ 389 w 778"/>
                  <a:gd name="T73" fmla="*/ 593 h 607"/>
                  <a:gd name="T74" fmla="*/ 227 w 778"/>
                  <a:gd name="T75" fmla="*/ 561 h 607"/>
                  <a:gd name="T76" fmla="*/ 108 w 778"/>
                  <a:gd name="T77" fmla="*/ 542 h 607"/>
                  <a:gd name="T78" fmla="*/ 9 w 778"/>
                  <a:gd name="T79" fmla="*/ 524 h 607"/>
                  <a:gd name="T80" fmla="*/ 0 w 778"/>
                  <a:gd name="T81" fmla="*/ 499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78" h="607">
                    <a:moveTo>
                      <a:pt x="0" y="499"/>
                    </a:moveTo>
                    <a:lnTo>
                      <a:pt x="115" y="525"/>
                    </a:lnTo>
                    <a:lnTo>
                      <a:pt x="276" y="554"/>
                    </a:lnTo>
                    <a:lnTo>
                      <a:pt x="407" y="576"/>
                    </a:lnTo>
                    <a:lnTo>
                      <a:pt x="526" y="580"/>
                    </a:lnTo>
                    <a:lnTo>
                      <a:pt x="604" y="580"/>
                    </a:lnTo>
                    <a:lnTo>
                      <a:pt x="627" y="573"/>
                    </a:lnTo>
                    <a:lnTo>
                      <a:pt x="637" y="516"/>
                    </a:lnTo>
                    <a:lnTo>
                      <a:pt x="633" y="362"/>
                    </a:lnTo>
                    <a:lnTo>
                      <a:pt x="628" y="174"/>
                    </a:lnTo>
                    <a:lnTo>
                      <a:pt x="622" y="106"/>
                    </a:lnTo>
                    <a:lnTo>
                      <a:pt x="610" y="79"/>
                    </a:lnTo>
                    <a:lnTo>
                      <a:pt x="405" y="69"/>
                    </a:lnTo>
                    <a:lnTo>
                      <a:pt x="209" y="42"/>
                    </a:lnTo>
                    <a:lnTo>
                      <a:pt x="101" y="26"/>
                    </a:lnTo>
                    <a:lnTo>
                      <a:pt x="63" y="26"/>
                    </a:lnTo>
                    <a:lnTo>
                      <a:pt x="87" y="3"/>
                    </a:lnTo>
                    <a:lnTo>
                      <a:pt x="133" y="15"/>
                    </a:lnTo>
                    <a:lnTo>
                      <a:pt x="268" y="32"/>
                    </a:lnTo>
                    <a:lnTo>
                      <a:pt x="396" y="45"/>
                    </a:lnTo>
                    <a:lnTo>
                      <a:pt x="511" y="53"/>
                    </a:lnTo>
                    <a:lnTo>
                      <a:pt x="619" y="60"/>
                    </a:lnTo>
                    <a:lnTo>
                      <a:pt x="709" y="35"/>
                    </a:lnTo>
                    <a:lnTo>
                      <a:pt x="763" y="0"/>
                    </a:lnTo>
                    <a:lnTo>
                      <a:pt x="778" y="24"/>
                    </a:lnTo>
                    <a:lnTo>
                      <a:pt x="730" y="45"/>
                    </a:lnTo>
                    <a:lnTo>
                      <a:pt x="660" y="75"/>
                    </a:lnTo>
                    <a:lnTo>
                      <a:pt x="638" y="86"/>
                    </a:lnTo>
                    <a:lnTo>
                      <a:pt x="645" y="186"/>
                    </a:lnTo>
                    <a:lnTo>
                      <a:pt x="649" y="283"/>
                    </a:lnTo>
                    <a:lnTo>
                      <a:pt x="651" y="371"/>
                    </a:lnTo>
                    <a:lnTo>
                      <a:pt x="652" y="456"/>
                    </a:lnTo>
                    <a:lnTo>
                      <a:pt x="655" y="520"/>
                    </a:lnTo>
                    <a:lnTo>
                      <a:pt x="654" y="574"/>
                    </a:lnTo>
                    <a:lnTo>
                      <a:pt x="640" y="599"/>
                    </a:lnTo>
                    <a:lnTo>
                      <a:pt x="547" y="607"/>
                    </a:lnTo>
                    <a:lnTo>
                      <a:pt x="389" y="593"/>
                    </a:lnTo>
                    <a:lnTo>
                      <a:pt x="227" y="561"/>
                    </a:lnTo>
                    <a:lnTo>
                      <a:pt x="108" y="542"/>
                    </a:lnTo>
                    <a:lnTo>
                      <a:pt x="9" y="524"/>
                    </a:lnTo>
                    <a:lnTo>
                      <a:pt x="0" y="49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40" name="Freeform 24">
                <a:extLst>
                  <a:ext uri="{FF2B5EF4-FFF2-40B4-BE49-F238E27FC236}">
                    <a16:creationId xmlns:a16="http://schemas.microsoft.com/office/drawing/2014/main" id="{ED68352D-4282-80A7-0E29-56B02E10A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2" y="954"/>
                <a:ext cx="430" cy="466"/>
              </a:xfrm>
              <a:custGeom>
                <a:avLst/>
                <a:gdLst>
                  <a:gd name="T0" fmla="*/ 0 w 430"/>
                  <a:gd name="T1" fmla="*/ 0 h 466"/>
                  <a:gd name="T2" fmla="*/ 159 w 430"/>
                  <a:gd name="T3" fmla="*/ 19 h 466"/>
                  <a:gd name="T4" fmla="*/ 271 w 430"/>
                  <a:gd name="T5" fmla="*/ 32 h 466"/>
                  <a:gd name="T6" fmla="*/ 394 w 430"/>
                  <a:gd name="T7" fmla="*/ 54 h 466"/>
                  <a:gd name="T8" fmla="*/ 412 w 430"/>
                  <a:gd name="T9" fmla="*/ 70 h 466"/>
                  <a:gd name="T10" fmla="*/ 422 w 430"/>
                  <a:gd name="T11" fmla="*/ 95 h 466"/>
                  <a:gd name="T12" fmla="*/ 430 w 430"/>
                  <a:gd name="T13" fmla="*/ 213 h 466"/>
                  <a:gd name="T14" fmla="*/ 430 w 430"/>
                  <a:gd name="T15" fmla="*/ 346 h 466"/>
                  <a:gd name="T16" fmla="*/ 426 w 430"/>
                  <a:gd name="T17" fmla="*/ 438 h 466"/>
                  <a:gd name="T18" fmla="*/ 412 w 430"/>
                  <a:gd name="T19" fmla="*/ 464 h 466"/>
                  <a:gd name="T20" fmla="*/ 385 w 430"/>
                  <a:gd name="T21" fmla="*/ 466 h 466"/>
                  <a:gd name="T22" fmla="*/ 246 w 430"/>
                  <a:gd name="T23" fmla="*/ 428 h 466"/>
                  <a:gd name="T24" fmla="*/ 395 w 430"/>
                  <a:gd name="T25" fmla="*/ 440 h 466"/>
                  <a:gd name="T26" fmla="*/ 405 w 430"/>
                  <a:gd name="T27" fmla="*/ 435 h 466"/>
                  <a:gd name="T28" fmla="*/ 412 w 430"/>
                  <a:gd name="T29" fmla="*/ 373 h 466"/>
                  <a:gd name="T30" fmla="*/ 414 w 430"/>
                  <a:gd name="T31" fmla="*/ 285 h 466"/>
                  <a:gd name="T32" fmla="*/ 409 w 430"/>
                  <a:gd name="T33" fmla="*/ 165 h 466"/>
                  <a:gd name="T34" fmla="*/ 401 w 430"/>
                  <a:gd name="T35" fmla="*/ 88 h 466"/>
                  <a:gd name="T36" fmla="*/ 385 w 430"/>
                  <a:gd name="T37" fmla="*/ 73 h 466"/>
                  <a:gd name="T38" fmla="*/ 297 w 430"/>
                  <a:gd name="T39" fmla="*/ 56 h 466"/>
                  <a:gd name="T40" fmla="*/ 176 w 430"/>
                  <a:gd name="T41" fmla="*/ 41 h 466"/>
                  <a:gd name="T42" fmla="*/ 78 w 430"/>
                  <a:gd name="T43" fmla="*/ 22 h 466"/>
                  <a:gd name="T44" fmla="*/ 0 w 430"/>
                  <a:gd name="T45" fmla="*/ 0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30" h="466">
                    <a:moveTo>
                      <a:pt x="0" y="0"/>
                    </a:moveTo>
                    <a:lnTo>
                      <a:pt x="159" y="19"/>
                    </a:lnTo>
                    <a:lnTo>
                      <a:pt x="271" y="32"/>
                    </a:lnTo>
                    <a:lnTo>
                      <a:pt x="394" y="54"/>
                    </a:lnTo>
                    <a:lnTo>
                      <a:pt x="412" y="70"/>
                    </a:lnTo>
                    <a:lnTo>
                      <a:pt x="422" y="95"/>
                    </a:lnTo>
                    <a:lnTo>
                      <a:pt x="430" y="213"/>
                    </a:lnTo>
                    <a:lnTo>
                      <a:pt x="430" y="346"/>
                    </a:lnTo>
                    <a:lnTo>
                      <a:pt x="426" y="438"/>
                    </a:lnTo>
                    <a:lnTo>
                      <a:pt x="412" y="464"/>
                    </a:lnTo>
                    <a:lnTo>
                      <a:pt x="385" y="466"/>
                    </a:lnTo>
                    <a:lnTo>
                      <a:pt x="246" y="428"/>
                    </a:lnTo>
                    <a:lnTo>
                      <a:pt x="395" y="440"/>
                    </a:lnTo>
                    <a:lnTo>
                      <a:pt x="405" y="435"/>
                    </a:lnTo>
                    <a:lnTo>
                      <a:pt x="412" y="373"/>
                    </a:lnTo>
                    <a:lnTo>
                      <a:pt x="414" y="285"/>
                    </a:lnTo>
                    <a:lnTo>
                      <a:pt x="409" y="165"/>
                    </a:lnTo>
                    <a:lnTo>
                      <a:pt x="401" y="88"/>
                    </a:lnTo>
                    <a:lnTo>
                      <a:pt x="385" y="73"/>
                    </a:lnTo>
                    <a:lnTo>
                      <a:pt x="297" y="56"/>
                    </a:lnTo>
                    <a:lnTo>
                      <a:pt x="176" y="41"/>
                    </a:lnTo>
                    <a:lnTo>
                      <a:pt x="78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41" name="Freeform 25">
                <a:extLst>
                  <a:ext uri="{FF2B5EF4-FFF2-40B4-BE49-F238E27FC236}">
                    <a16:creationId xmlns:a16="http://schemas.microsoft.com/office/drawing/2014/main" id="{591DC3F2-E9BF-E527-23D7-AB467BF7E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8" y="949"/>
                <a:ext cx="453" cy="464"/>
              </a:xfrm>
              <a:custGeom>
                <a:avLst/>
                <a:gdLst>
                  <a:gd name="T0" fmla="*/ 257 w 453"/>
                  <a:gd name="T1" fmla="*/ 27 h 464"/>
                  <a:gd name="T2" fmla="*/ 102 w 453"/>
                  <a:gd name="T3" fmla="*/ 2 h 464"/>
                  <a:gd name="T4" fmla="*/ 57 w 453"/>
                  <a:gd name="T5" fmla="*/ 0 h 464"/>
                  <a:gd name="T6" fmla="*/ 45 w 453"/>
                  <a:gd name="T7" fmla="*/ 17 h 464"/>
                  <a:gd name="T8" fmla="*/ 32 w 453"/>
                  <a:gd name="T9" fmla="*/ 50 h 464"/>
                  <a:gd name="T10" fmla="*/ 12 w 453"/>
                  <a:gd name="T11" fmla="*/ 141 h 464"/>
                  <a:gd name="T12" fmla="*/ 2 w 453"/>
                  <a:gd name="T13" fmla="*/ 232 h 464"/>
                  <a:gd name="T14" fmla="*/ 0 w 453"/>
                  <a:gd name="T15" fmla="*/ 325 h 464"/>
                  <a:gd name="T16" fmla="*/ 14 w 453"/>
                  <a:gd name="T17" fmla="*/ 362 h 464"/>
                  <a:gd name="T18" fmla="*/ 21 w 453"/>
                  <a:gd name="T19" fmla="*/ 374 h 464"/>
                  <a:gd name="T20" fmla="*/ 119 w 453"/>
                  <a:gd name="T21" fmla="*/ 400 h 464"/>
                  <a:gd name="T22" fmla="*/ 245 w 453"/>
                  <a:gd name="T23" fmla="*/ 425 h 464"/>
                  <a:gd name="T24" fmla="*/ 340 w 453"/>
                  <a:gd name="T25" fmla="*/ 441 h 464"/>
                  <a:gd name="T26" fmla="*/ 453 w 453"/>
                  <a:gd name="T27" fmla="*/ 464 h 464"/>
                  <a:gd name="T28" fmla="*/ 450 w 453"/>
                  <a:gd name="T29" fmla="*/ 449 h 464"/>
                  <a:gd name="T30" fmla="*/ 363 w 453"/>
                  <a:gd name="T31" fmla="*/ 429 h 464"/>
                  <a:gd name="T32" fmla="*/ 248 w 453"/>
                  <a:gd name="T33" fmla="*/ 403 h 464"/>
                  <a:gd name="T34" fmla="*/ 92 w 453"/>
                  <a:gd name="T35" fmla="*/ 375 h 464"/>
                  <a:gd name="T36" fmla="*/ 36 w 453"/>
                  <a:gd name="T37" fmla="*/ 349 h 464"/>
                  <a:gd name="T38" fmla="*/ 20 w 453"/>
                  <a:gd name="T39" fmla="*/ 333 h 464"/>
                  <a:gd name="T40" fmla="*/ 18 w 453"/>
                  <a:gd name="T41" fmla="*/ 305 h 464"/>
                  <a:gd name="T42" fmla="*/ 21 w 453"/>
                  <a:gd name="T43" fmla="*/ 228 h 464"/>
                  <a:gd name="T44" fmla="*/ 35 w 453"/>
                  <a:gd name="T45" fmla="*/ 135 h 464"/>
                  <a:gd name="T46" fmla="*/ 56 w 453"/>
                  <a:gd name="T47" fmla="*/ 43 h 464"/>
                  <a:gd name="T48" fmla="*/ 69 w 453"/>
                  <a:gd name="T49" fmla="*/ 22 h 464"/>
                  <a:gd name="T50" fmla="*/ 176 w 453"/>
                  <a:gd name="T51" fmla="*/ 24 h 464"/>
                  <a:gd name="T52" fmla="*/ 257 w 453"/>
                  <a:gd name="T53" fmla="*/ 27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53" h="464">
                    <a:moveTo>
                      <a:pt x="257" y="27"/>
                    </a:moveTo>
                    <a:lnTo>
                      <a:pt x="102" y="2"/>
                    </a:lnTo>
                    <a:lnTo>
                      <a:pt x="57" y="0"/>
                    </a:lnTo>
                    <a:lnTo>
                      <a:pt x="45" y="17"/>
                    </a:lnTo>
                    <a:lnTo>
                      <a:pt x="32" y="50"/>
                    </a:lnTo>
                    <a:lnTo>
                      <a:pt x="12" y="141"/>
                    </a:lnTo>
                    <a:lnTo>
                      <a:pt x="2" y="232"/>
                    </a:lnTo>
                    <a:lnTo>
                      <a:pt x="0" y="325"/>
                    </a:lnTo>
                    <a:lnTo>
                      <a:pt x="14" y="362"/>
                    </a:lnTo>
                    <a:lnTo>
                      <a:pt x="21" y="374"/>
                    </a:lnTo>
                    <a:lnTo>
                      <a:pt x="119" y="400"/>
                    </a:lnTo>
                    <a:lnTo>
                      <a:pt x="245" y="425"/>
                    </a:lnTo>
                    <a:lnTo>
                      <a:pt x="340" y="441"/>
                    </a:lnTo>
                    <a:lnTo>
                      <a:pt x="453" y="464"/>
                    </a:lnTo>
                    <a:lnTo>
                      <a:pt x="450" y="449"/>
                    </a:lnTo>
                    <a:lnTo>
                      <a:pt x="363" y="429"/>
                    </a:lnTo>
                    <a:lnTo>
                      <a:pt x="248" y="403"/>
                    </a:lnTo>
                    <a:lnTo>
                      <a:pt x="92" y="375"/>
                    </a:lnTo>
                    <a:lnTo>
                      <a:pt x="36" y="349"/>
                    </a:lnTo>
                    <a:lnTo>
                      <a:pt x="20" y="333"/>
                    </a:lnTo>
                    <a:lnTo>
                      <a:pt x="18" y="305"/>
                    </a:lnTo>
                    <a:lnTo>
                      <a:pt x="21" y="228"/>
                    </a:lnTo>
                    <a:lnTo>
                      <a:pt x="35" y="135"/>
                    </a:lnTo>
                    <a:lnTo>
                      <a:pt x="56" y="43"/>
                    </a:lnTo>
                    <a:lnTo>
                      <a:pt x="69" y="22"/>
                    </a:lnTo>
                    <a:lnTo>
                      <a:pt x="176" y="24"/>
                    </a:lnTo>
                    <a:lnTo>
                      <a:pt x="257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60442" name="Group 26">
            <a:extLst>
              <a:ext uri="{FF2B5EF4-FFF2-40B4-BE49-F238E27FC236}">
                <a16:creationId xmlns:a16="http://schemas.microsoft.com/office/drawing/2014/main" id="{E5D6D107-6BB3-535C-807E-04FA1D9C7901}"/>
              </a:ext>
            </a:extLst>
          </p:cNvPr>
          <p:cNvGrpSpPr>
            <a:grpSpLocks/>
          </p:cNvGrpSpPr>
          <p:nvPr/>
        </p:nvGrpSpPr>
        <p:grpSpPr bwMode="auto">
          <a:xfrm>
            <a:off x="4837113" y="2601913"/>
            <a:ext cx="1812925" cy="2301875"/>
            <a:chOff x="3047" y="1584"/>
            <a:chExt cx="1142" cy="1402"/>
          </a:xfrm>
        </p:grpSpPr>
        <p:grpSp>
          <p:nvGrpSpPr>
            <p:cNvPr id="60443" name="Group 27">
              <a:extLst>
                <a:ext uri="{FF2B5EF4-FFF2-40B4-BE49-F238E27FC236}">
                  <a16:creationId xmlns:a16="http://schemas.microsoft.com/office/drawing/2014/main" id="{E4302C99-3335-CEF4-CBCB-37F8C84CC1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7" y="1584"/>
              <a:ext cx="505" cy="1402"/>
              <a:chOff x="3024" y="1603"/>
              <a:chExt cx="505" cy="1402"/>
            </a:xfrm>
          </p:grpSpPr>
          <p:sp>
            <p:nvSpPr>
              <p:cNvPr id="60444" name="Freeform 28">
                <a:extLst>
                  <a:ext uri="{FF2B5EF4-FFF2-40B4-BE49-F238E27FC236}">
                    <a16:creationId xmlns:a16="http://schemas.microsoft.com/office/drawing/2014/main" id="{54BD9DA3-B6B5-BD06-2E65-D0B13392B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8" y="1603"/>
                <a:ext cx="302" cy="328"/>
              </a:xfrm>
              <a:custGeom>
                <a:avLst/>
                <a:gdLst>
                  <a:gd name="T0" fmla="*/ 227 w 340"/>
                  <a:gd name="T1" fmla="*/ 189 h 370"/>
                  <a:gd name="T2" fmla="*/ 219 w 340"/>
                  <a:gd name="T3" fmla="*/ 113 h 370"/>
                  <a:gd name="T4" fmla="*/ 189 w 340"/>
                  <a:gd name="T5" fmla="*/ 30 h 370"/>
                  <a:gd name="T6" fmla="*/ 144 w 340"/>
                  <a:gd name="T7" fmla="*/ 0 h 370"/>
                  <a:gd name="T8" fmla="*/ 91 w 340"/>
                  <a:gd name="T9" fmla="*/ 0 h 370"/>
                  <a:gd name="T10" fmla="*/ 30 w 340"/>
                  <a:gd name="T11" fmla="*/ 45 h 370"/>
                  <a:gd name="T12" fmla="*/ 0 w 340"/>
                  <a:gd name="T13" fmla="*/ 136 h 370"/>
                  <a:gd name="T14" fmla="*/ 8 w 340"/>
                  <a:gd name="T15" fmla="*/ 257 h 370"/>
                  <a:gd name="T16" fmla="*/ 38 w 340"/>
                  <a:gd name="T17" fmla="*/ 317 h 370"/>
                  <a:gd name="T18" fmla="*/ 91 w 340"/>
                  <a:gd name="T19" fmla="*/ 370 h 370"/>
                  <a:gd name="T20" fmla="*/ 166 w 340"/>
                  <a:gd name="T21" fmla="*/ 370 h 370"/>
                  <a:gd name="T22" fmla="*/ 219 w 340"/>
                  <a:gd name="T23" fmla="*/ 325 h 370"/>
                  <a:gd name="T24" fmla="*/ 234 w 340"/>
                  <a:gd name="T25" fmla="*/ 264 h 370"/>
                  <a:gd name="T26" fmla="*/ 234 w 340"/>
                  <a:gd name="T27" fmla="*/ 234 h 370"/>
                  <a:gd name="T28" fmla="*/ 332 w 340"/>
                  <a:gd name="T29" fmla="*/ 234 h 370"/>
                  <a:gd name="T30" fmla="*/ 340 w 340"/>
                  <a:gd name="T31" fmla="*/ 174 h 370"/>
                  <a:gd name="T32" fmla="*/ 227 w 340"/>
                  <a:gd name="T33" fmla="*/ 189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0" h="370">
                    <a:moveTo>
                      <a:pt x="227" y="189"/>
                    </a:moveTo>
                    <a:lnTo>
                      <a:pt x="219" y="113"/>
                    </a:lnTo>
                    <a:lnTo>
                      <a:pt x="189" y="30"/>
                    </a:lnTo>
                    <a:lnTo>
                      <a:pt x="144" y="0"/>
                    </a:lnTo>
                    <a:lnTo>
                      <a:pt x="91" y="0"/>
                    </a:lnTo>
                    <a:lnTo>
                      <a:pt x="30" y="45"/>
                    </a:lnTo>
                    <a:lnTo>
                      <a:pt x="0" y="136"/>
                    </a:lnTo>
                    <a:lnTo>
                      <a:pt x="8" y="257"/>
                    </a:lnTo>
                    <a:lnTo>
                      <a:pt x="38" y="317"/>
                    </a:lnTo>
                    <a:lnTo>
                      <a:pt x="91" y="370"/>
                    </a:lnTo>
                    <a:lnTo>
                      <a:pt x="166" y="370"/>
                    </a:lnTo>
                    <a:lnTo>
                      <a:pt x="219" y="325"/>
                    </a:lnTo>
                    <a:lnTo>
                      <a:pt x="234" y="264"/>
                    </a:lnTo>
                    <a:lnTo>
                      <a:pt x="234" y="234"/>
                    </a:lnTo>
                    <a:lnTo>
                      <a:pt x="332" y="234"/>
                    </a:lnTo>
                    <a:lnTo>
                      <a:pt x="340" y="174"/>
                    </a:lnTo>
                    <a:lnTo>
                      <a:pt x="227" y="18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45" name="Freeform 29">
                <a:extLst>
                  <a:ext uri="{FF2B5EF4-FFF2-40B4-BE49-F238E27FC236}">
                    <a16:creationId xmlns:a16="http://schemas.microsoft.com/office/drawing/2014/main" id="{B4132D6F-6F69-4A34-1329-B43BD4248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" y="1983"/>
                <a:ext cx="217" cy="564"/>
              </a:xfrm>
              <a:custGeom>
                <a:avLst/>
                <a:gdLst>
                  <a:gd name="T0" fmla="*/ 0 w 245"/>
                  <a:gd name="T1" fmla="*/ 82 h 636"/>
                  <a:gd name="T2" fmla="*/ 23 w 245"/>
                  <a:gd name="T3" fmla="*/ 15 h 636"/>
                  <a:gd name="T4" fmla="*/ 69 w 245"/>
                  <a:gd name="T5" fmla="*/ 0 h 636"/>
                  <a:gd name="T6" fmla="*/ 130 w 245"/>
                  <a:gd name="T7" fmla="*/ 0 h 636"/>
                  <a:gd name="T8" fmla="*/ 191 w 245"/>
                  <a:gd name="T9" fmla="*/ 37 h 636"/>
                  <a:gd name="T10" fmla="*/ 222 w 245"/>
                  <a:gd name="T11" fmla="*/ 127 h 636"/>
                  <a:gd name="T12" fmla="*/ 222 w 245"/>
                  <a:gd name="T13" fmla="*/ 187 h 636"/>
                  <a:gd name="T14" fmla="*/ 245 w 245"/>
                  <a:gd name="T15" fmla="*/ 322 h 636"/>
                  <a:gd name="T16" fmla="*/ 237 w 245"/>
                  <a:gd name="T17" fmla="*/ 486 h 636"/>
                  <a:gd name="T18" fmla="*/ 214 w 245"/>
                  <a:gd name="T19" fmla="*/ 584 h 636"/>
                  <a:gd name="T20" fmla="*/ 161 w 245"/>
                  <a:gd name="T21" fmla="*/ 636 h 636"/>
                  <a:gd name="T22" fmla="*/ 115 w 245"/>
                  <a:gd name="T23" fmla="*/ 636 h 636"/>
                  <a:gd name="T24" fmla="*/ 54 w 245"/>
                  <a:gd name="T25" fmla="*/ 606 h 636"/>
                  <a:gd name="T26" fmla="*/ 23 w 245"/>
                  <a:gd name="T27" fmla="*/ 546 h 636"/>
                  <a:gd name="T28" fmla="*/ 8 w 245"/>
                  <a:gd name="T29" fmla="*/ 479 h 636"/>
                  <a:gd name="T30" fmla="*/ 0 w 245"/>
                  <a:gd name="T31" fmla="*/ 404 h 636"/>
                  <a:gd name="T32" fmla="*/ 0 w 245"/>
                  <a:gd name="T33" fmla="*/ 217 h 636"/>
                  <a:gd name="T34" fmla="*/ 0 w 245"/>
                  <a:gd name="T35" fmla="*/ 82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45" h="636">
                    <a:moveTo>
                      <a:pt x="0" y="82"/>
                    </a:moveTo>
                    <a:lnTo>
                      <a:pt x="23" y="15"/>
                    </a:lnTo>
                    <a:lnTo>
                      <a:pt x="69" y="0"/>
                    </a:lnTo>
                    <a:lnTo>
                      <a:pt x="130" y="0"/>
                    </a:lnTo>
                    <a:lnTo>
                      <a:pt x="191" y="37"/>
                    </a:lnTo>
                    <a:lnTo>
                      <a:pt x="222" y="127"/>
                    </a:lnTo>
                    <a:lnTo>
                      <a:pt x="222" y="187"/>
                    </a:lnTo>
                    <a:lnTo>
                      <a:pt x="245" y="322"/>
                    </a:lnTo>
                    <a:lnTo>
                      <a:pt x="237" y="486"/>
                    </a:lnTo>
                    <a:lnTo>
                      <a:pt x="214" y="584"/>
                    </a:lnTo>
                    <a:lnTo>
                      <a:pt x="161" y="636"/>
                    </a:lnTo>
                    <a:lnTo>
                      <a:pt x="115" y="636"/>
                    </a:lnTo>
                    <a:lnTo>
                      <a:pt x="54" y="606"/>
                    </a:lnTo>
                    <a:lnTo>
                      <a:pt x="23" y="546"/>
                    </a:lnTo>
                    <a:lnTo>
                      <a:pt x="8" y="479"/>
                    </a:lnTo>
                    <a:lnTo>
                      <a:pt x="0" y="404"/>
                    </a:lnTo>
                    <a:lnTo>
                      <a:pt x="0" y="217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46" name="Freeform 30">
                <a:extLst>
                  <a:ext uri="{FF2B5EF4-FFF2-40B4-BE49-F238E27FC236}">
                    <a16:creationId xmlns:a16="http://schemas.microsoft.com/office/drawing/2014/main" id="{5519D52D-3D62-57A0-9BE2-BFA5AE8D8B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1985"/>
                <a:ext cx="216" cy="514"/>
              </a:xfrm>
              <a:custGeom>
                <a:avLst/>
                <a:gdLst>
                  <a:gd name="T0" fmla="*/ 142 w 244"/>
                  <a:gd name="T1" fmla="*/ 50 h 579"/>
                  <a:gd name="T2" fmla="*/ 193 w 244"/>
                  <a:gd name="T3" fmla="*/ 5 h 579"/>
                  <a:gd name="T4" fmla="*/ 234 w 244"/>
                  <a:gd name="T5" fmla="*/ 0 h 579"/>
                  <a:gd name="T6" fmla="*/ 244 w 244"/>
                  <a:gd name="T7" fmla="*/ 20 h 579"/>
                  <a:gd name="T8" fmla="*/ 224 w 244"/>
                  <a:gd name="T9" fmla="*/ 75 h 579"/>
                  <a:gd name="T10" fmla="*/ 188 w 244"/>
                  <a:gd name="T11" fmla="*/ 110 h 579"/>
                  <a:gd name="T12" fmla="*/ 137 w 244"/>
                  <a:gd name="T13" fmla="*/ 135 h 579"/>
                  <a:gd name="T14" fmla="*/ 102 w 244"/>
                  <a:gd name="T15" fmla="*/ 185 h 579"/>
                  <a:gd name="T16" fmla="*/ 61 w 244"/>
                  <a:gd name="T17" fmla="*/ 240 h 579"/>
                  <a:gd name="T18" fmla="*/ 56 w 244"/>
                  <a:gd name="T19" fmla="*/ 285 h 579"/>
                  <a:gd name="T20" fmla="*/ 66 w 244"/>
                  <a:gd name="T21" fmla="*/ 309 h 579"/>
                  <a:gd name="T22" fmla="*/ 107 w 244"/>
                  <a:gd name="T23" fmla="*/ 364 h 579"/>
                  <a:gd name="T24" fmla="*/ 163 w 244"/>
                  <a:gd name="T25" fmla="*/ 399 h 579"/>
                  <a:gd name="T26" fmla="*/ 178 w 244"/>
                  <a:gd name="T27" fmla="*/ 414 h 579"/>
                  <a:gd name="T28" fmla="*/ 183 w 244"/>
                  <a:gd name="T29" fmla="*/ 449 h 579"/>
                  <a:gd name="T30" fmla="*/ 158 w 244"/>
                  <a:gd name="T31" fmla="*/ 489 h 579"/>
                  <a:gd name="T32" fmla="*/ 117 w 244"/>
                  <a:gd name="T33" fmla="*/ 519 h 579"/>
                  <a:gd name="T34" fmla="*/ 117 w 244"/>
                  <a:gd name="T35" fmla="*/ 579 h 579"/>
                  <a:gd name="T36" fmla="*/ 97 w 244"/>
                  <a:gd name="T37" fmla="*/ 579 h 579"/>
                  <a:gd name="T38" fmla="*/ 86 w 244"/>
                  <a:gd name="T39" fmla="*/ 534 h 579"/>
                  <a:gd name="T40" fmla="*/ 86 w 244"/>
                  <a:gd name="T41" fmla="*/ 494 h 579"/>
                  <a:gd name="T42" fmla="*/ 112 w 244"/>
                  <a:gd name="T43" fmla="*/ 449 h 579"/>
                  <a:gd name="T44" fmla="*/ 127 w 244"/>
                  <a:gd name="T45" fmla="*/ 434 h 579"/>
                  <a:gd name="T46" fmla="*/ 122 w 244"/>
                  <a:gd name="T47" fmla="*/ 419 h 579"/>
                  <a:gd name="T48" fmla="*/ 86 w 244"/>
                  <a:gd name="T49" fmla="*/ 389 h 579"/>
                  <a:gd name="T50" fmla="*/ 41 w 244"/>
                  <a:gd name="T51" fmla="*/ 349 h 579"/>
                  <a:gd name="T52" fmla="*/ 15 w 244"/>
                  <a:gd name="T53" fmla="*/ 304 h 579"/>
                  <a:gd name="T54" fmla="*/ 0 w 244"/>
                  <a:gd name="T55" fmla="*/ 245 h 579"/>
                  <a:gd name="T56" fmla="*/ 15 w 244"/>
                  <a:gd name="T57" fmla="*/ 210 h 579"/>
                  <a:gd name="T58" fmla="*/ 66 w 244"/>
                  <a:gd name="T59" fmla="*/ 140 h 579"/>
                  <a:gd name="T60" fmla="*/ 107 w 244"/>
                  <a:gd name="T61" fmla="*/ 85 h 579"/>
                  <a:gd name="T62" fmla="*/ 142 w 244"/>
                  <a:gd name="T63" fmla="*/ 50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4" h="579">
                    <a:moveTo>
                      <a:pt x="142" y="50"/>
                    </a:moveTo>
                    <a:lnTo>
                      <a:pt x="193" y="5"/>
                    </a:lnTo>
                    <a:lnTo>
                      <a:pt x="234" y="0"/>
                    </a:lnTo>
                    <a:lnTo>
                      <a:pt x="244" y="20"/>
                    </a:lnTo>
                    <a:lnTo>
                      <a:pt x="224" y="75"/>
                    </a:lnTo>
                    <a:lnTo>
                      <a:pt x="188" y="110"/>
                    </a:lnTo>
                    <a:lnTo>
                      <a:pt x="137" y="135"/>
                    </a:lnTo>
                    <a:lnTo>
                      <a:pt x="102" y="185"/>
                    </a:lnTo>
                    <a:lnTo>
                      <a:pt x="61" y="240"/>
                    </a:lnTo>
                    <a:lnTo>
                      <a:pt x="56" y="285"/>
                    </a:lnTo>
                    <a:lnTo>
                      <a:pt x="66" y="309"/>
                    </a:lnTo>
                    <a:lnTo>
                      <a:pt x="107" y="364"/>
                    </a:lnTo>
                    <a:lnTo>
                      <a:pt x="163" y="399"/>
                    </a:lnTo>
                    <a:lnTo>
                      <a:pt x="178" y="414"/>
                    </a:lnTo>
                    <a:lnTo>
                      <a:pt x="183" y="449"/>
                    </a:lnTo>
                    <a:lnTo>
                      <a:pt x="158" y="489"/>
                    </a:lnTo>
                    <a:lnTo>
                      <a:pt x="117" y="519"/>
                    </a:lnTo>
                    <a:lnTo>
                      <a:pt x="117" y="579"/>
                    </a:lnTo>
                    <a:lnTo>
                      <a:pt x="97" y="579"/>
                    </a:lnTo>
                    <a:lnTo>
                      <a:pt x="86" y="534"/>
                    </a:lnTo>
                    <a:lnTo>
                      <a:pt x="86" y="494"/>
                    </a:lnTo>
                    <a:lnTo>
                      <a:pt x="112" y="449"/>
                    </a:lnTo>
                    <a:lnTo>
                      <a:pt x="127" y="434"/>
                    </a:lnTo>
                    <a:lnTo>
                      <a:pt x="122" y="419"/>
                    </a:lnTo>
                    <a:lnTo>
                      <a:pt x="86" y="389"/>
                    </a:lnTo>
                    <a:lnTo>
                      <a:pt x="41" y="349"/>
                    </a:lnTo>
                    <a:lnTo>
                      <a:pt x="15" y="304"/>
                    </a:lnTo>
                    <a:lnTo>
                      <a:pt x="0" y="245"/>
                    </a:lnTo>
                    <a:lnTo>
                      <a:pt x="15" y="210"/>
                    </a:lnTo>
                    <a:lnTo>
                      <a:pt x="66" y="140"/>
                    </a:lnTo>
                    <a:lnTo>
                      <a:pt x="107" y="85"/>
                    </a:lnTo>
                    <a:lnTo>
                      <a:pt x="142" y="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47" name="Freeform 31">
                <a:extLst>
                  <a:ext uri="{FF2B5EF4-FFF2-40B4-BE49-F238E27FC236}">
                    <a16:creationId xmlns:a16="http://schemas.microsoft.com/office/drawing/2014/main" id="{E5898DA7-D66E-166B-D192-7F3F4730AE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1" y="2405"/>
                <a:ext cx="220" cy="600"/>
              </a:xfrm>
              <a:custGeom>
                <a:avLst/>
                <a:gdLst>
                  <a:gd name="T0" fmla="*/ 142 w 248"/>
                  <a:gd name="T1" fmla="*/ 75 h 677"/>
                  <a:gd name="T2" fmla="*/ 187 w 248"/>
                  <a:gd name="T3" fmla="*/ 0 h 677"/>
                  <a:gd name="T4" fmla="*/ 248 w 248"/>
                  <a:gd name="T5" fmla="*/ 30 h 677"/>
                  <a:gd name="T6" fmla="*/ 248 w 248"/>
                  <a:gd name="T7" fmla="*/ 100 h 677"/>
                  <a:gd name="T8" fmla="*/ 228 w 248"/>
                  <a:gd name="T9" fmla="*/ 119 h 677"/>
                  <a:gd name="T10" fmla="*/ 182 w 248"/>
                  <a:gd name="T11" fmla="*/ 154 h 677"/>
                  <a:gd name="T12" fmla="*/ 157 w 248"/>
                  <a:gd name="T13" fmla="*/ 224 h 677"/>
                  <a:gd name="T14" fmla="*/ 157 w 248"/>
                  <a:gd name="T15" fmla="*/ 289 h 677"/>
                  <a:gd name="T16" fmla="*/ 187 w 248"/>
                  <a:gd name="T17" fmla="*/ 393 h 677"/>
                  <a:gd name="T18" fmla="*/ 202 w 248"/>
                  <a:gd name="T19" fmla="*/ 483 h 677"/>
                  <a:gd name="T20" fmla="*/ 192 w 248"/>
                  <a:gd name="T21" fmla="*/ 582 h 677"/>
                  <a:gd name="T22" fmla="*/ 208 w 248"/>
                  <a:gd name="T23" fmla="*/ 602 h 677"/>
                  <a:gd name="T24" fmla="*/ 202 w 248"/>
                  <a:gd name="T25" fmla="*/ 632 h 677"/>
                  <a:gd name="T26" fmla="*/ 182 w 248"/>
                  <a:gd name="T27" fmla="*/ 632 h 677"/>
                  <a:gd name="T28" fmla="*/ 137 w 248"/>
                  <a:gd name="T29" fmla="*/ 642 h 677"/>
                  <a:gd name="T30" fmla="*/ 76 w 248"/>
                  <a:gd name="T31" fmla="*/ 677 h 677"/>
                  <a:gd name="T32" fmla="*/ 56 w 248"/>
                  <a:gd name="T33" fmla="*/ 677 h 677"/>
                  <a:gd name="T34" fmla="*/ 0 w 248"/>
                  <a:gd name="T35" fmla="*/ 637 h 677"/>
                  <a:gd name="T36" fmla="*/ 10 w 248"/>
                  <a:gd name="T37" fmla="*/ 622 h 677"/>
                  <a:gd name="T38" fmla="*/ 86 w 248"/>
                  <a:gd name="T39" fmla="*/ 602 h 677"/>
                  <a:gd name="T40" fmla="*/ 152 w 248"/>
                  <a:gd name="T41" fmla="*/ 602 h 677"/>
                  <a:gd name="T42" fmla="*/ 167 w 248"/>
                  <a:gd name="T43" fmla="*/ 543 h 677"/>
                  <a:gd name="T44" fmla="*/ 162 w 248"/>
                  <a:gd name="T45" fmla="*/ 458 h 677"/>
                  <a:gd name="T46" fmla="*/ 137 w 248"/>
                  <a:gd name="T47" fmla="*/ 383 h 677"/>
                  <a:gd name="T48" fmla="*/ 106 w 248"/>
                  <a:gd name="T49" fmla="*/ 289 h 677"/>
                  <a:gd name="T50" fmla="*/ 91 w 248"/>
                  <a:gd name="T51" fmla="*/ 214 h 677"/>
                  <a:gd name="T52" fmla="*/ 91 w 248"/>
                  <a:gd name="T53" fmla="*/ 159 h 677"/>
                  <a:gd name="T54" fmla="*/ 111 w 248"/>
                  <a:gd name="T55" fmla="*/ 110 h 677"/>
                  <a:gd name="T56" fmla="*/ 142 w 248"/>
                  <a:gd name="T57" fmla="*/ 75 h 6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48" h="677">
                    <a:moveTo>
                      <a:pt x="142" y="75"/>
                    </a:moveTo>
                    <a:lnTo>
                      <a:pt x="187" y="0"/>
                    </a:lnTo>
                    <a:lnTo>
                      <a:pt x="248" y="30"/>
                    </a:lnTo>
                    <a:lnTo>
                      <a:pt x="248" y="100"/>
                    </a:lnTo>
                    <a:lnTo>
                      <a:pt x="228" y="119"/>
                    </a:lnTo>
                    <a:lnTo>
                      <a:pt x="182" y="154"/>
                    </a:lnTo>
                    <a:lnTo>
                      <a:pt x="157" y="224"/>
                    </a:lnTo>
                    <a:lnTo>
                      <a:pt x="157" y="289"/>
                    </a:lnTo>
                    <a:lnTo>
                      <a:pt x="187" y="393"/>
                    </a:lnTo>
                    <a:lnTo>
                      <a:pt x="202" y="483"/>
                    </a:lnTo>
                    <a:lnTo>
                      <a:pt x="192" y="582"/>
                    </a:lnTo>
                    <a:lnTo>
                      <a:pt x="208" y="602"/>
                    </a:lnTo>
                    <a:lnTo>
                      <a:pt x="202" y="632"/>
                    </a:lnTo>
                    <a:lnTo>
                      <a:pt x="182" y="632"/>
                    </a:lnTo>
                    <a:lnTo>
                      <a:pt x="137" y="642"/>
                    </a:lnTo>
                    <a:lnTo>
                      <a:pt x="76" y="677"/>
                    </a:lnTo>
                    <a:lnTo>
                      <a:pt x="56" y="677"/>
                    </a:lnTo>
                    <a:lnTo>
                      <a:pt x="0" y="637"/>
                    </a:lnTo>
                    <a:lnTo>
                      <a:pt x="10" y="622"/>
                    </a:lnTo>
                    <a:lnTo>
                      <a:pt x="86" y="602"/>
                    </a:lnTo>
                    <a:lnTo>
                      <a:pt x="152" y="602"/>
                    </a:lnTo>
                    <a:lnTo>
                      <a:pt x="167" y="543"/>
                    </a:lnTo>
                    <a:lnTo>
                      <a:pt x="162" y="458"/>
                    </a:lnTo>
                    <a:lnTo>
                      <a:pt x="137" y="383"/>
                    </a:lnTo>
                    <a:lnTo>
                      <a:pt x="106" y="289"/>
                    </a:lnTo>
                    <a:lnTo>
                      <a:pt x="91" y="214"/>
                    </a:lnTo>
                    <a:lnTo>
                      <a:pt x="91" y="159"/>
                    </a:lnTo>
                    <a:lnTo>
                      <a:pt x="111" y="110"/>
                    </a:lnTo>
                    <a:lnTo>
                      <a:pt x="142" y="7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48" name="Freeform 32">
                <a:extLst>
                  <a:ext uri="{FF2B5EF4-FFF2-40B4-BE49-F238E27FC236}">
                    <a16:creationId xmlns:a16="http://schemas.microsoft.com/office/drawing/2014/main" id="{4994E74A-F921-882B-9BCC-2A20DC1364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9" y="2435"/>
                <a:ext cx="212" cy="539"/>
              </a:xfrm>
              <a:custGeom>
                <a:avLst/>
                <a:gdLst>
                  <a:gd name="T0" fmla="*/ 31 w 239"/>
                  <a:gd name="T1" fmla="*/ 0 h 608"/>
                  <a:gd name="T2" fmla="*/ 86 w 239"/>
                  <a:gd name="T3" fmla="*/ 40 h 608"/>
                  <a:gd name="T4" fmla="*/ 112 w 239"/>
                  <a:gd name="T5" fmla="*/ 100 h 608"/>
                  <a:gd name="T6" fmla="*/ 122 w 239"/>
                  <a:gd name="T7" fmla="*/ 154 h 608"/>
                  <a:gd name="T8" fmla="*/ 127 w 239"/>
                  <a:gd name="T9" fmla="*/ 224 h 608"/>
                  <a:gd name="T10" fmla="*/ 122 w 239"/>
                  <a:gd name="T11" fmla="*/ 319 h 608"/>
                  <a:gd name="T12" fmla="*/ 102 w 239"/>
                  <a:gd name="T13" fmla="*/ 394 h 608"/>
                  <a:gd name="T14" fmla="*/ 86 w 239"/>
                  <a:gd name="T15" fmla="*/ 468 h 608"/>
                  <a:gd name="T16" fmla="*/ 71 w 239"/>
                  <a:gd name="T17" fmla="*/ 513 h 608"/>
                  <a:gd name="T18" fmla="*/ 71 w 239"/>
                  <a:gd name="T19" fmla="*/ 533 h 608"/>
                  <a:gd name="T20" fmla="*/ 97 w 239"/>
                  <a:gd name="T21" fmla="*/ 543 h 608"/>
                  <a:gd name="T22" fmla="*/ 168 w 239"/>
                  <a:gd name="T23" fmla="*/ 543 h 608"/>
                  <a:gd name="T24" fmla="*/ 239 w 239"/>
                  <a:gd name="T25" fmla="*/ 563 h 608"/>
                  <a:gd name="T26" fmla="*/ 239 w 239"/>
                  <a:gd name="T27" fmla="*/ 578 h 608"/>
                  <a:gd name="T28" fmla="*/ 183 w 239"/>
                  <a:gd name="T29" fmla="*/ 608 h 608"/>
                  <a:gd name="T30" fmla="*/ 158 w 239"/>
                  <a:gd name="T31" fmla="*/ 603 h 608"/>
                  <a:gd name="T32" fmla="*/ 107 w 239"/>
                  <a:gd name="T33" fmla="*/ 578 h 608"/>
                  <a:gd name="T34" fmla="*/ 56 w 239"/>
                  <a:gd name="T35" fmla="*/ 568 h 608"/>
                  <a:gd name="T36" fmla="*/ 15 w 239"/>
                  <a:gd name="T37" fmla="*/ 568 h 608"/>
                  <a:gd name="T38" fmla="*/ 5 w 239"/>
                  <a:gd name="T39" fmla="*/ 543 h 608"/>
                  <a:gd name="T40" fmla="*/ 15 w 239"/>
                  <a:gd name="T41" fmla="*/ 513 h 608"/>
                  <a:gd name="T42" fmla="*/ 56 w 239"/>
                  <a:gd name="T43" fmla="*/ 458 h 608"/>
                  <a:gd name="T44" fmla="*/ 76 w 239"/>
                  <a:gd name="T45" fmla="*/ 389 h 608"/>
                  <a:gd name="T46" fmla="*/ 86 w 239"/>
                  <a:gd name="T47" fmla="*/ 309 h 608"/>
                  <a:gd name="T48" fmla="*/ 76 w 239"/>
                  <a:gd name="T49" fmla="*/ 189 h 608"/>
                  <a:gd name="T50" fmla="*/ 56 w 239"/>
                  <a:gd name="T51" fmla="*/ 140 h 608"/>
                  <a:gd name="T52" fmla="*/ 20 w 239"/>
                  <a:gd name="T53" fmla="*/ 100 h 608"/>
                  <a:gd name="T54" fmla="*/ 0 w 239"/>
                  <a:gd name="T55" fmla="*/ 40 h 608"/>
                  <a:gd name="T56" fmla="*/ 31 w 239"/>
                  <a:gd name="T57" fmla="*/ 0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39" h="608">
                    <a:moveTo>
                      <a:pt x="31" y="0"/>
                    </a:moveTo>
                    <a:lnTo>
                      <a:pt x="86" y="40"/>
                    </a:lnTo>
                    <a:lnTo>
                      <a:pt x="112" y="100"/>
                    </a:lnTo>
                    <a:lnTo>
                      <a:pt x="122" y="154"/>
                    </a:lnTo>
                    <a:lnTo>
                      <a:pt x="127" y="224"/>
                    </a:lnTo>
                    <a:lnTo>
                      <a:pt x="122" y="319"/>
                    </a:lnTo>
                    <a:lnTo>
                      <a:pt x="102" y="394"/>
                    </a:lnTo>
                    <a:lnTo>
                      <a:pt x="86" y="468"/>
                    </a:lnTo>
                    <a:lnTo>
                      <a:pt x="71" y="513"/>
                    </a:lnTo>
                    <a:lnTo>
                      <a:pt x="71" y="533"/>
                    </a:lnTo>
                    <a:lnTo>
                      <a:pt x="97" y="543"/>
                    </a:lnTo>
                    <a:lnTo>
                      <a:pt x="168" y="543"/>
                    </a:lnTo>
                    <a:lnTo>
                      <a:pt x="239" y="563"/>
                    </a:lnTo>
                    <a:lnTo>
                      <a:pt x="239" y="578"/>
                    </a:lnTo>
                    <a:lnTo>
                      <a:pt x="183" y="608"/>
                    </a:lnTo>
                    <a:lnTo>
                      <a:pt x="158" y="603"/>
                    </a:lnTo>
                    <a:lnTo>
                      <a:pt x="107" y="578"/>
                    </a:lnTo>
                    <a:lnTo>
                      <a:pt x="56" y="568"/>
                    </a:lnTo>
                    <a:lnTo>
                      <a:pt x="15" y="568"/>
                    </a:lnTo>
                    <a:lnTo>
                      <a:pt x="5" y="543"/>
                    </a:lnTo>
                    <a:lnTo>
                      <a:pt x="15" y="513"/>
                    </a:lnTo>
                    <a:lnTo>
                      <a:pt x="56" y="458"/>
                    </a:lnTo>
                    <a:lnTo>
                      <a:pt x="76" y="389"/>
                    </a:lnTo>
                    <a:lnTo>
                      <a:pt x="86" y="309"/>
                    </a:lnTo>
                    <a:lnTo>
                      <a:pt x="76" y="189"/>
                    </a:lnTo>
                    <a:lnTo>
                      <a:pt x="56" y="140"/>
                    </a:lnTo>
                    <a:lnTo>
                      <a:pt x="20" y="100"/>
                    </a:lnTo>
                    <a:lnTo>
                      <a:pt x="0" y="40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49" name="Freeform 33">
                <a:extLst>
                  <a:ext uri="{FF2B5EF4-FFF2-40B4-BE49-F238E27FC236}">
                    <a16:creationId xmlns:a16="http://schemas.microsoft.com/office/drawing/2014/main" id="{6ED222E4-80AE-F7DB-7AA0-DDAADF5D44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0" y="2003"/>
                <a:ext cx="309" cy="469"/>
              </a:xfrm>
              <a:custGeom>
                <a:avLst/>
                <a:gdLst>
                  <a:gd name="T0" fmla="*/ 131 w 348"/>
                  <a:gd name="T1" fmla="*/ 95 h 529"/>
                  <a:gd name="T2" fmla="*/ 217 w 348"/>
                  <a:gd name="T3" fmla="*/ 200 h 529"/>
                  <a:gd name="T4" fmla="*/ 308 w 348"/>
                  <a:gd name="T5" fmla="*/ 319 h 529"/>
                  <a:gd name="T6" fmla="*/ 348 w 348"/>
                  <a:gd name="T7" fmla="*/ 384 h 529"/>
                  <a:gd name="T8" fmla="*/ 298 w 348"/>
                  <a:gd name="T9" fmla="*/ 529 h 529"/>
                  <a:gd name="T10" fmla="*/ 166 w 348"/>
                  <a:gd name="T11" fmla="*/ 464 h 529"/>
                  <a:gd name="T12" fmla="*/ 136 w 348"/>
                  <a:gd name="T13" fmla="*/ 289 h 529"/>
                  <a:gd name="T14" fmla="*/ 111 w 348"/>
                  <a:gd name="T15" fmla="*/ 170 h 529"/>
                  <a:gd name="T16" fmla="*/ 61 w 348"/>
                  <a:gd name="T17" fmla="*/ 115 h 529"/>
                  <a:gd name="T18" fmla="*/ 0 w 348"/>
                  <a:gd name="T19" fmla="*/ 70 h 529"/>
                  <a:gd name="T20" fmla="*/ 30 w 348"/>
                  <a:gd name="T21" fmla="*/ 15 h 529"/>
                  <a:gd name="T22" fmla="*/ 116 w 348"/>
                  <a:gd name="T23" fmla="*/ 0 h 529"/>
                  <a:gd name="T24" fmla="*/ 151 w 348"/>
                  <a:gd name="T25" fmla="*/ 25 h 529"/>
                  <a:gd name="T26" fmla="*/ 131 w 348"/>
                  <a:gd name="T27" fmla="*/ 95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8" h="529">
                    <a:moveTo>
                      <a:pt x="131" y="95"/>
                    </a:moveTo>
                    <a:lnTo>
                      <a:pt x="217" y="200"/>
                    </a:lnTo>
                    <a:lnTo>
                      <a:pt x="308" y="319"/>
                    </a:lnTo>
                    <a:lnTo>
                      <a:pt x="348" y="384"/>
                    </a:lnTo>
                    <a:lnTo>
                      <a:pt x="298" y="529"/>
                    </a:lnTo>
                    <a:lnTo>
                      <a:pt x="166" y="464"/>
                    </a:lnTo>
                    <a:lnTo>
                      <a:pt x="136" y="289"/>
                    </a:lnTo>
                    <a:lnTo>
                      <a:pt x="111" y="170"/>
                    </a:lnTo>
                    <a:lnTo>
                      <a:pt x="61" y="115"/>
                    </a:lnTo>
                    <a:lnTo>
                      <a:pt x="0" y="70"/>
                    </a:lnTo>
                    <a:lnTo>
                      <a:pt x="30" y="15"/>
                    </a:lnTo>
                    <a:lnTo>
                      <a:pt x="116" y="0"/>
                    </a:lnTo>
                    <a:lnTo>
                      <a:pt x="151" y="25"/>
                    </a:lnTo>
                    <a:lnTo>
                      <a:pt x="131" y="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50" name="Freeform 34">
                <a:extLst>
                  <a:ext uri="{FF2B5EF4-FFF2-40B4-BE49-F238E27FC236}">
                    <a16:creationId xmlns:a16="http://schemas.microsoft.com/office/drawing/2014/main" id="{6710212D-63F5-D240-E814-4A5C87A240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0" y="2015"/>
                <a:ext cx="105" cy="93"/>
              </a:xfrm>
              <a:custGeom>
                <a:avLst/>
                <a:gdLst>
                  <a:gd name="T0" fmla="*/ 63 w 118"/>
                  <a:gd name="T1" fmla="*/ 105 h 105"/>
                  <a:gd name="T2" fmla="*/ 0 w 118"/>
                  <a:gd name="T3" fmla="*/ 57 h 105"/>
                  <a:gd name="T4" fmla="*/ 8 w 118"/>
                  <a:gd name="T5" fmla="*/ 8 h 105"/>
                  <a:gd name="T6" fmla="*/ 94 w 118"/>
                  <a:gd name="T7" fmla="*/ 0 h 105"/>
                  <a:gd name="T8" fmla="*/ 118 w 118"/>
                  <a:gd name="T9" fmla="*/ 24 h 105"/>
                  <a:gd name="T10" fmla="*/ 63 w 118"/>
                  <a:gd name="T11" fmla="*/ 105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5">
                    <a:moveTo>
                      <a:pt x="63" y="105"/>
                    </a:moveTo>
                    <a:lnTo>
                      <a:pt x="0" y="57"/>
                    </a:lnTo>
                    <a:lnTo>
                      <a:pt x="8" y="8"/>
                    </a:lnTo>
                    <a:lnTo>
                      <a:pt x="94" y="0"/>
                    </a:lnTo>
                    <a:lnTo>
                      <a:pt x="118" y="24"/>
                    </a:lnTo>
                    <a:lnTo>
                      <a:pt x="63" y="10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51" name="Freeform 35">
                <a:extLst>
                  <a:ext uri="{FF2B5EF4-FFF2-40B4-BE49-F238E27FC236}">
                    <a16:creationId xmlns:a16="http://schemas.microsoft.com/office/drawing/2014/main" id="{74A14C05-DCED-EEFF-BB12-30EB020AD9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5" y="2101"/>
                <a:ext cx="197" cy="348"/>
              </a:xfrm>
              <a:custGeom>
                <a:avLst/>
                <a:gdLst>
                  <a:gd name="T0" fmla="*/ 0 w 222"/>
                  <a:gd name="T1" fmla="*/ 15 h 392"/>
                  <a:gd name="T2" fmla="*/ 31 w 222"/>
                  <a:gd name="T3" fmla="*/ 0 h 392"/>
                  <a:gd name="T4" fmla="*/ 222 w 222"/>
                  <a:gd name="T5" fmla="*/ 264 h 392"/>
                  <a:gd name="T6" fmla="*/ 191 w 222"/>
                  <a:gd name="T7" fmla="*/ 392 h 392"/>
                  <a:gd name="T8" fmla="*/ 92 w 222"/>
                  <a:gd name="T9" fmla="*/ 339 h 392"/>
                  <a:gd name="T10" fmla="*/ 69 w 222"/>
                  <a:gd name="T11" fmla="*/ 219 h 392"/>
                  <a:gd name="T12" fmla="*/ 38 w 222"/>
                  <a:gd name="T13" fmla="*/ 90 h 392"/>
                  <a:gd name="T14" fmla="*/ 0 w 222"/>
                  <a:gd name="T15" fmla="*/ 15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2" h="392">
                    <a:moveTo>
                      <a:pt x="0" y="15"/>
                    </a:moveTo>
                    <a:lnTo>
                      <a:pt x="31" y="0"/>
                    </a:lnTo>
                    <a:lnTo>
                      <a:pt x="222" y="264"/>
                    </a:lnTo>
                    <a:lnTo>
                      <a:pt x="191" y="392"/>
                    </a:lnTo>
                    <a:lnTo>
                      <a:pt x="92" y="339"/>
                    </a:lnTo>
                    <a:lnTo>
                      <a:pt x="69" y="219"/>
                    </a:lnTo>
                    <a:lnTo>
                      <a:pt x="38" y="9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0452" name="Group 36">
              <a:extLst>
                <a:ext uri="{FF2B5EF4-FFF2-40B4-BE49-F238E27FC236}">
                  <a16:creationId xmlns:a16="http://schemas.microsoft.com/office/drawing/2014/main" id="{EBEA0CED-1EFF-7251-7CEF-9A5C55DA1F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20" y="1958"/>
              <a:ext cx="869" cy="418"/>
              <a:chOff x="3320" y="1958"/>
              <a:chExt cx="869" cy="418"/>
            </a:xfrm>
          </p:grpSpPr>
          <p:sp>
            <p:nvSpPr>
              <p:cNvPr id="60453" name="Freeform 37">
                <a:extLst>
                  <a:ext uri="{FF2B5EF4-FFF2-40B4-BE49-F238E27FC236}">
                    <a16:creationId xmlns:a16="http://schemas.microsoft.com/office/drawing/2014/main" id="{61EC4E2D-5F87-ECBD-06E0-C9555A8D41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0" y="1958"/>
                <a:ext cx="820" cy="253"/>
              </a:xfrm>
              <a:custGeom>
                <a:avLst/>
                <a:gdLst>
                  <a:gd name="T0" fmla="*/ 0 w 627"/>
                  <a:gd name="T1" fmla="*/ 5 h 285"/>
                  <a:gd name="T2" fmla="*/ 35 w 627"/>
                  <a:gd name="T3" fmla="*/ 0 h 285"/>
                  <a:gd name="T4" fmla="*/ 119 w 627"/>
                  <a:gd name="T5" fmla="*/ 35 h 285"/>
                  <a:gd name="T6" fmla="*/ 214 w 627"/>
                  <a:gd name="T7" fmla="*/ 91 h 285"/>
                  <a:gd name="T8" fmla="*/ 269 w 627"/>
                  <a:gd name="T9" fmla="*/ 136 h 285"/>
                  <a:gd name="T10" fmla="*/ 398 w 627"/>
                  <a:gd name="T11" fmla="*/ 161 h 285"/>
                  <a:gd name="T12" fmla="*/ 518 w 627"/>
                  <a:gd name="T13" fmla="*/ 177 h 285"/>
                  <a:gd name="T14" fmla="*/ 547 w 627"/>
                  <a:gd name="T15" fmla="*/ 161 h 285"/>
                  <a:gd name="T16" fmla="*/ 595 w 627"/>
                  <a:gd name="T17" fmla="*/ 124 h 285"/>
                  <a:gd name="T18" fmla="*/ 610 w 627"/>
                  <a:gd name="T19" fmla="*/ 139 h 285"/>
                  <a:gd name="T20" fmla="*/ 555 w 627"/>
                  <a:gd name="T21" fmla="*/ 182 h 285"/>
                  <a:gd name="T22" fmla="*/ 627 w 627"/>
                  <a:gd name="T23" fmla="*/ 187 h 285"/>
                  <a:gd name="T24" fmla="*/ 625 w 627"/>
                  <a:gd name="T25" fmla="*/ 209 h 285"/>
                  <a:gd name="T26" fmla="*/ 565 w 627"/>
                  <a:gd name="T27" fmla="*/ 204 h 285"/>
                  <a:gd name="T28" fmla="*/ 560 w 627"/>
                  <a:gd name="T29" fmla="*/ 224 h 285"/>
                  <a:gd name="T30" fmla="*/ 617 w 627"/>
                  <a:gd name="T31" fmla="*/ 267 h 285"/>
                  <a:gd name="T32" fmla="*/ 602 w 627"/>
                  <a:gd name="T33" fmla="*/ 285 h 285"/>
                  <a:gd name="T34" fmla="*/ 555 w 627"/>
                  <a:gd name="T35" fmla="*/ 242 h 285"/>
                  <a:gd name="T36" fmla="*/ 542 w 627"/>
                  <a:gd name="T37" fmla="*/ 285 h 285"/>
                  <a:gd name="T38" fmla="*/ 530 w 627"/>
                  <a:gd name="T39" fmla="*/ 277 h 285"/>
                  <a:gd name="T40" fmla="*/ 523 w 627"/>
                  <a:gd name="T41" fmla="*/ 217 h 285"/>
                  <a:gd name="T42" fmla="*/ 363 w 627"/>
                  <a:gd name="T43" fmla="*/ 207 h 285"/>
                  <a:gd name="T44" fmla="*/ 269 w 627"/>
                  <a:gd name="T45" fmla="*/ 192 h 285"/>
                  <a:gd name="T46" fmla="*/ 234 w 627"/>
                  <a:gd name="T47" fmla="*/ 172 h 285"/>
                  <a:gd name="T48" fmla="*/ 124 w 627"/>
                  <a:gd name="T49" fmla="*/ 106 h 285"/>
                  <a:gd name="T50" fmla="*/ 45 w 627"/>
                  <a:gd name="T51" fmla="*/ 81 h 285"/>
                  <a:gd name="T52" fmla="*/ 35 w 627"/>
                  <a:gd name="T53" fmla="*/ 35 h 285"/>
                  <a:gd name="T54" fmla="*/ 0 w 627"/>
                  <a:gd name="T55" fmla="*/ 5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27" h="285">
                    <a:moveTo>
                      <a:pt x="0" y="5"/>
                    </a:moveTo>
                    <a:lnTo>
                      <a:pt x="35" y="0"/>
                    </a:lnTo>
                    <a:lnTo>
                      <a:pt x="119" y="35"/>
                    </a:lnTo>
                    <a:lnTo>
                      <a:pt x="214" y="91"/>
                    </a:lnTo>
                    <a:lnTo>
                      <a:pt x="269" y="136"/>
                    </a:lnTo>
                    <a:lnTo>
                      <a:pt x="398" y="161"/>
                    </a:lnTo>
                    <a:lnTo>
                      <a:pt x="518" y="177"/>
                    </a:lnTo>
                    <a:lnTo>
                      <a:pt x="547" y="161"/>
                    </a:lnTo>
                    <a:lnTo>
                      <a:pt x="595" y="124"/>
                    </a:lnTo>
                    <a:lnTo>
                      <a:pt x="610" y="139"/>
                    </a:lnTo>
                    <a:lnTo>
                      <a:pt x="555" y="182"/>
                    </a:lnTo>
                    <a:lnTo>
                      <a:pt x="627" y="187"/>
                    </a:lnTo>
                    <a:lnTo>
                      <a:pt x="625" y="209"/>
                    </a:lnTo>
                    <a:lnTo>
                      <a:pt x="565" y="204"/>
                    </a:lnTo>
                    <a:lnTo>
                      <a:pt x="560" y="224"/>
                    </a:lnTo>
                    <a:lnTo>
                      <a:pt x="617" y="267"/>
                    </a:lnTo>
                    <a:lnTo>
                      <a:pt x="602" y="285"/>
                    </a:lnTo>
                    <a:lnTo>
                      <a:pt x="555" y="242"/>
                    </a:lnTo>
                    <a:lnTo>
                      <a:pt x="542" y="285"/>
                    </a:lnTo>
                    <a:lnTo>
                      <a:pt x="530" y="277"/>
                    </a:lnTo>
                    <a:lnTo>
                      <a:pt x="523" y="217"/>
                    </a:lnTo>
                    <a:lnTo>
                      <a:pt x="363" y="207"/>
                    </a:lnTo>
                    <a:lnTo>
                      <a:pt x="269" y="192"/>
                    </a:lnTo>
                    <a:lnTo>
                      <a:pt x="234" y="172"/>
                    </a:lnTo>
                    <a:lnTo>
                      <a:pt x="124" y="106"/>
                    </a:lnTo>
                    <a:lnTo>
                      <a:pt x="45" y="81"/>
                    </a:lnTo>
                    <a:lnTo>
                      <a:pt x="35" y="3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454" name="Freeform 38">
                <a:extLst>
                  <a:ext uri="{FF2B5EF4-FFF2-40B4-BE49-F238E27FC236}">
                    <a16:creationId xmlns:a16="http://schemas.microsoft.com/office/drawing/2014/main" id="{3DB9B918-1770-47A5-C6A4-FC62DE6C6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6" y="1979"/>
                <a:ext cx="273" cy="397"/>
              </a:xfrm>
              <a:custGeom>
                <a:avLst/>
                <a:gdLst>
                  <a:gd name="T0" fmla="*/ 24 w 500"/>
                  <a:gd name="T1" fmla="*/ 92 h 448"/>
                  <a:gd name="T2" fmla="*/ 41 w 500"/>
                  <a:gd name="T3" fmla="*/ 21 h 448"/>
                  <a:gd name="T4" fmla="*/ 56 w 500"/>
                  <a:gd name="T5" fmla="*/ 3 h 448"/>
                  <a:gd name="T6" fmla="*/ 87 w 500"/>
                  <a:gd name="T7" fmla="*/ 0 h 448"/>
                  <a:gd name="T8" fmla="*/ 215 w 500"/>
                  <a:gd name="T9" fmla="*/ 16 h 448"/>
                  <a:gd name="T10" fmla="*/ 371 w 500"/>
                  <a:gd name="T11" fmla="*/ 39 h 448"/>
                  <a:gd name="T12" fmla="*/ 462 w 500"/>
                  <a:gd name="T13" fmla="*/ 55 h 448"/>
                  <a:gd name="T14" fmla="*/ 482 w 500"/>
                  <a:gd name="T15" fmla="*/ 72 h 448"/>
                  <a:gd name="T16" fmla="*/ 493 w 500"/>
                  <a:gd name="T17" fmla="*/ 102 h 448"/>
                  <a:gd name="T18" fmla="*/ 498 w 500"/>
                  <a:gd name="T19" fmla="*/ 219 h 448"/>
                  <a:gd name="T20" fmla="*/ 500 w 500"/>
                  <a:gd name="T21" fmla="*/ 348 h 448"/>
                  <a:gd name="T22" fmla="*/ 493 w 500"/>
                  <a:gd name="T23" fmla="*/ 430 h 448"/>
                  <a:gd name="T24" fmla="*/ 482 w 500"/>
                  <a:gd name="T25" fmla="*/ 444 h 448"/>
                  <a:gd name="T26" fmla="*/ 453 w 500"/>
                  <a:gd name="T27" fmla="*/ 448 h 448"/>
                  <a:gd name="T28" fmla="*/ 319 w 500"/>
                  <a:gd name="T29" fmla="*/ 424 h 448"/>
                  <a:gd name="T30" fmla="*/ 117 w 500"/>
                  <a:gd name="T31" fmla="*/ 382 h 448"/>
                  <a:gd name="T32" fmla="*/ 16 w 500"/>
                  <a:gd name="T33" fmla="*/ 355 h 448"/>
                  <a:gd name="T34" fmla="*/ 3 w 500"/>
                  <a:gd name="T35" fmla="*/ 333 h 448"/>
                  <a:gd name="T36" fmla="*/ 0 w 500"/>
                  <a:gd name="T37" fmla="*/ 289 h 448"/>
                  <a:gd name="T38" fmla="*/ 6 w 500"/>
                  <a:gd name="T39" fmla="*/ 189 h 448"/>
                  <a:gd name="T40" fmla="*/ 24 w 500"/>
                  <a:gd name="T41" fmla="*/ 92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0" h="448">
                    <a:moveTo>
                      <a:pt x="24" y="92"/>
                    </a:moveTo>
                    <a:lnTo>
                      <a:pt x="41" y="21"/>
                    </a:lnTo>
                    <a:lnTo>
                      <a:pt x="56" y="3"/>
                    </a:lnTo>
                    <a:lnTo>
                      <a:pt x="87" y="0"/>
                    </a:lnTo>
                    <a:lnTo>
                      <a:pt x="215" y="16"/>
                    </a:lnTo>
                    <a:lnTo>
                      <a:pt x="371" y="39"/>
                    </a:lnTo>
                    <a:lnTo>
                      <a:pt x="462" y="55"/>
                    </a:lnTo>
                    <a:lnTo>
                      <a:pt x="482" y="72"/>
                    </a:lnTo>
                    <a:lnTo>
                      <a:pt x="493" y="102"/>
                    </a:lnTo>
                    <a:lnTo>
                      <a:pt x="498" y="219"/>
                    </a:lnTo>
                    <a:lnTo>
                      <a:pt x="500" y="348"/>
                    </a:lnTo>
                    <a:lnTo>
                      <a:pt x="493" y="430"/>
                    </a:lnTo>
                    <a:lnTo>
                      <a:pt x="482" y="444"/>
                    </a:lnTo>
                    <a:lnTo>
                      <a:pt x="453" y="448"/>
                    </a:lnTo>
                    <a:lnTo>
                      <a:pt x="319" y="424"/>
                    </a:lnTo>
                    <a:lnTo>
                      <a:pt x="117" y="382"/>
                    </a:lnTo>
                    <a:lnTo>
                      <a:pt x="16" y="355"/>
                    </a:lnTo>
                    <a:lnTo>
                      <a:pt x="3" y="333"/>
                    </a:lnTo>
                    <a:lnTo>
                      <a:pt x="0" y="289"/>
                    </a:lnTo>
                    <a:lnTo>
                      <a:pt x="6" y="189"/>
                    </a:lnTo>
                    <a:lnTo>
                      <a:pt x="24" y="92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0455" name="Text Box 39">
            <a:extLst>
              <a:ext uri="{FF2B5EF4-FFF2-40B4-BE49-F238E27FC236}">
                <a16:creationId xmlns:a16="http://schemas.microsoft.com/office/drawing/2014/main" id="{43EA5DC0-E6DC-7FE9-A880-0721CCA2C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5278438"/>
            <a:ext cx="32321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en-US" sz="2800" i="1">
                <a:latin typeface="Comic Sans MS" panose="030F0902030302020204" pitchFamily="66" charset="0"/>
              </a:rPr>
              <a:t>Global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5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22EF017-0039-141C-178B-18C2FCFAC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Paradigm Shifts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73D102B0-04DD-61C1-6681-D8DD06B9B7B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981200"/>
            <a:ext cx="3813175" cy="4114800"/>
          </a:xfrm>
        </p:spPr>
        <p:txBody>
          <a:bodyPr/>
          <a:lstStyle/>
          <a:p>
            <a:r>
              <a:rPr lang="en-US" altLang="en-US" sz="2000"/>
              <a:t>A symbiosis of physical and electronic worlds in service of everyday activities.</a:t>
            </a:r>
            <a:endParaRPr lang="en-US" altLang="en-US" sz="2400"/>
          </a:p>
        </p:txBody>
      </p:sp>
      <p:grpSp>
        <p:nvGrpSpPr>
          <p:cNvPr id="61445" name="Group 5">
            <a:extLst>
              <a:ext uri="{FF2B5EF4-FFF2-40B4-BE49-F238E27FC236}">
                <a16:creationId xmlns:a16="http://schemas.microsoft.com/office/drawing/2014/main" id="{EE9DC189-20D9-64BD-A16C-279BAE27D8B1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270375"/>
            <a:ext cx="3886200" cy="1552575"/>
            <a:chOff x="3072" y="2600"/>
            <a:chExt cx="2448" cy="946"/>
          </a:xfrm>
        </p:grpSpPr>
        <p:grpSp>
          <p:nvGrpSpPr>
            <p:cNvPr id="61446" name="Group 6">
              <a:extLst>
                <a:ext uri="{FF2B5EF4-FFF2-40B4-BE49-F238E27FC236}">
                  <a16:creationId xmlns:a16="http://schemas.microsoft.com/office/drawing/2014/main" id="{9B01C590-8203-8E1C-B86C-BE24AEC5B1EC}"/>
                </a:ext>
              </a:extLst>
            </p:cNvPr>
            <p:cNvGrpSpPr>
              <a:grpSpLocks/>
            </p:cNvGrpSpPr>
            <p:nvPr/>
          </p:nvGrpSpPr>
          <p:grpSpPr bwMode="auto">
            <a:xfrm rot="20813882" flipH="1">
              <a:off x="3072" y="2619"/>
              <a:ext cx="1007" cy="927"/>
              <a:chOff x="2976" y="670"/>
              <a:chExt cx="2346" cy="2158"/>
            </a:xfrm>
          </p:grpSpPr>
          <p:sp>
            <p:nvSpPr>
              <p:cNvPr id="61447" name="Freeform 7">
                <a:extLst>
                  <a:ext uri="{FF2B5EF4-FFF2-40B4-BE49-F238E27FC236}">
                    <a16:creationId xmlns:a16="http://schemas.microsoft.com/office/drawing/2014/main" id="{FBF91CEA-A85E-072F-F9D4-F7D78B8F6F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2" y="725"/>
                <a:ext cx="1347" cy="1738"/>
              </a:xfrm>
              <a:custGeom>
                <a:avLst/>
                <a:gdLst>
                  <a:gd name="T0" fmla="*/ 1322 w 1347"/>
                  <a:gd name="T1" fmla="*/ 403 h 1738"/>
                  <a:gd name="T2" fmla="*/ 1347 w 1347"/>
                  <a:gd name="T3" fmla="*/ 1390 h 1738"/>
                  <a:gd name="T4" fmla="*/ 237 w 1347"/>
                  <a:gd name="T5" fmla="*/ 1673 h 1738"/>
                  <a:gd name="T6" fmla="*/ 0 w 1347"/>
                  <a:gd name="T7" fmla="*/ 1662 h 1738"/>
                  <a:gd name="T8" fmla="*/ 40 w 1347"/>
                  <a:gd name="T9" fmla="*/ 1536 h 1738"/>
                  <a:gd name="T10" fmla="*/ 101 w 1347"/>
                  <a:gd name="T11" fmla="*/ 1476 h 1738"/>
                  <a:gd name="T12" fmla="*/ 146 w 1347"/>
                  <a:gd name="T13" fmla="*/ 1431 h 1738"/>
                  <a:gd name="T14" fmla="*/ 172 w 1347"/>
                  <a:gd name="T15" fmla="*/ 1370 h 1738"/>
                  <a:gd name="T16" fmla="*/ 172 w 1347"/>
                  <a:gd name="T17" fmla="*/ 1269 h 1738"/>
                  <a:gd name="T18" fmla="*/ 161 w 1347"/>
                  <a:gd name="T19" fmla="*/ 1199 h 1738"/>
                  <a:gd name="T20" fmla="*/ 101 w 1347"/>
                  <a:gd name="T21" fmla="*/ 1108 h 1738"/>
                  <a:gd name="T22" fmla="*/ 91 w 1347"/>
                  <a:gd name="T23" fmla="*/ 1073 h 1738"/>
                  <a:gd name="T24" fmla="*/ 91 w 1347"/>
                  <a:gd name="T25" fmla="*/ 1013 h 1738"/>
                  <a:gd name="T26" fmla="*/ 101 w 1347"/>
                  <a:gd name="T27" fmla="*/ 922 h 1738"/>
                  <a:gd name="T28" fmla="*/ 131 w 1347"/>
                  <a:gd name="T29" fmla="*/ 841 h 1738"/>
                  <a:gd name="T30" fmla="*/ 207 w 1347"/>
                  <a:gd name="T31" fmla="*/ 796 h 1738"/>
                  <a:gd name="T32" fmla="*/ 308 w 1347"/>
                  <a:gd name="T33" fmla="*/ 781 h 1738"/>
                  <a:gd name="T34" fmla="*/ 368 w 1347"/>
                  <a:gd name="T35" fmla="*/ 776 h 1738"/>
                  <a:gd name="T36" fmla="*/ 378 w 1347"/>
                  <a:gd name="T37" fmla="*/ 715 h 1738"/>
                  <a:gd name="T38" fmla="*/ 383 w 1347"/>
                  <a:gd name="T39" fmla="*/ 645 h 1738"/>
                  <a:gd name="T40" fmla="*/ 388 w 1347"/>
                  <a:gd name="T41" fmla="*/ 610 h 1738"/>
                  <a:gd name="T42" fmla="*/ 409 w 1347"/>
                  <a:gd name="T43" fmla="*/ 549 h 1738"/>
                  <a:gd name="T44" fmla="*/ 449 w 1347"/>
                  <a:gd name="T45" fmla="*/ 539 h 1738"/>
                  <a:gd name="T46" fmla="*/ 520 w 1347"/>
                  <a:gd name="T47" fmla="*/ 539 h 1738"/>
                  <a:gd name="T48" fmla="*/ 555 w 1347"/>
                  <a:gd name="T49" fmla="*/ 469 h 1738"/>
                  <a:gd name="T50" fmla="*/ 555 w 1347"/>
                  <a:gd name="T51" fmla="*/ 418 h 1738"/>
                  <a:gd name="T52" fmla="*/ 555 w 1347"/>
                  <a:gd name="T53" fmla="*/ 368 h 1738"/>
                  <a:gd name="T54" fmla="*/ 570 w 1347"/>
                  <a:gd name="T55" fmla="*/ 307 h 1738"/>
                  <a:gd name="T56" fmla="*/ 615 w 1347"/>
                  <a:gd name="T57" fmla="*/ 262 h 1738"/>
                  <a:gd name="T58" fmla="*/ 696 w 1347"/>
                  <a:gd name="T59" fmla="*/ 202 h 1738"/>
                  <a:gd name="T60" fmla="*/ 747 w 1347"/>
                  <a:gd name="T61" fmla="*/ 181 h 1738"/>
                  <a:gd name="T62" fmla="*/ 807 w 1347"/>
                  <a:gd name="T63" fmla="*/ 171 h 1738"/>
                  <a:gd name="T64" fmla="*/ 908 w 1347"/>
                  <a:gd name="T65" fmla="*/ 171 h 1738"/>
                  <a:gd name="T66" fmla="*/ 943 w 1347"/>
                  <a:gd name="T67" fmla="*/ 161 h 1738"/>
                  <a:gd name="T68" fmla="*/ 974 w 1347"/>
                  <a:gd name="T69" fmla="*/ 141 h 1738"/>
                  <a:gd name="T70" fmla="*/ 1044 w 1347"/>
                  <a:gd name="T71" fmla="*/ 116 h 1738"/>
                  <a:gd name="T72" fmla="*/ 1085 w 1347"/>
                  <a:gd name="T73" fmla="*/ 101 h 1738"/>
                  <a:gd name="T74" fmla="*/ 1165 w 1347"/>
                  <a:gd name="T75" fmla="*/ 86 h 1738"/>
                  <a:gd name="T76" fmla="*/ 1211 w 1347"/>
                  <a:gd name="T77" fmla="*/ 76 h 1738"/>
                  <a:gd name="T78" fmla="*/ 1246 w 1347"/>
                  <a:gd name="T79" fmla="*/ 45 h 1738"/>
                  <a:gd name="T80" fmla="*/ 1276 w 1347"/>
                  <a:gd name="T81" fmla="*/ 25 h 1738"/>
                  <a:gd name="T82" fmla="*/ 1307 w 1347"/>
                  <a:gd name="T83" fmla="*/ 0 h 1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47" h="1738">
                    <a:moveTo>
                      <a:pt x="1307" y="0"/>
                    </a:moveTo>
                    <a:lnTo>
                      <a:pt x="1322" y="403"/>
                    </a:lnTo>
                    <a:lnTo>
                      <a:pt x="1332" y="811"/>
                    </a:lnTo>
                    <a:lnTo>
                      <a:pt x="1347" y="1390"/>
                    </a:lnTo>
                    <a:lnTo>
                      <a:pt x="812" y="1531"/>
                    </a:lnTo>
                    <a:lnTo>
                      <a:pt x="237" y="1673"/>
                    </a:lnTo>
                    <a:lnTo>
                      <a:pt x="30" y="1738"/>
                    </a:lnTo>
                    <a:lnTo>
                      <a:pt x="0" y="1662"/>
                    </a:lnTo>
                    <a:lnTo>
                      <a:pt x="25" y="1542"/>
                    </a:lnTo>
                    <a:lnTo>
                      <a:pt x="40" y="1536"/>
                    </a:lnTo>
                    <a:lnTo>
                      <a:pt x="71" y="1506"/>
                    </a:lnTo>
                    <a:lnTo>
                      <a:pt x="101" y="1476"/>
                    </a:lnTo>
                    <a:lnTo>
                      <a:pt x="131" y="1446"/>
                    </a:lnTo>
                    <a:lnTo>
                      <a:pt x="146" y="1431"/>
                    </a:lnTo>
                    <a:lnTo>
                      <a:pt x="161" y="1421"/>
                    </a:lnTo>
                    <a:lnTo>
                      <a:pt x="172" y="1370"/>
                    </a:lnTo>
                    <a:lnTo>
                      <a:pt x="172" y="1320"/>
                    </a:lnTo>
                    <a:lnTo>
                      <a:pt x="172" y="1269"/>
                    </a:lnTo>
                    <a:lnTo>
                      <a:pt x="172" y="1219"/>
                    </a:lnTo>
                    <a:lnTo>
                      <a:pt x="161" y="1199"/>
                    </a:lnTo>
                    <a:lnTo>
                      <a:pt x="111" y="1139"/>
                    </a:lnTo>
                    <a:lnTo>
                      <a:pt x="101" y="1108"/>
                    </a:lnTo>
                    <a:lnTo>
                      <a:pt x="91" y="1093"/>
                    </a:lnTo>
                    <a:lnTo>
                      <a:pt x="91" y="1073"/>
                    </a:lnTo>
                    <a:lnTo>
                      <a:pt x="91" y="1043"/>
                    </a:lnTo>
                    <a:lnTo>
                      <a:pt x="91" y="1013"/>
                    </a:lnTo>
                    <a:lnTo>
                      <a:pt x="91" y="972"/>
                    </a:lnTo>
                    <a:lnTo>
                      <a:pt x="101" y="922"/>
                    </a:lnTo>
                    <a:lnTo>
                      <a:pt x="121" y="872"/>
                    </a:lnTo>
                    <a:lnTo>
                      <a:pt x="131" y="841"/>
                    </a:lnTo>
                    <a:lnTo>
                      <a:pt x="166" y="826"/>
                    </a:lnTo>
                    <a:lnTo>
                      <a:pt x="207" y="796"/>
                    </a:lnTo>
                    <a:lnTo>
                      <a:pt x="267" y="786"/>
                    </a:lnTo>
                    <a:lnTo>
                      <a:pt x="308" y="781"/>
                    </a:lnTo>
                    <a:lnTo>
                      <a:pt x="338" y="776"/>
                    </a:lnTo>
                    <a:lnTo>
                      <a:pt x="368" y="776"/>
                    </a:lnTo>
                    <a:lnTo>
                      <a:pt x="373" y="746"/>
                    </a:lnTo>
                    <a:lnTo>
                      <a:pt x="378" y="715"/>
                    </a:lnTo>
                    <a:lnTo>
                      <a:pt x="383" y="675"/>
                    </a:lnTo>
                    <a:lnTo>
                      <a:pt x="383" y="645"/>
                    </a:lnTo>
                    <a:lnTo>
                      <a:pt x="388" y="630"/>
                    </a:lnTo>
                    <a:lnTo>
                      <a:pt x="388" y="610"/>
                    </a:lnTo>
                    <a:lnTo>
                      <a:pt x="388" y="589"/>
                    </a:lnTo>
                    <a:lnTo>
                      <a:pt x="409" y="549"/>
                    </a:lnTo>
                    <a:lnTo>
                      <a:pt x="429" y="539"/>
                    </a:lnTo>
                    <a:lnTo>
                      <a:pt x="449" y="539"/>
                    </a:lnTo>
                    <a:lnTo>
                      <a:pt x="489" y="539"/>
                    </a:lnTo>
                    <a:lnTo>
                      <a:pt x="520" y="539"/>
                    </a:lnTo>
                    <a:lnTo>
                      <a:pt x="540" y="519"/>
                    </a:lnTo>
                    <a:lnTo>
                      <a:pt x="555" y="469"/>
                    </a:lnTo>
                    <a:lnTo>
                      <a:pt x="555" y="448"/>
                    </a:lnTo>
                    <a:lnTo>
                      <a:pt x="555" y="418"/>
                    </a:lnTo>
                    <a:lnTo>
                      <a:pt x="555" y="388"/>
                    </a:lnTo>
                    <a:lnTo>
                      <a:pt x="555" y="368"/>
                    </a:lnTo>
                    <a:lnTo>
                      <a:pt x="565" y="338"/>
                    </a:lnTo>
                    <a:lnTo>
                      <a:pt x="570" y="307"/>
                    </a:lnTo>
                    <a:lnTo>
                      <a:pt x="580" y="277"/>
                    </a:lnTo>
                    <a:lnTo>
                      <a:pt x="615" y="262"/>
                    </a:lnTo>
                    <a:lnTo>
                      <a:pt x="646" y="232"/>
                    </a:lnTo>
                    <a:lnTo>
                      <a:pt x="696" y="202"/>
                    </a:lnTo>
                    <a:lnTo>
                      <a:pt x="726" y="191"/>
                    </a:lnTo>
                    <a:lnTo>
                      <a:pt x="747" y="181"/>
                    </a:lnTo>
                    <a:lnTo>
                      <a:pt x="777" y="176"/>
                    </a:lnTo>
                    <a:lnTo>
                      <a:pt x="807" y="171"/>
                    </a:lnTo>
                    <a:lnTo>
                      <a:pt x="868" y="171"/>
                    </a:lnTo>
                    <a:lnTo>
                      <a:pt x="908" y="171"/>
                    </a:lnTo>
                    <a:lnTo>
                      <a:pt x="923" y="171"/>
                    </a:lnTo>
                    <a:lnTo>
                      <a:pt x="943" y="161"/>
                    </a:lnTo>
                    <a:lnTo>
                      <a:pt x="959" y="151"/>
                    </a:lnTo>
                    <a:lnTo>
                      <a:pt x="974" y="141"/>
                    </a:lnTo>
                    <a:lnTo>
                      <a:pt x="1014" y="121"/>
                    </a:lnTo>
                    <a:lnTo>
                      <a:pt x="1044" y="116"/>
                    </a:lnTo>
                    <a:lnTo>
                      <a:pt x="1064" y="106"/>
                    </a:lnTo>
                    <a:lnTo>
                      <a:pt x="1085" y="101"/>
                    </a:lnTo>
                    <a:lnTo>
                      <a:pt x="1125" y="91"/>
                    </a:lnTo>
                    <a:lnTo>
                      <a:pt x="1165" y="86"/>
                    </a:lnTo>
                    <a:lnTo>
                      <a:pt x="1196" y="81"/>
                    </a:lnTo>
                    <a:lnTo>
                      <a:pt x="1211" y="76"/>
                    </a:lnTo>
                    <a:lnTo>
                      <a:pt x="1226" y="65"/>
                    </a:lnTo>
                    <a:lnTo>
                      <a:pt x="1246" y="45"/>
                    </a:lnTo>
                    <a:lnTo>
                      <a:pt x="1261" y="35"/>
                    </a:lnTo>
                    <a:lnTo>
                      <a:pt x="1276" y="25"/>
                    </a:lnTo>
                    <a:lnTo>
                      <a:pt x="1292" y="15"/>
                    </a:lnTo>
                    <a:lnTo>
                      <a:pt x="1307" y="0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448" name="Freeform 8">
                <a:extLst>
                  <a:ext uri="{FF2B5EF4-FFF2-40B4-BE49-F238E27FC236}">
                    <a16:creationId xmlns:a16="http://schemas.microsoft.com/office/drawing/2014/main" id="{CDE7A36D-3DFF-895A-269F-BB5245FCA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6" y="670"/>
                <a:ext cx="2346" cy="2158"/>
              </a:xfrm>
              <a:custGeom>
                <a:avLst/>
                <a:gdLst>
                  <a:gd name="T0" fmla="*/ 1571 w 2346"/>
                  <a:gd name="T1" fmla="*/ 1429 h 2158"/>
                  <a:gd name="T2" fmla="*/ 1535 w 2346"/>
                  <a:gd name="T3" fmla="*/ 86 h 2158"/>
                  <a:gd name="T4" fmla="*/ 1530 w 2346"/>
                  <a:gd name="T5" fmla="*/ 45 h 2158"/>
                  <a:gd name="T6" fmla="*/ 1571 w 2346"/>
                  <a:gd name="T7" fmla="*/ 0 h 2158"/>
                  <a:gd name="T8" fmla="*/ 1581 w 2346"/>
                  <a:gd name="T9" fmla="*/ 15 h 2158"/>
                  <a:gd name="T10" fmla="*/ 1566 w 2346"/>
                  <a:gd name="T11" fmla="*/ 50 h 2158"/>
                  <a:gd name="T12" fmla="*/ 1556 w 2346"/>
                  <a:gd name="T13" fmla="*/ 75 h 2158"/>
                  <a:gd name="T14" fmla="*/ 1576 w 2346"/>
                  <a:gd name="T15" fmla="*/ 438 h 2158"/>
                  <a:gd name="T16" fmla="*/ 1581 w 2346"/>
                  <a:gd name="T17" fmla="*/ 734 h 2158"/>
                  <a:gd name="T18" fmla="*/ 1586 w 2346"/>
                  <a:gd name="T19" fmla="*/ 1041 h 2158"/>
                  <a:gd name="T20" fmla="*/ 1606 w 2346"/>
                  <a:gd name="T21" fmla="*/ 1449 h 2158"/>
                  <a:gd name="T22" fmla="*/ 2346 w 2346"/>
                  <a:gd name="T23" fmla="*/ 2128 h 2158"/>
                  <a:gd name="T24" fmla="*/ 2321 w 2346"/>
                  <a:gd name="T25" fmla="*/ 2158 h 2158"/>
                  <a:gd name="T26" fmla="*/ 2039 w 2346"/>
                  <a:gd name="T27" fmla="*/ 1881 h 2158"/>
                  <a:gd name="T28" fmla="*/ 1697 w 2346"/>
                  <a:gd name="T29" fmla="*/ 1580 h 2158"/>
                  <a:gd name="T30" fmla="*/ 1581 w 2346"/>
                  <a:gd name="T31" fmla="*/ 1469 h 2158"/>
                  <a:gd name="T32" fmla="*/ 1279 w 2346"/>
                  <a:gd name="T33" fmla="*/ 1534 h 2158"/>
                  <a:gd name="T34" fmla="*/ 790 w 2346"/>
                  <a:gd name="T35" fmla="*/ 1660 h 2158"/>
                  <a:gd name="T36" fmla="*/ 312 w 2346"/>
                  <a:gd name="T37" fmla="*/ 1791 h 2158"/>
                  <a:gd name="T38" fmla="*/ 0 w 2346"/>
                  <a:gd name="T39" fmla="*/ 1856 h 2158"/>
                  <a:gd name="T40" fmla="*/ 5 w 2346"/>
                  <a:gd name="T41" fmla="*/ 1836 h 2158"/>
                  <a:gd name="T42" fmla="*/ 287 w 2346"/>
                  <a:gd name="T43" fmla="*/ 1771 h 2158"/>
                  <a:gd name="T44" fmla="*/ 514 w 2346"/>
                  <a:gd name="T45" fmla="*/ 1705 h 2158"/>
                  <a:gd name="T46" fmla="*/ 846 w 2346"/>
                  <a:gd name="T47" fmla="*/ 1615 h 2158"/>
                  <a:gd name="T48" fmla="*/ 1143 w 2346"/>
                  <a:gd name="T49" fmla="*/ 1544 h 2158"/>
                  <a:gd name="T50" fmla="*/ 1430 w 2346"/>
                  <a:gd name="T51" fmla="*/ 1464 h 2158"/>
                  <a:gd name="T52" fmla="*/ 1571 w 2346"/>
                  <a:gd name="T53" fmla="*/ 1429 h 2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346" h="2158">
                    <a:moveTo>
                      <a:pt x="1571" y="1429"/>
                    </a:moveTo>
                    <a:lnTo>
                      <a:pt x="1535" y="86"/>
                    </a:lnTo>
                    <a:lnTo>
                      <a:pt x="1530" y="45"/>
                    </a:lnTo>
                    <a:lnTo>
                      <a:pt x="1571" y="0"/>
                    </a:lnTo>
                    <a:lnTo>
                      <a:pt x="1581" y="15"/>
                    </a:lnTo>
                    <a:lnTo>
                      <a:pt x="1566" y="50"/>
                    </a:lnTo>
                    <a:lnTo>
                      <a:pt x="1556" y="75"/>
                    </a:lnTo>
                    <a:lnTo>
                      <a:pt x="1576" y="438"/>
                    </a:lnTo>
                    <a:lnTo>
                      <a:pt x="1581" y="734"/>
                    </a:lnTo>
                    <a:lnTo>
                      <a:pt x="1586" y="1041"/>
                    </a:lnTo>
                    <a:lnTo>
                      <a:pt x="1606" y="1449"/>
                    </a:lnTo>
                    <a:lnTo>
                      <a:pt x="2346" y="2128"/>
                    </a:lnTo>
                    <a:lnTo>
                      <a:pt x="2321" y="2158"/>
                    </a:lnTo>
                    <a:lnTo>
                      <a:pt x="2039" y="1881"/>
                    </a:lnTo>
                    <a:lnTo>
                      <a:pt x="1697" y="1580"/>
                    </a:lnTo>
                    <a:lnTo>
                      <a:pt x="1581" y="1469"/>
                    </a:lnTo>
                    <a:lnTo>
                      <a:pt x="1279" y="1534"/>
                    </a:lnTo>
                    <a:lnTo>
                      <a:pt x="790" y="1660"/>
                    </a:lnTo>
                    <a:lnTo>
                      <a:pt x="312" y="1791"/>
                    </a:lnTo>
                    <a:lnTo>
                      <a:pt x="0" y="1856"/>
                    </a:lnTo>
                    <a:lnTo>
                      <a:pt x="5" y="1836"/>
                    </a:lnTo>
                    <a:lnTo>
                      <a:pt x="287" y="1771"/>
                    </a:lnTo>
                    <a:lnTo>
                      <a:pt x="514" y="1705"/>
                    </a:lnTo>
                    <a:lnTo>
                      <a:pt x="846" y="1615"/>
                    </a:lnTo>
                    <a:lnTo>
                      <a:pt x="1143" y="1544"/>
                    </a:lnTo>
                    <a:lnTo>
                      <a:pt x="1430" y="1464"/>
                    </a:lnTo>
                    <a:lnTo>
                      <a:pt x="1571" y="14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449" name="Freeform 9">
                <a:extLst>
                  <a:ext uri="{FF2B5EF4-FFF2-40B4-BE49-F238E27FC236}">
                    <a16:creationId xmlns:a16="http://schemas.microsoft.com/office/drawing/2014/main" id="{CDEAC90A-790A-1B09-8DE6-E11817F257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8" y="2113"/>
                <a:ext cx="1303" cy="545"/>
              </a:xfrm>
              <a:custGeom>
                <a:avLst/>
                <a:gdLst>
                  <a:gd name="T0" fmla="*/ 0 w 1303"/>
                  <a:gd name="T1" fmla="*/ 255 h 545"/>
                  <a:gd name="T2" fmla="*/ 939 w 1303"/>
                  <a:gd name="T3" fmla="*/ 0 h 545"/>
                  <a:gd name="T4" fmla="*/ 1303 w 1303"/>
                  <a:gd name="T5" fmla="*/ 341 h 545"/>
                  <a:gd name="T6" fmla="*/ 1162 w 1303"/>
                  <a:gd name="T7" fmla="*/ 458 h 545"/>
                  <a:gd name="T8" fmla="*/ 884 w 1303"/>
                  <a:gd name="T9" fmla="*/ 530 h 545"/>
                  <a:gd name="T10" fmla="*/ 652 w 1303"/>
                  <a:gd name="T11" fmla="*/ 504 h 545"/>
                  <a:gd name="T12" fmla="*/ 525 w 1303"/>
                  <a:gd name="T13" fmla="*/ 545 h 545"/>
                  <a:gd name="T14" fmla="*/ 394 w 1303"/>
                  <a:gd name="T15" fmla="*/ 504 h 545"/>
                  <a:gd name="T16" fmla="*/ 359 w 1303"/>
                  <a:gd name="T17" fmla="*/ 499 h 545"/>
                  <a:gd name="T18" fmla="*/ 338 w 1303"/>
                  <a:gd name="T19" fmla="*/ 484 h 545"/>
                  <a:gd name="T20" fmla="*/ 328 w 1303"/>
                  <a:gd name="T21" fmla="*/ 464 h 545"/>
                  <a:gd name="T22" fmla="*/ 323 w 1303"/>
                  <a:gd name="T23" fmla="*/ 448 h 545"/>
                  <a:gd name="T24" fmla="*/ 318 w 1303"/>
                  <a:gd name="T25" fmla="*/ 418 h 545"/>
                  <a:gd name="T26" fmla="*/ 303 w 1303"/>
                  <a:gd name="T27" fmla="*/ 397 h 545"/>
                  <a:gd name="T28" fmla="*/ 288 w 1303"/>
                  <a:gd name="T29" fmla="*/ 387 h 545"/>
                  <a:gd name="T30" fmla="*/ 247 w 1303"/>
                  <a:gd name="T31" fmla="*/ 382 h 545"/>
                  <a:gd name="T32" fmla="*/ 232 w 1303"/>
                  <a:gd name="T33" fmla="*/ 382 h 545"/>
                  <a:gd name="T34" fmla="*/ 217 w 1303"/>
                  <a:gd name="T35" fmla="*/ 377 h 545"/>
                  <a:gd name="T36" fmla="*/ 197 w 1303"/>
                  <a:gd name="T37" fmla="*/ 372 h 545"/>
                  <a:gd name="T38" fmla="*/ 167 w 1303"/>
                  <a:gd name="T39" fmla="*/ 372 h 545"/>
                  <a:gd name="T40" fmla="*/ 152 w 1303"/>
                  <a:gd name="T41" fmla="*/ 372 h 545"/>
                  <a:gd name="T42" fmla="*/ 136 w 1303"/>
                  <a:gd name="T43" fmla="*/ 372 h 545"/>
                  <a:gd name="T44" fmla="*/ 61 w 1303"/>
                  <a:gd name="T45" fmla="*/ 331 h 545"/>
                  <a:gd name="T46" fmla="*/ 0 w 1303"/>
                  <a:gd name="T47" fmla="*/ 255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03" h="545">
                    <a:moveTo>
                      <a:pt x="0" y="255"/>
                    </a:moveTo>
                    <a:lnTo>
                      <a:pt x="939" y="0"/>
                    </a:lnTo>
                    <a:lnTo>
                      <a:pt x="1303" y="341"/>
                    </a:lnTo>
                    <a:lnTo>
                      <a:pt x="1162" y="458"/>
                    </a:lnTo>
                    <a:lnTo>
                      <a:pt x="884" y="530"/>
                    </a:lnTo>
                    <a:lnTo>
                      <a:pt x="652" y="504"/>
                    </a:lnTo>
                    <a:lnTo>
                      <a:pt x="525" y="545"/>
                    </a:lnTo>
                    <a:lnTo>
                      <a:pt x="394" y="504"/>
                    </a:lnTo>
                    <a:lnTo>
                      <a:pt x="359" y="499"/>
                    </a:lnTo>
                    <a:lnTo>
                      <a:pt x="338" y="484"/>
                    </a:lnTo>
                    <a:lnTo>
                      <a:pt x="328" y="464"/>
                    </a:lnTo>
                    <a:lnTo>
                      <a:pt x="323" y="448"/>
                    </a:lnTo>
                    <a:lnTo>
                      <a:pt x="318" y="418"/>
                    </a:lnTo>
                    <a:lnTo>
                      <a:pt x="303" y="397"/>
                    </a:lnTo>
                    <a:lnTo>
                      <a:pt x="288" y="387"/>
                    </a:lnTo>
                    <a:lnTo>
                      <a:pt x="247" y="382"/>
                    </a:lnTo>
                    <a:lnTo>
                      <a:pt x="232" y="382"/>
                    </a:lnTo>
                    <a:lnTo>
                      <a:pt x="217" y="377"/>
                    </a:lnTo>
                    <a:lnTo>
                      <a:pt x="197" y="372"/>
                    </a:lnTo>
                    <a:lnTo>
                      <a:pt x="167" y="372"/>
                    </a:lnTo>
                    <a:lnTo>
                      <a:pt x="152" y="372"/>
                    </a:lnTo>
                    <a:lnTo>
                      <a:pt x="136" y="372"/>
                    </a:lnTo>
                    <a:lnTo>
                      <a:pt x="61" y="331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1450" name="Group 10">
              <a:extLst>
                <a:ext uri="{FF2B5EF4-FFF2-40B4-BE49-F238E27FC236}">
                  <a16:creationId xmlns:a16="http://schemas.microsoft.com/office/drawing/2014/main" id="{77E3D97F-72B0-E6F9-0F42-BC1FAB2EDE00}"/>
                </a:ext>
              </a:extLst>
            </p:cNvPr>
            <p:cNvGrpSpPr>
              <a:grpSpLocks/>
            </p:cNvGrpSpPr>
            <p:nvPr/>
          </p:nvGrpSpPr>
          <p:grpSpPr bwMode="auto">
            <a:xfrm rot="662269">
              <a:off x="4513" y="2600"/>
              <a:ext cx="1007" cy="926"/>
              <a:chOff x="2976" y="670"/>
              <a:chExt cx="2346" cy="2158"/>
            </a:xfrm>
          </p:grpSpPr>
          <p:sp>
            <p:nvSpPr>
              <p:cNvPr id="61451" name="Freeform 11">
                <a:extLst>
                  <a:ext uri="{FF2B5EF4-FFF2-40B4-BE49-F238E27FC236}">
                    <a16:creationId xmlns:a16="http://schemas.microsoft.com/office/drawing/2014/main" id="{516E5F3F-4BC3-8851-31FF-6502A44158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2" y="725"/>
                <a:ext cx="1347" cy="1738"/>
              </a:xfrm>
              <a:custGeom>
                <a:avLst/>
                <a:gdLst>
                  <a:gd name="T0" fmla="*/ 1322 w 1347"/>
                  <a:gd name="T1" fmla="*/ 403 h 1738"/>
                  <a:gd name="T2" fmla="*/ 1347 w 1347"/>
                  <a:gd name="T3" fmla="*/ 1390 h 1738"/>
                  <a:gd name="T4" fmla="*/ 237 w 1347"/>
                  <a:gd name="T5" fmla="*/ 1673 h 1738"/>
                  <a:gd name="T6" fmla="*/ 0 w 1347"/>
                  <a:gd name="T7" fmla="*/ 1662 h 1738"/>
                  <a:gd name="T8" fmla="*/ 40 w 1347"/>
                  <a:gd name="T9" fmla="*/ 1536 h 1738"/>
                  <a:gd name="T10" fmla="*/ 101 w 1347"/>
                  <a:gd name="T11" fmla="*/ 1476 h 1738"/>
                  <a:gd name="T12" fmla="*/ 146 w 1347"/>
                  <a:gd name="T13" fmla="*/ 1431 h 1738"/>
                  <a:gd name="T14" fmla="*/ 172 w 1347"/>
                  <a:gd name="T15" fmla="*/ 1370 h 1738"/>
                  <a:gd name="T16" fmla="*/ 172 w 1347"/>
                  <a:gd name="T17" fmla="*/ 1269 h 1738"/>
                  <a:gd name="T18" fmla="*/ 161 w 1347"/>
                  <a:gd name="T19" fmla="*/ 1199 h 1738"/>
                  <a:gd name="T20" fmla="*/ 101 w 1347"/>
                  <a:gd name="T21" fmla="*/ 1108 h 1738"/>
                  <a:gd name="T22" fmla="*/ 91 w 1347"/>
                  <a:gd name="T23" fmla="*/ 1073 h 1738"/>
                  <a:gd name="T24" fmla="*/ 91 w 1347"/>
                  <a:gd name="T25" fmla="*/ 1013 h 1738"/>
                  <a:gd name="T26" fmla="*/ 101 w 1347"/>
                  <a:gd name="T27" fmla="*/ 922 h 1738"/>
                  <a:gd name="T28" fmla="*/ 131 w 1347"/>
                  <a:gd name="T29" fmla="*/ 841 h 1738"/>
                  <a:gd name="T30" fmla="*/ 207 w 1347"/>
                  <a:gd name="T31" fmla="*/ 796 h 1738"/>
                  <a:gd name="T32" fmla="*/ 308 w 1347"/>
                  <a:gd name="T33" fmla="*/ 781 h 1738"/>
                  <a:gd name="T34" fmla="*/ 368 w 1347"/>
                  <a:gd name="T35" fmla="*/ 776 h 1738"/>
                  <a:gd name="T36" fmla="*/ 378 w 1347"/>
                  <a:gd name="T37" fmla="*/ 715 h 1738"/>
                  <a:gd name="T38" fmla="*/ 383 w 1347"/>
                  <a:gd name="T39" fmla="*/ 645 h 1738"/>
                  <a:gd name="T40" fmla="*/ 388 w 1347"/>
                  <a:gd name="T41" fmla="*/ 610 h 1738"/>
                  <a:gd name="T42" fmla="*/ 409 w 1347"/>
                  <a:gd name="T43" fmla="*/ 549 h 1738"/>
                  <a:gd name="T44" fmla="*/ 449 w 1347"/>
                  <a:gd name="T45" fmla="*/ 539 h 1738"/>
                  <a:gd name="T46" fmla="*/ 520 w 1347"/>
                  <a:gd name="T47" fmla="*/ 539 h 1738"/>
                  <a:gd name="T48" fmla="*/ 555 w 1347"/>
                  <a:gd name="T49" fmla="*/ 469 h 1738"/>
                  <a:gd name="T50" fmla="*/ 555 w 1347"/>
                  <a:gd name="T51" fmla="*/ 418 h 1738"/>
                  <a:gd name="T52" fmla="*/ 555 w 1347"/>
                  <a:gd name="T53" fmla="*/ 368 h 1738"/>
                  <a:gd name="T54" fmla="*/ 570 w 1347"/>
                  <a:gd name="T55" fmla="*/ 307 h 1738"/>
                  <a:gd name="T56" fmla="*/ 615 w 1347"/>
                  <a:gd name="T57" fmla="*/ 262 h 1738"/>
                  <a:gd name="T58" fmla="*/ 696 w 1347"/>
                  <a:gd name="T59" fmla="*/ 202 h 1738"/>
                  <a:gd name="T60" fmla="*/ 747 w 1347"/>
                  <a:gd name="T61" fmla="*/ 181 h 1738"/>
                  <a:gd name="T62" fmla="*/ 807 w 1347"/>
                  <a:gd name="T63" fmla="*/ 171 h 1738"/>
                  <a:gd name="T64" fmla="*/ 908 w 1347"/>
                  <a:gd name="T65" fmla="*/ 171 h 1738"/>
                  <a:gd name="T66" fmla="*/ 943 w 1347"/>
                  <a:gd name="T67" fmla="*/ 161 h 1738"/>
                  <a:gd name="T68" fmla="*/ 974 w 1347"/>
                  <a:gd name="T69" fmla="*/ 141 h 1738"/>
                  <a:gd name="T70" fmla="*/ 1044 w 1347"/>
                  <a:gd name="T71" fmla="*/ 116 h 1738"/>
                  <a:gd name="T72" fmla="*/ 1085 w 1347"/>
                  <a:gd name="T73" fmla="*/ 101 h 1738"/>
                  <a:gd name="T74" fmla="*/ 1165 w 1347"/>
                  <a:gd name="T75" fmla="*/ 86 h 1738"/>
                  <a:gd name="T76" fmla="*/ 1211 w 1347"/>
                  <a:gd name="T77" fmla="*/ 76 h 1738"/>
                  <a:gd name="T78" fmla="*/ 1246 w 1347"/>
                  <a:gd name="T79" fmla="*/ 45 h 1738"/>
                  <a:gd name="T80" fmla="*/ 1276 w 1347"/>
                  <a:gd name="T81" fmla="*/ 25 h 1738"/>
                  <a:gd name="T82" fmla="*/ 1307 w 1347"/>
                  <a:gd name="T83" fmla="*/ 0 h 1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47" h="1738">
                    <a:moveTo>
                      <a:pt x="1307" y="0"/>
                    </a:moveTo>
                    <a:lnTo>
                      <a:pt x="1322" y="403"/>
                    </a:lnTo>
                    <a:lnTo>
                      <a:pt x="1332" y="811"/>
                    </a:lnTo>
                    <a:lnTo>
                      <a:pt x="1347" y="1390"/>
                    </a:lnTo>
                    <a:lnTo>
                      <a:pt x="812" y="1531"/>
                    </a:lnTo>
                    <a:lnTo>
                      <a:pt x="237" y="1673"/>
                    </a:lnTo>
                    <a:lnTo>
                      <a:pt x="30" y="1738"/>
                    </a:lnTo>
                    <a:lnTo>
                      <a:pt x="0" y="1662"/>
                    </a:lnTo>
                    <a:lnTo>
                      <a:pt x="25" y="1542"/>
                    </a:lnTo>
                    <a:lnTo>
                      <a:pt x="40" y="1536"/>
                    </a:lnTo>
                    <a:lnTo>
                      <a:pt x="71" y="1506"/>
                    </a:lnTo>
                    <a:lnTo>
                      <a:pt x="101" y="1476"/>
                    </a:lnTo>
                    <a:lnTo>
                      <a:pt x="131" y="1446"/>
                    </a:lnTo>
                    <a:lnTo>
                      <a:pt x="146" y="1431"/>
                    </a:lnTo>
                    <a:lnTo>
                      <a:pt x="161" y="1421"/>
                    </a:lnTo>
                    <a:lnTo>
                      <a:pt x="172" y="1370"/>
                    </a:lnTo>
                    <a:lnTo>
                      <a:pt x="172" y="1320"/>
                    </a:lnTo>
                    <a:lnTo>
                      <a:pt x="172" y="1269"/>
                    </a:lnTo>
                    <a:lnTo>
                      <a:pt x="172" y="1219"/>
                    </a:lnTo>
                    <a:lnTo>
                      <a:pt x="161" y="1199"/>
                    </a:lnTo>
                    <a:lnTo>
                      <a:pt x="111" y="1139"/>
                    </a:lnTo>
                    <a:lnTo>
                      <a:pt x="101" y="1108"/>
                    </a:lnTo>
                    <a:lnTo>
                      <a:pt x="91" y="1093"/>
                    </a:lnTo>
                    <a:lnTo>
                      <a:pt x="91" y="1073"/>
                    </a:lnTo>
                    <a:lnTo>
                      <a:pt x="91" y="1043"/>
                    </a:lnTo>
                    <a:lnTo>
                      <a:pt x="91" y="1013"/>
                    </a:lnTo>
                    <a:lnTo>
                      <a:pt x="91" y="972"/>
                    </a:lnTo>
                    <a:lnTo>
                      <a:pt x="101" y="922"/>
                    </a:lnTo>
                    <a:lnTo>
                      <a:pt x="121" y="872"/>
                    </a:lnTo>
                    <a:lnTo>
                      <a:pt x="131" y="841"/>
                    </a:lnTo>
                    <a:lnTo>
                      <a:pt x="166" y="826"/>
                    </a:lnTo>
                    <a:lnTo>
                      <a:pt x="207" y="796"/>
                    </a:lnTo>
                    <a:lnTo>
                      <a:pt x="267" y="786"/>
                    </a:lnTo>
                    <a:lnTo>
                      <a:pt x="308" y="781"/>
                    </a:lnTo>
                    <a:lnTo>
                      <a:pt x="338" y="776"/>
                    </a:lnTo>
                    <a:lnTo>
                      <a:pt x="368" y="776"/>
                    </a:lnTo>
                    <a:lnTo>
                      <a:pt x="373" y="746"/>
                    </a:lnTo>
                    <a:lnTo>
                      <a:pt x="378" y="715"/>
                    </a:lnTo>
                    <a:lnTo>
                      <a:pt x="383" y="675"/>
                    </a:lnTo>
                    <a:lnTo>
                      <a:pt x="383" y="645"/>
                    </a:lnTo>
                    <a:lnTo>
                      <a:pt x="388" y="630"/>
                    </a:lnTo>
                    <a:lnTo>
                      <a:pt x="388" y="610"/>
                    </a:lnTo>
                    <a:lnTo>
                      <a:pt x="388" y="589"/>
                    </a:lnTo>
                    <a:lnTo>
                      <a:pt x="409" y="549"/>
                    </a:lnTo>
                    <a:lnTo>
                      <a:pt x="429" y="539"/>
                    </a:lnTo>
                    <a:lnTo>
                      <a:pt x="449" y="539"/>
                    </a:lnTo>
                    <a:lnTo>
                      <a:pt x="489" y="539"/>
                    </a:lnTo>
                    <a:lnTo>
                      <a:pt x="520" y="539"/>
                    </a:lnTo>
                    <a:lnTo>
                      <a:pt x="540" y="519"/>
                    </a:lnTo>
                    <a:lnTo>
                      <a:pt x="555" y="469"/>
                    </a:lnTo>
                    <a:lnTo>
                      <a:pt x="555" y="448"/>
                    </a:lnTo>
                    <a:lnTo>
                      <a:pt x="555" y="418"/>
                    </a:lnTo>
                    <a:lnTo>
                      <a:pt x="555" y="388"/>
                    </a:lnTo>
                    <a:lnTo>
                      <a:pt x="555" y="368"/>
                    </a:lnTo>
                    <a:lnTo>
                      <a:pt x="565" y="338"/>
                    </a:lnTo>
                    <a:lnTo>
                      <a:pt x="570" y="307"/>
                    </a:lnTo>
                    <a:lnTo>
                      <a:pt x="580" y="277"/>
                    </a:lnTo>
                    <a:lnTo>
                      <a:pt x="615" y="262"/>
                    </a:lnTo>
                    <a:lnTo>
                      <a:pt x="646" y="232"/>
                    </a:lnTo>
                    <a:lnTo>
                      <a:pt x="696" y="202"/>
                    </a:lnTo>
                    <a:lnTo>
                      <a:pt x="726" y="191"/>
                    </a:lnTo>
                    <a:lnTo>
                      <a:pt x="747" y="181"/>
                    </a:lnTo>
                    <a:lnTo>
                      <a:pt x="777" y="176"/>
                    </a:lnTo>
                    <a:lnTo>
                      <a:pt x="807" y="171"/>
                    </a:lnTo>
                    <a:lnTo>
                      <a:pt x="868" y="171"/>
                    </a:lnTo>
                    <a:lnTo>
                      <a:pt x="908" y="171"/>
                    </a:lnTo>
                    <a:lnTo>
                      <a:pt x="923" y="171"/>
                    </a:lnTo>
                    <a:lnTo>
                      <a:pt x="943" y="161"/>
                    </a:lnTo>
                    <a:lnTo>
                      <a:pt x="959" y="151"/>
                    </a:lnTo>
                    <a:lnTo>
                      <a:pt x="974" y="141"/>
                    </a:lnTo>
                    <a:lnTo>
                      <a:pt x="1014" y="121"/>
                    </a:lnTo>
                    <a:lnTo>
                      <a:pt x="1044" y="116"/>
                    </a:lnTo>
                    <a:lnTo>
                      <a:pt x="1064" y="106"/>
                    </a:lnTo>
                    <a:lnTo>
                      <a:pt x="1085" y="101"/>
                    </a:lnTo>
                    <a:lnTo>
                      <a:pt x="1125" y="91"/>
                    </a:lnTo>
                    <a:lnTo>
                      <a:pt x="1165" y="86"/>
                    </a:lnTo>
                    <a:lnTo>
                      <a:pt x="1196" y="81"/>
                    </a:lnTo>
                    <a:lnTo>
                      <a:pt x="1211" y="76"/>
                    </a:lnTo>
                    <a:lnTo>
                      <a:pt x="1226" y="65"/>
                    </a:lnTo>
                    <a:lnTo>
                      <a:pt x="1246" y="45"/>
                    </a:lnTo>
                    <a:lnTo>
                      <a:pt x="1261" y="35"/>
                    </a:lnTo>
                    <a:lnTo>
                      <a:pt x="1276" y="25"/>
                    </a:lnTo>
                    <a:lnTo>
                      <a:pt x="1292" y="15"/>
                    </a:lnTo>
                    <a:lnTo>
                      <a:pt x="1307" y="0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452" name="Freeform 12">
                <a:extLst>
                  <a:ext uri="{FF2B5EF4-FFF2-40B4-BE49-F238E27FC236}">
                    <a16:creationId xmlns:a16="http://schemas.microsoft.com/office/drawing/2014/main" id="{6BD32CC4-108A-6B4B-89B3-9318467C27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6" y="670"/>
                <a:ext cx="2346" cy="2158"/>
              </a:xfrm>
              <a:custGeom>
                <a:avLst/>
                <a:gdLst>
                  <a:gd name="T0" fmla="*/ 1571 w 2346"/>
                  <a:gd name="T1" fmla="*/ 1429 h 2158"/>
                  <a:gd name="T2" fmla="*/ 1535 w 2346"/>
                  <a:gd name="T3" fmla="*/ 86 h 2158"/>
                  <a:gd name="T4" fmla="*/ 1530 w 2346"/>
                  <a:gd name="T5" fmla="*/ 45 h 2158"/>
                  <a:gd name="T6" fmla="*/ 1571 w 2346"/>
                  <a:gd name="T7" fmla="*/ 0 h 2158"/>
                  <a:gd name="T8" fmla="*/ 1581 w 2346"/>
                  <a:gd name="T9" fmla="*/ 15 h 2158"/>
                  <a:gd name="T10" fmla="*/ 1566 w 2346"/>
                  <a:gd name="T11" fmla="*/ 50 h 2158"/>
                  <a:gd name="T12" fmla="*/ 1556 w 2346"/>
                  <a:gd name="T13" fmla="*/ 75 h 2158"/>
                  <a:gd name="T14" fmla="*/ 1576 w 2346"/>
                  <a:gd name="T15" fmla="*/ 438 h 2158"/>
                  <a:gd name="T16" fmla="*/ 1581 w 2346"/>
                  <a:gd name="T17" fmla="*/ 734 h 2158"/>
                  <a:gd name="T18" fmla="*/ 1586 w 2346"/>
                  <a:gd name="T19" fmla="*/ 1041 h 2158"/>
                  <a:gd name="T20" fmla="*/ 1606 w 2346"/>
                  <a:gd name="T21" fmla="*/ 1449 h 2158"/>
                  <a:gd name="T22" fmla="*/ 2346 w 2346"/>
                  <a:gd name="T23" fmla="*/ 2128 h 2158"/>
                  <a:gd name="T24" fmla="*/ 2321 w 2346"/>
                  <a:gd name="T25" fmla="*/ 2158 h 2158"/>
                  <a:gd name="T26" fmla="*/ 2039 w 2346"/>
                  <a:gd name="T27" fmla="*/ 1881 h 2158"/>
                  <a:gd name="T28" fmla="*/ 1697 w 2346"/>
                  <a:gd name="T29" fmla="*/ 1580 h 2158"/>
                  <a:gd name="T30" fmla="*/ 1581 w 2346"/>
                  <a:gd name="T31" fmla="*/ 1469 h 2158"/>
                  <a:gd name="T32" fmla="*/ 1279 w 2346"/>
                  <a:gd name="T33" fmla="*/ 1534 h 2158"/>
                  <a:gd name="T34" fmla="*/ 790 w 2346"/>
                  <a:gd name="T35" fmla="*/ 1660 h 2158"/>
                  <a:gd name="T36" fmla="*/ 312 w 2346"/>
                  <a:gd name="T37" fmla="*/ 1791 h 2158"/>
                  <a:gd name="T38" fmla="*/ 0 w 2346"/>
                  <a:gd name="T39" fmla="*/ 1856 h 2158"/>
                  <a:gd name="T40" fmla="*/ 5 w 2346"/>
                  <a:gd name="T41" fmla="*/ 1836 h 2158"/>
                  <a:gd name="T42" fmla="*/ 287 w 2346"/>
                  <a:gd name="T43" fmla="*/ 1771 h 2158"/>
                  <a:gd name="T44" fmla="*/ 514 w 2346"/>
                  <a:gd name="T45" fmla="*/ 1705 h 2158"/>
                  <a:gd name="T46" fmla="*/ 846 w 2346"/>
                  <a:gd name="T47" fmla="*/ 1615 h 2158"/>
                  <a:gd name="T48" fmla="*/ 1143 w 2346"/>
                  <a:gd name="T49" fmla="*/ 1544 h 2158"/>
                  <a:gd name="T50" fmla="*/ 1430 w 2346"/>
                  <a:gd name="T51" fmla="*/ 1464 h 2158"/>
                  <a:gd name="T52" fmla="*/ 1571 w 2346"/>
                  <a:gd name="T53" fmla="*/ 1429 h 2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346" h="2158">
                    <a:moveTo>
                      <a:pt x="1571" y="1429"/>
                    </a:moveTo>
                    <a:lnTo>
                      <a:pt x="1535" y="86"/>
                    </a:lnTo>
                    <a:lnTo>
                      <a:pt x="1530" y="45"/>
                    </a:lnTo>
                    <a:lnTo>
                      <a:pt x="1571" y="0"/>
                    </a:lnTo>
                    <a:lnTo>
                      <a:pt x="1581" y="15"/>
                    </a:lnTo>
                    <a:lnTo>
                      <a:pt x="1566" y="50"/>
                    </a:lnTo>
                    <a:lnTo>
                      <a:pt x="1556" y="75"/>
                    </a:lnTo>
                    <a:lnTo>
                      <a:pt x="1576" y="438"/>
                    </a:lnTo>
                    <a:lnTo>
                      <a:pt x="1581" y="734"/>
                    </a:lnTo>
                    <a:lnTo>
                      <a:pt x="1586" y="1041"/>
                    </a:lnTo>
                    <a:lnTo>
                      <a:pt x="1606" y="1449"/>
                    </a:lnTo>
                    <a:lnTo>
                      <a:pt x="2346" y="2128"/>
                    </a:lnTo>
                    <a:lnTo>
                      <a:pt x="2321" y="2158"/>
                    </a:lnTo>
                    <a:lnTo>
                      <a:pt x="2039" y="1881"/>
                    </a:lnTo>
                    <a:lnTo>
                      <a:pt x="1697" y="1580"/>
                    </a:lnTo>
                    <a:lnTo>
                      <a:pt x="1581" y="1469"/>
                    </a:lnTo>
                    <a:lnTo>
                      <a:pt x="1279" y="1534"/>
                    </a:lnTo>
                    <a:lnTo>
                      <a:pt x="790" y="1660"/>
                    </a:lnTo>
                    <a:lnTo>
                      <a:pt x="312" y="1791"/>
                    </a:lnTo>
                    <a:lnTo>
                      <a:pt x="0" y="1856"/>
                    </a:lnTo>
                    <a:lnTo>
                      <a:pt x="5" y="1836"/>
                    </a:lnTo>
                    <a:lnTo>
                      <a:pt x="287" y="1771"/>
                    </a:lnTo>
                    <a:lnTo>
                      <a:pt x="514" y="1705"/>
                    </a:lnTo>
                    <a:lnTo>
                      <a:pt x="846" y="1615"/>
                    </a:lnTo>
                    <a:lnTo>
                      <a:pt x="1143" y="1544"/>
                    </a:lnTo>
                    <a:lnTo>
                      <a:pt x="1430" y="1464"/>
                    </a:lnTo>
                    <a:lnTo>
                      <a:pt x="1571" y="14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453" name="Freeform 13">
                <a:extLst>
                  <a:ext uri="{FF2B5EF4-FFF2-40B4-BE49-F238E27FC236}">
                    <a16:creationId xmlns:a16="http://schemas.microsoft.com/office/drawing/2014/main" id="{E2E5F34A-5174-0294-12F5-91B00D382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8" y="2113"/>
                <a:ext cx="1303" cy="545"/>
              </a:xfrm>
              <a:custGeom>
                <a:avLst/>
                <a:gdLst>
                  <a:gd name="T0" fmla="*/ 0 w 1303"/>
                  <a:gd name="T1" fmla="*/ 255 h 545"/>
                  <a:gd name="T2" fmla="*/ 939 w 1303"/>
                  <a:gd name="T3" fmla="*/ 0 h 545"/>
                  <a:gd name="T4" fmla="*/ 1303 w 1303"/>
                  <a:gd name="T5" fmla="*/ 341 h 545"/>
                  <a:gd name="T6" fmla="*/ 1162 w 1303"/>
                  <a:gd name="T7" fmla="*/ 458 h 545"/>
                  <a:gd name="T8" fmla="*/ 884 w 1303"/>
                  <a:gd name="T9" fmla="*/ 530 h 545"/>
                  <a:gd name="T10" fmla="*/ 652 w 1303"/>
                  <a:gd name="T11" fmla="*/ 504 h 545"/>
                  <a:gd name="T12" fmla="*/ 525 w 1303"/>
                  <a:gd name="T13" fmla="*/ 545 h 545"/>
                  <a:gd name="T14" fmla="*/ 394 w 1303"/>
                  <a:gd name="T15" fmla="*/ 504 h 545"/>
                  <a:gd name="T16" fmla="*/ 359 w 1303"/>
                  <a:gd name="T17" fmla="*/ 499 h 545"/>
                  <a:gd name="T18" fmla="*/ 338 w 1303"/>
                  <a:gd name="T19" fmla="*/ 484 h 545"/>
                  <a:gd name="T20" fmla="*/ 328 w 1303"/>
                  <a:gd name="T21" fmla="*/ 464 h 545"/>
                  <a:gd name="T22" fmla="*/ 323 w 1303"/>
                  <a:gd name="T23" fmla="*/ 448 h 545"/>
                  <a:gd name="T24" fmla="*/ 318 w 1303"/>
                  <a:gd name="T25" fmla="*/ 418 h 545"/>
                  <a:gd name="T26" fmla="*/ 303 w 1303"/>
                  <a:gd name="T27" fmla="*/ 397 h 545"/>
                  <a:gd name="T28" fmla="*/ 288 w 1303"/>
                  <a:gd name="T29" fmla="*/ 387 h 545"/>
                  <a:gd name="T30" fmla="*/ 247 w 1303"/>
                  <a:gd name="T31" fmla="*/ 382 h 545"/>
                  <a:gd name="T32" fmla="*/ 232 w 1303"/>
                  <a:gd name="T33" fmla="*/ 382 h 545"/>
                  <a:gd name="T34" fmla="*/ 217 w 1303"/>
                  <a:gd name="T35" fmla="*/ 377 h 545"/>
                  <a:gd name="T36" fmla="*/ 197 w 1303"/>
                  <a:gd name="T37" fmla="*/ 372 h 545"/>
                  <a:gd name="T38" fmla="*/ 167 w 1303"/>
                  <a:gd name="T39" fmla="*/ 372 h 545"/>
                  <a:gd name="T40" fmla="*/ 152 w 1303"/>
                  <a:gd name="T41" fmla="*/ 372 h 545"/>
                  <a:gd name="T42" fmla="*/ 136 w 1303"/>
                  <a:gd name="T43" fmla="*/ 372 h 545"/>
                  <a:gd name="T44" fmla="*/ 61 w 1303"/>
                  <a:gd name="T45" fmla="*/ 331 h 545"/>
                  <a:gd name="T46" fmla="*/ 0 w 1303"/>
                  <a:gd name="T47" fmla="*/ 255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03" h="545">
                    <a:moveTo>
                      <a:pt x="0" y="255"/>
                    </a:moveTo>
                    <a:lnTo>
                      <a:pt x="939" y="0"/>
                    </a:lnTo>
                    <a:lnTo>
                      <a:pt x="1303" y="341"/>
                    </a:lnTo>
                    <a:lnTo>
                      <a:pt x="1162" y="458"/>
                    </a:lnTo>
                    <a:lnTo>
                      <a:pt x="884" y="530"/>
                    </a:lnTo>
                    <a:lnTo>
                      <a:pt x="652" y="504"/>
                    </a:lnTo>
                    <a:lnTo>
                      <a:pt x="525" y="545"/>
                    </a:lnTo>
                    <a:lnTo>
                      <a:pt x="394" y="504"/>
                    </a:lnTo>
                    <a:lnTo>
                      <a:pt x="359" y="499"/>
                    </a:lnTo>
                    <a:lnTo>
                      <a:pt x="338" y="484"/>
                    </a:lnTo>
                    <a:lnTo>
                      <a:pt x="328" y="464"/>
                    </a:lnTo>
                    <a:lnTo>
                      <a:pt x="323" y="448"/>
                    </a:lnTo>
                    <a:lnTo>
                      <a:pt x="318" y="418"/>
                    </a:lnTo>
                    <a:lnTo>
                      <a:pt x="303" y="397"/>
                    </a:lnTo>
                    <a:lnTo>
                      <a:pt x="288" y="387"/>
                    </a:lnTo>
                    <a:lnTo>
                      <a:pt x="247" y="382"/>
                    </a:lnTo>
                    <a:lnTo>
                      <a:pt x="232" y="382"/>
                    </a:lnTo>
                    <a:lnTo>
                      <a:pt x="217" y="377"/>
                    </a:lnTo>
                    <a:lnTo>
                      <a:pt x="197" y="372"/>
                    </a:lnTo>
                    <a:lnTo>
                      <a:pt x="167" y="372"/>
                    </a:lnTo>
                    <a:lnTo>
                      <a:pt x="152" y="372"/>
                    </a:lnTo>
                    <a:lnTo>
                      <a:pt x="136" y="372"/>
                    </a:lnTo>
                    <a:lnTo>
                      <a:pt x="61" y="331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aphicFrame>
        <p:nvGraphicFramePr>
          <p:cNvPr id="61454" name="Object 14">
            <a:extLst>
              <a:ext uri="{FF2B5EF4-FFF2-40B4-BE49-F238E27FC236}">
                <a16:creationId xmlns:a16="http://schemas.microsoft.com/office/drawing/2014/main" id="{699B2ADE-E31E-5BA5-B286-95F2381578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56350" y="5318125"/>
          <a:ext cx="1287463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2" imgW="16725900" imgH="14097000" progId="MS_ClipArt_Gallery">
                  <p:embed/>
                </p:oleObj>
              </mc:Choice>
              <mc:Fallback>
                <p:oleObj name="Microsoft ClipArt Gallery" r:id="rId2" imgW="16725900" imgH="14097000" progId="MS_ClipArt_Gallery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350" y="5318125"/>
                        <a:ext cx="1287463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55" name="Group 15">
            <a:extLst>
              <a:ext uri="{FF2B5EF4-FFF2-40B4-BE49-F238E27FC236}">
                <a16:creationId xmlns:a16="http://schemas.microsoft.com/office/drawing/2014/main" id="{A2424B2A-835E-26FA-7D15-1F8C83653BAA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4019550"/>
            <a:ext cx="1054100" cy="619125"/>
            <a:chOff x="4176" y="2448"/>
            <a:chExt cx="664" cy="377"/>
          </a:xfrm>
        </p:grpSpPr>
        <p:sp>
          <p:nvSpPr>
            <p:cNvPr id="61456" name="AutoShape 16">
              <a:extLst>
                <a:ext uri="{FF2B5EF4-FFF2-40B4-BE49-F238E27FC236}">
                  <a16:creationId xmlns:a16="http://schemas.microsoft.com/office/drawing/2014/main" id="{661203CE-E533-2D34-D71E-B27C15120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64" cy="377"/>
            </a:xfrm>
            <a:prstGeom prst="cloudCallout">
              <a:avLst>
                <a:gd name="adj1" fmla="val 58282"/>
                <a:gd name="adj2" fmla="val 8925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grpSp>
          <p:nvGrpSpPr>
            <p:cNvPr id="61457" name="Group 17">
              <a:extLst>
                <a:ext uri="{FF2B5EF4-FFF2-40B4-BE49-F238E27FC236}">
                  <a16:creationId xmlns:a16="http://schemas.microsoft.com/office/drawing/2014/main" id="{4A03EF3E-0951-FA33-13E9-DD11CD9331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544"/>
              <a:ext cx="288" cy="240"/>
              <a:chOff x="1109" y="2592"/>
              <a:chExt cx="125" cy="134"/>
            </a:xfrm>
          </p:grpSpPr>
          <p:sp>
            <p:nvSpPr>
              <p:cNvPr id="61458" name="Freeform 18">
                <a:extLst>
                  <a:ext uri="{FF2B5EF4-FFF2-40B4-BE49-F238E27FC236}">
                    <a16:creationId xmlns:a16="http://schemas.microsoft.com/office/drawing/2014/main" id="{6D733597-52B3-3C17-6BBB-8B14E16AA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2602"/>
                <a:ext cx="107" cy="112"/>
              </a:xfrm>
              <a:custGeom>
                <a:avLst/>
                <a:gdLst>
                  <a:gd name="T0" fmla="*/ 49 w 107"/>
                  <a:gd name="T1" fmla="*/ 112 h 112"/>
                  <a:gd name="T2" fmla="*/ 10 w 107"/>
                  <a:gd name="T3" fmla="*/ 71 h 112"/>
                  <a:gd name="T4" fmla="*/ 0 w 107"/>
                  <a:gd name="T5" fmla="*/ 41 h 112"/>
                  <a:gd name="T6" fmla="*/ 1 w 107"/>
                  <a:gd name="T7" fmla="*/ 20 h 112"/>
                  <a:gd name="T8" fmla="*/ 14 w 107"/>
                  <a:gd name="T9" fmla="*/ 6 h 112"/>
                  <a:gd name="T10" fmla="*/ 36 w 107"/>
                  <a:gd name="T11" fmla="*/ 3 h 112"/>
                  <a:gd name="T12" fmla="*/ 52 w 107"/>
                  <a:gd name="T13" fmla="*/ 18 h 112"/>
                  <a:gd name="T14" fmla="*/ 56 w 107"/>
                  <a:gd name="T15" fmla="*/ 21 h 112"/>
                  <a:gd name="T16" fmla="*/ 68 w 107"/>
                  <a:gd name="T17" fmla="*/ 6 h 112"/>
                  <a:gd name="T18" fmla="*/ 84 w 107"/>
                  <a:gd name="T19" fmla="*/ 0 h 112"/>
                  <a:gd name="T20" fmla="*/ 100 w 107"/>
                  <a:gd name="T21" fmla="*/ 9 h 112"/>
                  <a:gd name="T22" fmla="*/ 102 w 107"/>
                  <a:gd name="T23" fmla="*/ 29 h 112"/>
                  <a:gd name="T24" fmla="*/ 107 w 107"/>
                  <a:gd name="T25" fmla="*/ 50 h 112"/>
                  <a:gd name="T26" fmla="*/ 89 w 107"/>
                  <a:gd name="T27" fmla="*/ 77 h 112"/>
                  <a:gd name="T28" fmla="*/ 62 w 107"/>
                  <a:gd name="T29" fmla="*/ 100 h 112"/>
                  <a:gd name="T30" fmla="*/ 49 w 107"/>
                  <a:gd name="T31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112">
                    <a:moveTo>
                      <a:pt x="49" y="112"/>
                    </a:moveTo>
                    <a:lnTo>
                      <a:pt x="10" y="71"/>
                    </a:lnTo>
                    <a:lnTo>
                      <a:pt x="0" y="41"/>
                    </a:lnTo>
                    <a:lnTo>
                      <a:pt x="1" y="20"/>
                    </a:lnTo>
                    <a:lnTo>
                      <a:pt x="14" y="6"/>
                    </a:lnTo>
                    <a:lnTo>
                      <a:pt x="36" y="3"/>
                    </a:lnTo>
                    <a:lnTo>
                      <a:pt x="52" y="18"/>
                    </a:lnTo>
                    <a:lnTo>
                      <a:pt x="56" y="21"/>
                    </a:lnTo>
                    <a:lnTo>
                      <a:pt x="68" y="6"/>
                    </a:lnTo>
                    <a:lnTo>
                      <a:pt x="84" y="0"/>
                    </a:lnTo>
                    <a:lnTo>
                      <a:pt x="100" y="9"/>
                    </a:lnTo>
                    <a:lnTo>
                      <a:pt x="102" y="29"/>
                    </a:lnTo>
                    <a:lnTo>
                      <a:pt x="107" y="50"/>
                    </a:lnTo>
                    <a:lnTo>
                      <a:pt x="89" y="77"/>
                    </a:lnTo>
                    <a:lnTo>
                      <a:pt x="62" y="100"/>
                    </a:lnTo>
                    <a:lnTo>
                      <a:pt x="49" y="112"/>
                    </a:lnTo>
                    <a:close/>
                  </a:path>
                </a:pathLst>
              </a:custGeom>
              <a:solidFill>
                <a:srgbClr val="FF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61459" name="Group 19">
                <a:extLst>
                  <a:ext uri="{FF2B5EF4-FFF2-40B4-BE49-F238E27FC236}">
                    <a16:creationId xmlns:a16="http://schemas.microsoft.com/office/drawing/2014/main" id="{6A79E25C-D072-F489-FF6A-8BA142B0BF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09" y="2592"/>
                <a:ext cx="125" cy="134"/>
                <a:chOff x="1109" y="2592"/>
                <a:chExt cx="125" cy="134"/>
              </a:xfrm>
            </p:grpSpPr>
            <p:sp>
              <p:nvSpPr>
                <p:cNvPr id="61460" name="Freeform 20">
                  <a:extLst>
                    <a:ext uri="{FF2B5EF4-FFF2-40B4-BE49-F238E27FC236}">
                      <a16:creationId xmlns:a16="http://schemas.microsoft.com/office/drawing/2014/main" id="{A2D1E824-F0A2-F72E-653D-2F40F04109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9" y="2592"/>
                  <a:ext cx="72" cy="134"/>
                </a:xfrm>
                <a:custGeom>
                  <a:avLst/>
                  <a:gdLst>
                    <a:gd name="T0" fmla="*/ 61 w 72"/>
                    <a:gd name="T1" fmla="*/ 134 h 134"/>
                    <a:gd name="T2" fmla="*/ 34 w 72"/>
                    <a:gd name="T3" fmla="*/ 110 h 134"/>
                    <a:gd name="T4" fmla="*/ 15 w 72"/>
                    <a:gd name="T5" fmla="*/ 89 h 134"/>
                    <a:gd name="T6" fmla="*/ 4 w 72"/>
                    <a:gd name="T7" fmla="*/ 65 h 134"/>
                    <a:gd name="T8" fmla="*/ 0 w 72"/>
                    <a:gd name="T9" fmla="*/ 45 h 134"/>
                    <a:gd name="T10" fmla="*/ 4 w 72"/>
                    <a:gd name="T11" fmla="*/ 27 h 134"/>
                    <a:gd name="T12" fmla="*/ 10 w 72"/>
                    <a:gd name="T13" fmla="*/ 15 h 134"/>
                    <a:gd name="T14" fmla="*/ 22 w 72"/>
                    <a:gd name="T15" fmla="*/ 2 h 134"/>
                    <a:gd name="T16" fmla="*/ 42 w 72"/>
                    <a:gd name="T17" fmla="*/ 0 h 134"/>
                    <a:gd name="T18" fmla="*/ 63 w 72"/>
                    <a:gd name="T19" fmla="*/ 8 h 134"/>
                    <a:gd name="T20" fmla="*/ 70 w 72"/>
                    <a:gd name="T21" fmla="*/ 20 h 134"/>
                    <a:gd name="T22" fmla="*/ 72 w 72"/>
                    <a:gd name="T23" fmla="*/ 39 h 134"/>
                    <a:gd name="T24" fmla="*/ 65 w 72"/>
                    <a:gd name="T25" fmla="*/ 50 h 134"/>
                    <a:gd name="T26" fmla="*/ 57 w 72"/>
                    <a:gd name="T27" fmla="*/ 44 h 134"/>
                    <a:gd name="T28" fmla="*/ 53 w 72"/>
                    <a:gd name="T29" fmla="*/ 30 h 134"/>
                    <a:gd name="T30" fmla="*/ 42 w 72"/>
                    <a:gd name="T31" fmla="*/ 21 h 134"/>
                    <a:gd name="T32" fmla="*/ 27 w 72"/>
                    <a:gd name="T33" fmla="*/ 21 h 134"/>
                    <a:gd name="T34" fmla="*/ 22 w 72"/>
                    <a:gd name="T35" fmla="*/ 32 h 134"/>
                    <a:gd name="T36" fmla="*/ 18 w 72"/>
                    <a:gd name="T37" fmla="*/ 45 h 134"/>
                    <a:gd name="T38" fmla="*/ 21 w 72"/>
                    <a:gd name="T39" fmla="*/ 62 h 134"/>
                    <a:gd name="T40" fmla="*/ 27 w 72"/>
                    <a:gd name="T41" fmla="*/ 77 h 134"/>
                    <a:gd name="T42" fmla="*/ 41 w 72"/>
                    <a:gd name="T43" fmla="*/ 92 h 134"/>
                    <a:gd name="T44" fmla="*/ 59 w 72"/>
                    <a:gd name="T45" fmla="*/ 106 h 134"/>
                    <a:gd name="T46" fmla="*/ 68 w 72"/>
                    <a:gd name="T47" fmla="*/ 112 h 134"/>
                    <a:gd name="T48" fmla="*/ 72 w 72"/>
                    <a:gd name="T49" fmla="*/ 122 h 134"/>
                    <a:gd name="T50" fmla="*/ 61 w 72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72" h="134">
                      <a:moveTo>
                        <a:pt x="61" y="134"/>
                      </a:moveTo>
                      <a:lnTo>
                        <a:pt x="34" y="110"/>
                      </a:lnTo>
                      <a:lnTo>
                        <a:pt x="15" y="89"/>
                      </a:lnTo>
                      <a:lnTo>
                        <a:pt x="4" y="65"/>
                      </a:lnTo>
                      <a:lnTo>
                        <a:pt x="0" y="45"/>
                      </a:lnTo>
                      <a:lnTo>
                        <a:pt x="4" y="27"/>
                      </a:lnTo>
                      <a:lnTo>
                        <a:pt x="10" y="15"/>
                      </a:lnTo>
                      <a:lnTo>
                        <a:pt x="22" y="2"/>
                      </a:lnTo>
                      <a:lnTo>
                        <a:pt x="42" y="0"/>
                      </a:lnTo>
                      <a:lnTo>
                        <a:pt x="63" y="8"/>
                      </a:lnTo>
                      <a:lnTo>
                        <a:pt x="70" y="20"/>
                      </a:lnTo>
                      <a:lnTo>
                        <a:pt x="72" y="39"/>
                      </a:lnTo>
                      <a:lnTo>
                        <a:pt x="65" y="50"/>
                      </a:lnTo>
                      <a:lnTo>
                        <a:pt x="57" y="44"/>
                      </a:lnTo>
                      <a:lnTo>
                        <a:pt x="53" y="30"/>
                      </a:lnTo>
                      <a:lnTo>
                        <a:pt x="42" y="21"/>
                      </a:lnTo>
                      <a:lnTo>
                        <a:pt x="27" y="21"/>
                      </a:lnTo>
                      <a:lnTo>
                        <a:pt x="22" y="32"/>
                      </a:lnTo>
                      <a:lnTo>
                        <a:pt x="18" y="45"/>
                      </a:lnTo>
                      <a:lnTo>
                        <a:pt x="21" y="62"/>
                      </a:lnTo>
                      <a:lnTo>
                        <a:pt x="27" y="77"/>
                      </a:lnTo>
                      <a:lnTo>
                        <a:pt x="41" y="92"/>
                      </a:lnTo>
                      <a:lnTo>
                        <a:pt x="59" y="106"/>
                      </a:lnTo>
                      <a:lnTo>
                        <a:pt x="68" y="112"/>
                      </a:lnTo>
                      <a:lnTo>
                        <a:pt x="72" y="122"/>
                      </a:lnTo>
                      <a:lnTo>
                        <a:pt x="61" y="1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461" name="Freeform 21">
                  <a:extLst>
                    <a:ext uri="{FF2B5EF4-FFF2-40B4-BE49-F238E27FC236}">
                      <a16:creationId xmlns:a16="http://schemas.microsoft.com/office/drawing/2014/main" id="{F623F402-6FB9-6DFB-0C0F-1C1A0F787B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2" y="2593"/>
                  <a:ext cx="72" cy="129"/>
                </a:xfrm>
                <a:custGeom>
                  <a:avLst/>
                  <a:gdLst>
                    <a:gd name="T0" fmla="*/ 0 w 72"/>
                    <a:gd name="T1" fmla="*/ 120 h 129"/>
                    <a:gd name="T2" fmla="*/ 18 w 72"/>
                    <a:gd name="T3" fmla="*/ 102 h 129"/>
                    <a:gd name="T4" fmla="*/ 33 w 72"/>
                    <a:gd name="T5" fmla="*/ 87 h 129"/>
                    <a:gd name="T6" fmla="*/ 48 w 72"/>
                    <a:gd name="T7" fmla="*/ 74 h 129"/>
                    <a:gd name="T8" fmla="*/ 59 w 72"/>
                    <a:gd name="T9" fmla="*/ 53 h 129"/>
                    <a:gd name="T10" fmla="*/ 55 w 72"/>
                    <a:gd name="T11" fmla="*/ 33 h 129"/>
                    <a:gd name="T12" fmla="*/ 48 w 72"/>
                    <a:gd name="T13" fmla="*/ 18 h 129"/>
                    <a:gd name="T14" fmla="*/ 36 w 72"/>
                    <a:gd name="T15" fmla="*/ 18 h 129"/>
                    <a:gd name="T16" fmla="*/ 22 w 72"/>
                    <a:gd name="T17" fmla="*/ 26 h 129"/>
                    <a:gd name="T18" fmla="*/ 15 w 72"/>
                    <a:gd name="T19" fmla="*/ 38 h 129"/>
                    <a:gd name="T20" fmla="*/ 10 w 72"/>
                    <a:gd name="T21" fmla="*/ 42 h 129"/>
                    <a:gd name="T22" fmla="*/ 4 w 72"/>
                    <a:gd name="T23" fmla="*/ 29 h 129"/>
                    <a:gd name="T24" fmla="*/ 12 w 72"/>
                    <a:gd name="T25" fmla="*/ 20 h 129"/>
                    <a:gd name="T26" fmla="*/ 22 w 72"/>
                    <a:gd name="T27" fmla="*/ 8 h 129"/>
                    <a:gd name="T28" fmla="*/ 34 w 72"/>
                    <a:gd name="T29" fmla="*/ 0 h 129"/>
                    <a:gd name="T30" fmla="*/ 50 w 72"/>
                    <a:gd name="T31" fmla="*/ 0 h 129"/>
                    <a:gd name="T32" fmla="*/ 61 w 72"/>
                    <a:gd name="T33" fmla="*/ 5 h 129"/>
                    <a:gd name="T34" fmla="*/ 70 w 72"/>
                    <a:gd name="T35" fmla="*/ 24 h 129"/>
                    <a:gd name="T36" fmla="*/ 72 w 72"/>
                    <a:gd name="T37" fmla="*/ 42 h 129"/>
                    <a:gd name="T38" fmla="*/ 71 w 72"/>
                    <a:gd name="T39" fmla="*/ 60 h 129"/>
                    <a:gd name="T40" fmla="*/ 63 w 72"/>
                    <a:gd name="T41" fmla="*/ 77 h 129"/>
                    <a:gd name="T42" fmla="*/ 50 w 72"/>
                    <a:gd name="T43" fmla="*/ 93 h 129"/>
                    <a:gd name="T44" fmla="*/ 37 w 72"/>
                    <a:gd name="T45" fmla="*/ 108 h 129"/>
                    <a:gd name="T46" fmla="*/ 23 w 72"/>
                    <a:gd name="T47" fmla="*/ 119 h 129"/>
                    <a:gd name="T48" fmla="*/ 8 w 72"/>
                    <a:gd name="T49" fmla="*/ 128 h 129"/>
                    <a:gd name="T50" fmla="*/ 4 w 72"/>
                    <a:gd name="T51" fmla="*/ 129 h 129"/>
                    <a:gd name="T52" fmla="*/ 0 w 72"/>
                    <a:gd name="T53" fmla="*/ 120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72" h="129">
                      <a:moveTo>
                        <a:pt x="0" y="120"/>
                      </a:moveTo>
                      <a:lnTo>
                        <a:pt x="18" y="102"/>
                      </a:lnTo>
                      <a:lnTo>
                        <a:pt x="33" y="87"/>
                      </a:lnTo>
                      <a:lnTo>
                        <a:pt x="48" y="74"/>
                      </a:lnTo>
                      <a:lnTo>
                        <a:pt x="59" y="53"/>
                      </a:lnTo>
                      <a:lnTo>
                        <a:pt x="55" y="33"/>
                      </a:lnTo>
                      <a:lnTo>
                        <a:pt x="48" y="18"/>
                      </a:lnTo>
                      <a:lnTo>
                        <a:pt x="36" y="18"/>
                      </a:lnTo>
                      <a:lnTo>
                        <a:pt x="22" y="26"/>
                      </a:lnTo>
                      <a:lnTo>
                        <a:pt x="15" y="38"/>
                      </a:lnTo>
                      <a:lnTo>
                        <a:pt x="10" y="42"/>
                      </a:lnTo>
                      <a:lnTo>
                        <a:pt x="4" y="29"/>
                      </a:lnTo>
                      <a:lnTo>
                        <a:pt x="12" y="20"/>
                      </a:lnTo>
                      <a:lnTo>
                        <a:pt x="22" y="8"/>
                      </a:lnTo>
                      <a:lnTo>
                        <a:pt x="34" y="0"/>
                      </a:lnTo>
                      <a:lnTo>
                        <a:pt x="50" y="0"/>
                      </a:lnTo>
                      <a:lnTo>
                        <a:pt x="61" y="5"/>
                      </a:lnTo>
                      <a:lnTo>
                        <a:pt x="70" y="24"/>
                      </a:lnTo>
                      <a:lnTo>
                        <a:pt x="72" y="42"/>
                      </a:lnTo>
                      <a:lnTo>
                        <a:pt x="71" y="60"/>
                      </a:lnTo>
                      <a:lnTo>
                        <a:pt x="63" y="77"/>
                      </a:lnTo>
                      <a:lnTo>
                        <a:pt x="50" y="93"/>
                      </a:lnTo>
                      <a:lnTo>
                        <a:pt x="37" y="108"/>
                      </a:lnTo>
                      <a:lnTo>
                        <a:pt x="23" y="119"/>
                      </a:lnTo>
                      <a:lnTo>
                        <a:pt x="8" y="128"/>
                      </a:lnTo>
                      <a:lnTo>
                        <a:pt x="4" y="129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61462" name="Group 22">
            <a:extLst>
              <a:ext uri="{FF2B5EF4-FFF2-40B4-BE49-F238E27FC236}">
                <a16:creationId xmlns:a16="http://schemas.microsoft.com/office/drawing/2014/main" id="{B81AF3D4-8FCD-D4CB-C07D-6AF0C218B90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629400" y="4019550"/>
            <a:ext cx="1054100" cy="619125"/>
            <a:chOff x="4176" y="2448"/>
            <a:chExt cx="664" cy="377"/>
          </a:xfrm>
        </p:grpSpPr>
        <p:sp>
          <p:nvSpPr>
            <p:cNvPr id="61463" name="AutoShape 23">
              <a:extLst>
                <a:ext uri="{FF2B5EF4-FFF2-40B4-BE49-F238E27FC236}">
                  <a16:creationId xmlns:a16="http://schemas.microsoft.com/office/drawing/2014/main" id="{1CE810DD-556A-2D8C-6A46-F24A6E521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64" cy="377"/>
            </a:xfrm>
            <a:prstGeom prst="cloudCallout">
              <a:avLst>
                <a:gd name="adj1" fmla="val 58282"/>
                <a:gd name="adj2" fmla="val 89259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grpSp>
          <p:nvGrpSpPr>
            <p:cNvPr id="61464" name="Group 24">
              <a:extLst>
                <a:ext uri="{FF2B5EF4-FFF2-40B4-BE49-F238E27FC236}">
                  <a16:creationId xmlns:a16="http://schemas.microsoft.com/office/drawing/2014/main" id="{01A6012F-382A-A4F7-CA6C-9D98A5CE72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544"/>
              <a:ext cx="288" cy="240"/>
              <a:chOff x="1109" y="2592"/>
              <a:chExt cx="125" cy="134"/>
            </a:xfrm>
          </p:grpSpPr>
          <p:sp>
            <p:nvSpPr>
              <p:cNvPr id="61465" name="Freeform 25">
                <a:extLst>
                  <a:ext uri="{FF2B5EF4-FFF2-40B4-BE49-F238E27FC236}">
                    <a16:creationId xmlns:a16="http://schemas.microsoft.com/office/drawing/2014/main" id="{C533DB34-4C0C-94DA-5F4E-27E7F2D9D2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2602"/>
                <a:ext cx="107" cy="112"/>
              </a:xfrm>
              <a:custGeom>
                <a:avLst/>
                <a:gdLst>
                  <a:gd name="T0" fmla="*/ 49 w 107"/>
                  <a:gd name="T1" fmla="*/ 112 h 112"/>
                  <a:gd name="T2" fmla="*/ 10 w 107"/>
                  <a:gd name="T3" fmla="*/ 71 h 112"/>
                  <a:gd name="T4" fmla="*/ 0 w 107"/>
                  <a:gd name="T5" fmla="*/ 41 h 112"/>
                  <a:gd name="T6" fmla="*/ 1 w 107"/>
                  <a:gd name="T7" fmla="*/ 20 h 112"/>
                  <a:gd name="T8" fmla="*/ 14 w 107"/>
                  <a:gd name="T9" fmla="*/ 6 h 112"/>
                  <a:gd name="T10" fmla="*/ 36 w 107"/>
                  <a:gd name="T11" fmla="*/ 3 h 112"/>
                  <a:gd name="T12" fmla="*/ 52 w 107"/>
                  <a:gd name="T13" fmla="*/ 18 h 112"/>
                  <a:gd name="T14" fmla="*/ 56 w 107"/>
                  <a:gd name="T15" fmla="*/ 21 h 112"/>
                  <a:gd name="T16" fmla="*/ 68 w 107"/>
                  <a:gd name="T17" fmla="*/ 6 h 112"/>
                  <a:gd name="T18" fmla="*/ 84 w 107"/>
                  <a:gd name="T19" fmla="*/ 0 h 112"/>
                  <a:gd name="T20" fmla="*/ 100 w 107"/>
                  <a:gd name="T21" fmla="*/ 9 h 112"/>
                  <a:gd name="T22" fmla="*/ 102 w 107"/>
                  <a:gd name="T23" fmla="*/ 29 h 112"/>
                  <a:gd name="T24" fmla="*/ 107 w 107"/>
                  <a:gd name="T25" fmla="*/ 50 h 112"/>
                  <a:gd name="T26" fmla="*/ 89 w 107"/>
                  <a:gd name="T27" fmla="*/ 77 h 112"/>
                  <a:gd name="T28" fmla="*/ 62 w 107"/>
                  <a:gd name="T29" fmla="*/ 100 h 112"/>
                  <a:gd name="T30" fmla="*/ 49 w 107"/>
                  <a:gd name="T31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112">
                    <a:moveTo>
                      <a:pt x="49" y="112"/>
                    </a:moveTo>
                    <a:lnTo>
                      <a:pt x="10" y="71"/>
                    </a:lnTo>
                    <a:lnTo>
                      <a:pt x="0" y="41"/>
                    </a:lnTo>
                    <a:lnTo>
                      <a:pt x="1" y="20"/>
                    </a:lnTo>
                    <a:lnTo>
                      <a:pt x="14" y="6"/>
                    </a:lnTo>
                    <a:lnTo>
                      <a:pt x="36" y="3"/>
                    </a:lnTo>
                    <a:lnTo>
                      <a:pt x="52" y="18"/>
                    </a:lnTo>
                    <a:lnTo>
                      <a:pt x="56" y="21"/>
                    </a:lnTo>
                    <a:lnTo>
                      <a:pt x="68" y="6"/>
                    </a:lnTo>
                    <a:lnTo>
                      <a:pt x="84" y="0"/>
                    </a:lnTo>
                    <a:lnTo>
                      <a:pt x="100" y="9"/>
                    </a:lnTo>
                    <a:lnTo>
                      <a:pt x="102" y="29"/>
                    </a:lnTo>
                    <a:lnTo>
                      <a:pt x="107" y="50"/>
                    </a:lnTo>
                    <a:lnTo>
                      <a:pt x="89" y="77"/>
                    </a:lnTo>
                    <a:lnTo>
                      <a:pt x="62" y="100"/>
                    </a:lnTo>
                    <a:lnTo>
                      <a:pt x="49" y="112"/>
                    </a:lnTo>
                    <a:close/>
                  </a:path>
                </a:pathLst>
              </a:custGeom>
              <a:solidFill>
                <a:srgbClr val="FF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61466" name="Group 26">
                <a:extLst>
                  <a:ext uri="{FF2B5EF4-FFF2-40B4-BE49-F238E27FC236}">
                    <a16:creationId xmlns:a16="http://schemas.microsoft.com/office/drawing/2014/main" id="{865BA076-614B-BAC5-ACA2-588463907F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09" y="2592"/>
                <a:ext cx="125" cy="134"/>
                <a:chOff x="1109" y="2592"/>
                <a:chExt cx="125" cy="134"/>
              </a:xfrm>
            </p:grpSpPr>
            <p:sp>
              <p:nvSpPr>
                <p:cNvPr id="61467" name="Freeform 27">
                  <a:extLst>
                    <a:ext uri="{FF2B5EF4-FFF2-40B4-BE49-F238E27FC236}">
                      <a16:creationId xmlns:a16="http://schemas.microsoft.com/office/drawing/2014/main" id="{25496C7B-BEC8-2E1F-78FE-1358AD6281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9" y="2592"/>
                  <a:ext cx="72" cy="134"/>
                </a:xfrm>
                <a:custGeom>
                  <a:avLst/>
                  <a:gdLst>
                    <a:gd name="T0" fmla="*/ 61 w 72"/>
                    <a:gd name="T1" fmla="*/ 134 h 134"/>
                    <a:gd name="T2" fmla="*/ 34 w 72"/>
                    <a:gd name="T3" fmla="*/ 110 h 134"/>
                    <a:gd name="T4" fmla="*/ 15 w 72"/>
                    <a:gd name="T5" fmla="*/ 89 h 134"/>
                    <a:gd name="T6" fmla="*/ 4 w 72"/>
                    <a:gd name="T7" fmla="*/ 65 h 134"/>
                    <a:gd name="T8" fmla="*/ 0 w 72"/>
                    <a:gd name="T9" fmla="*/ 45 h 134"/>
                    <a:gd name="T10" fmla="*/ 4 w 72"/>
                    <a:gd name="T11" fmla="*/ 27 h 134"/>
                    <a:gd name="T12" fmla="*/ 10 w 72"/>
                    <a:gd name="T13" fmla="*/ 15 h 134"/>
                    <a:gd name="T14" fmla="*/ 22 w 72"/>
                    <a:gd name="T15" fmla="*/ 2 h 134"/>
                    <a:gd name="T16" fmla="*/ 42 w 72"/>
                    <a:gd name="T17" fmla="*/ 0 h 134"/>
                    <a:gd name="T18" fmla="*/ 63 w 72"/>
                    <a:gd name="T19" fmla="*/ 8 h 134"/>
                    <a:gd name="T20" fmla="*/ 70 w 72"/>
                    <a:gd name="T21" fmla="*/ 20 h 134"/>
                    <a:gd name="T22" fmla="*/ 72 w 72"/>
                    <a:gd name="T23" fmla="*/ 39 h 134"/>
                    <a:gd name="T24" fmla="*/ 65 w 72"/>
                    <a:gd name="T25" fmla="*/ 50 h 134"/>
                    <a:gd name="T26" fmla="*/ 57 w 72"/>
                    <a:gd name="T27" fmla="*/ 44 h 134"/>
                    <a:gd name="T28" fmla="*/ 53 w 72"/>
                    <a:gd name="T29" fmla="*/ 30 h 134"/>
                    <a:gd name="T30" fmla="*/ 42 w 72"/>
                    <a:gd name="T31" fmla="*/ 21 h 134"/>
                    <a:gd name="T32" fmla="*/ 27 w 72"/>
                    <a:gd name="T33" fmla="*/ 21 h 134"/>
                    <a:gd name="T34" fmla="*/ 22 w 72"/>
                    <a:gd name="T35" fmla="*/ 32 h 134"/>
                    <a:gd name="T36" fmla="*/ 18 w 72"/>
                    <a:gd name="T37" fmla="*/ 45 h 134"/>
                    <a:gd name="T38" fmla="*/ 21 w 72"/>
                    <a:gd name="T39" fmla="*/ 62 h 134"/>
                    <a:gd name="T40" fmla="*/ 27 w 72"/>
                    <a:gd name="T41" fmla="*/ 77 h 134"/>
                    <a:gd name="T42" fmla="*/ 41 w 72"/>
                    <a:gd name="T43" fmla="*/ 92 h 134"/>
                    <a:gd name="T44" fmla="*/ 59 w 72"/>
                    <a:gd name="T45" fmla="*/ 106 h 134"/>
                    <a:gd name="T46" fmla="*/ 68 w 72"/>
                    <a:gd name="T47" fmla="*/ 112 h 134"/>
                    <a:gd name="T48" fmla="*/ 72 w 72"/>
                    <a:gd name="T49" fmla="*/ 122 h 134"/>
                    <a:gd name="T50" fmla="*/ 61 w 72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72" h="134">
                      <a:moveTo>
                        <a:pt x="61" y="134"/>
                      </a:moveTo>
                      <a:lnTo>
                        <a:pt x="34" y="110"/>
                      </a:lnTo>
                      <a:lnTo>
                        <a:pt x="15" y="89"/>
                      </a:lnTo>
                      <a:lnTo>
                        <a:pt x="4" y="65"/>
                      </a:lnTo>
                      <a:lnTo>
                        <a:pt x="0" y="45"/>
                      </a:lnTo>
                      <a:lnTo>
                        <a:pt x="4" y="27"/>
                      </a:lnTo>
                      <a:lnTo>
                        <a:pt x="10" y="15"/>
                      </a:lnTo>
                      <a:lnTo>
                        <a:pt x="22" y="2"/>
                      </a:lnTo>
                      <a:lnTo>
                        <a:pt x="42" y="0"/>
                      </a:lnTo>
                      <a:lnTo>
                        <a:pt x="63" y="8"/>
                      </a:lnTo>
                      <a:lnTo>
                        <a:pt x="70" y="20"/>
                      </a:lnTo>
                      <a:lnTo>
                        <a:pt x="72" y="39"/>
                      </a:lnTo>
                      <a:lnTo>
                        <a:pt x="65" y="50"/>
                      </a:lnTo>
                      <a:lnTo>
                        <a:pt x="57" y="44"/>
                      </a:lnTo>
                      <a:lnTo>
                        <a:pt x="53" y="30"/>
                      </a:lnTo>
                      <a:lnTo>
                        <a:pt x="42" y="21"/>
                      </a:lnTo>
                      <a:lnTo>
                        <a:pt x="27" y="21"/>
                      </a:lnTo>
                      <a:lnTo>
                        <a:pt x="22" y="32"/>
                      </a:lnTo>
                      <a:lnTo>
                        <a:pt x="18" y="45"/>
                      </a:lnTo>
                      <a:lnTo>
                        <a:pt x="21" y="62"/>
                      </a:lnTo>
                      <a:lnTo>
                        <a:pt x="27" y="77"/>
                      </a:lnTo>
                      <a:lnTo>
                        <a:pt x="41" y="92"/>
                      </a:lnTo>
                      <a:lnTo>
                        <a:pt x="59" y="106"/>
                      </a:lnTo>
                      <a:lnTo>
                        <a:pt x="68" y="112"/>
                      </a:lnTo>
                      <a:lnTo>
                        <a:pt x="72" y="122"/>
                      </a:lnTo>
                      <a:lnTo>
                        <a:pt x="61" y="1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1468" name="Freeform 28">
                  <a:extLst>
                    <a:ext uri="{FF2B5EF4-FFF2-40B4-BE49-F238E27FC236}">
                      <a16:creationId xmlns:a16="http://schemas.microsoft.com/office/drawing/2014/main" id="{651C01D9-77CA-8F76-000F-76A08BAAEA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2" y="2593"/>
                  <a:ext cx="72" cy="129"/>
                </a:xfrm>
                <a:custGeom>
                  <a:avLst/>
                  <a:gdLst>
                    <a:gd name="T0" fmla="*/ 0 w 72"/>
                    <a:gd name="T1" fmla="*/ 120 h 129"/>
                    <a:gd name="T2" fmla="*/ 18 w 72"/>
                    <a:gd name="T3" fmla="*/ 102 h 129"/>
                    <a:gd name="T4" fmla="*/ 33 w 72"/>
                    <a:gd name="T5" fmla="*/ 87 h 129"/>
                    <a:gd name="T6" fmla="*/ 48 w 72"/>
                    <a:gd name="T7" fmla="*/ 74 h 129"/>
                    <a:gd name="T8" fmla="*/ 59 w 72"/>
                    <a:gd name="T9" fmla="*/ 53 h 129"/>
                    <a:gd name="T10" fmla="*/ 55 w 72"/>
                    <a:gd name="T11" fmla="*/ 33 h 129"/>
                    <a:gd name="T12" fmla="*/ 48 w 72"/>
                    <a:gd name="T13" fmla="*/ 18 h 129"/>
                    <a:gd name="T14" fmla="*/ 36 w 72"/>
                    <a:gd name="T15" fmla="*/ 18 h 129"/>
                    <a:gd name="T16" fmla="*/ 22 w 72"/>
                    <a:gd name="T17" fmla="*/ 26 h 129"/>
                    <a:gd name="T18" fmla="*/ 15 w 72"/>
                    <a:gd name="T19" fmla="*/ 38 h 129"/>
                    <a:gd name="T20" fmla="*/ 10 w 72"/>
                    <a:gd name="T21" fmla="*/ 42 h 129"/>
                    <a:gd name="T22" fmla="*/ 4 w 72"/>
                    <a:gd name="T23" fmla="*/ 29 h 129"/>
                    <a:gd name="T24" fmla="*/ 12 w 72"/>
                    <a:gd name="T25" fmla="*/ 20 h 129"/>
                    <a:gd name="T26" fmla="*/ 22 w 72"/>
                    <a:gd name="T27" fmla="*/ 8 h 129"/>
                    <a:gd name="T28" fmla="*/ 34 w 72"/>
                    <a:gd name="T29" fmla="*/ 0 h 129"/>
                    <a:gd name="T30" fmla="*/ 50 w 72"/>
                    <a:gd name="T31" fmla="*/ 0 h 129"/>
                    <a:gd name="T32" fmla="*/ 61 w 72"/>
                    <a:gd name="T33" fmla="*/ 5 h 129"/>
                    <a:gd name="T34" fmla="*/ 70 w 72"/>
                    <a:gd name="T35" fmla="*/ 24 h 129"/>
                    <a:gd name="T36" fmla="*/ 72 w 72"/>
                    <a:gd name="T37" fmla="*/ 42 h 129"/>
                    <a:gd name="T38" fmla="*/ 71 w 72"/>
                    <a:gd name="T39" fmla="*/ 60 h 129"/>
                    <a:gd name="T40" fmla="*/ 63 w 72"/>
                    <a:gd name="T41" fmla="*/ 77 h 129"/>
                    <a:gd name="T42" fmla="*/ 50 w 72"/>
                    <a:gd name="T43" fmla="*/ 93 h 129"/>
                    <a:gd name="T44" fmla="*/ 37 w 72"/>
                    <a:gd name="T45" fmla="*/ 108 h 129"/>
                    <a:gd name="T46" fmla="*/ 23 w 72"/>
                    <a:gd name="T47" fmla="*/ 119 h 129"/>
                    <a:gd name="T48" fmla="*/ 8 w 72"/>
                    <a:gd name="T49" fmla="*/ 128 h 129"/>
                    <a:gd name="T50" fmla="*/ 4 w 72"/>
                    <a:gd name="T51" fmla="*/ 129 h 129"/>
                    <a:gd name="T52" fmla="*/ 0 w 72"/>
                    <a:gd name="T53" fmla="*/ 120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72" h="129">
                      <a:moveTo>
                        <a:pt x="0" y="120"/>
                      </a:moveTo>
                      <a:lnTo>
                        <a:pt x="18" y="102"/>
                      </a:lnTo>
                      <a:lnTo>
                        <a:pt x="33" y="87"/>
                      </a:lnTo>
                      <a:lnTo>
                        <a:pt x="48" y="74"/>
                      </a:lnTo>
                      <a:lnTo>
                        <a:pt x="59" y="53"/>
                      </a:lnTo>
                      <a:lnTo>
                        <a:pt x="55" y="33"/>
                      </a:lnTo>
                      <a:lnTo>
                        <a:pt x="48" y="18"/>
                      </a:lnTo>
                      <a:lnTo>
                        <a:pt x="36" y="18"/>
                      </a:lnTo>
                      <a:lnTo>
                        <a:pt x="22" y="26"/>
                      </a:lnTo>
                      <a:lnTo>
                        <a:pt x="15" y="38"/>
                      </a:lnTo>
                      <a:lnTo>
                        <a:pt x="10" y="42"/>
                      </a:lnTo>
                      <a:lnTo>
                        <a:pt x="4" y="29"/>
                      </a:lnTo>
                      <a:lnTo>
                        <a:pt x="12" y="20"/>
                      </a:lnTo>
                      <a:lnTo>
                        <a:pt x="22" y="8"/>
                      </a:lnTo>
                      <a:lnTo>
                        <a:pt x="34" y="0"/>
                      </a:lnTo>
                      <a:lnTo>
                        <a:pt x="50" y="0"/>
                      </a:lnTo>
                      <a:lnTo>
                        <a:pt x="61" y="5"/>
                      </a:lnTo>
                      <a:lnTo>
                        <a:pt x="70" y="24"/>
                      </a:lnTo>
                      <a:lnTo>
                        <a:pt x="72" y="42"/>
                      </a:lnTo>
                      <a:lnTo>
                        <a:pt x="71" y="60"/>
                      </a:lnTo>
                      <a:lnTo>
                        <a:pt x="63" y="77"/>
                      </a:lnTo>
                      <a:lnTo>
                        <a:pt x="50" y="93"/>
                      </a:lnTo>
                      <a:lnTo>
                        <a:pt x="37" y="108"/>
                      </a:lnTo>
                      <a:lnTo>
                        <a:pt x="23" y="119"/>
                      </a:lnTo>
                      <a:lnTo>
                        <a:pt x="8" y="128"/>
                      </a:lnTo>
                      <a:lnTo>
                        <a:pt x="4" y="129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61469" name="Rectangle 29">
            <a:extLst>
              <a:ext uri="{FF2B5EF4-FFF2-40B4-BE49-F238E27FC236}">
                <a16:creationId xmlns:a16="http://schemas.microsoft.com/office/drawing/2014/main" id="{8035A010-B64B-D440-5B38-3E99696B0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05000"/>
            <a:ext cx="38131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Batch processing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Timesharing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Networking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Graphical display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Microprocessor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Verdana" panose="020B0604030504040204" pitchFamily="34" charset="0"/>
              </a:rPr>
              <a:t>WWW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>
                <a:solidFill>
                  <a:srgbClr val="FF0000"/>
                </a:solidFill>
                <a:latin typeface="Verdana" panose="020B0604030504040204" pitchFamily="34" charset="0"/>
              </a:rPr>
              <a:t>Ubiquitous Computing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FBAC14D-7ADB-0599-B477-B7439B722A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Time-sharing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8301129-2FAD-2641-D1E4-60A10EB2D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1940s and 1950s – explosive technological growth</a:t>
            </a:r>
          </a:p>
          <a:p>
            <a:endParaRPr lang="en-GB" altLang="en-US" sz="2400"/>
          </a:p>
          <a:p>
            <a:r>
              <a:rPr lang="en-GB" altLang="en-US" sz="2400"/>
              <a:t>1960s – need to channel the power</a:t>
            </a:r>
          </a:p>
          <a:p>
            <a:endParaRPr lang="en-GB" altLang="en-US" sz="2400"/>
          </a:p>
          <a:p>
            <a:r>
              <a:rPr lang="en-GB" altLang="en-US" sz="2400"/>
              <a:t>J.C.R. Licklider at ARPA</a:t>
            </a:r>
          </a:p>
          <a:p>
            <a:endParaRPr lang="en-GB" altLang="en-US" sz="2400"/>
          </a:p>
          <a:p>
            <a:r>
              <a:rPr lang="en-GB" altLang="en-US" sz="2400"/>
              <a:t>single computer supporting multiple users</a:t>
            </a:r>
          </a:p>
          <a:p>
            <a:endParaRPr lang="en-GB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2651A5E-9C08-A44A-857A-FE946489D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Video Display Units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D924D4B-389C-A0B8-D986-DC432BF5F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more suitable medium than paper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1962 – Sutherland's Sketchpad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computers for visualizing and manipulating data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one person's contribution could drastically change the history of computing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0194051-D52F-11D9-5FD0-FBB23ED6D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Programming toolkits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1A765FC-7F25-0A88-C4A7-660E6666E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Engelbart at Stanford Research Institute</a:t>
            </a:r>
          </a:p>
          <a:p>
            <a:endParaRPr lang="en-GB" altLang="en-US" sz="2400"/>
          </a:p>
          <a:p>
            <a:r>
              <a:rPr lang="en-GB" altLang="en-US" sz="2400"/>
              <a:t>1963 – augmenting man's intellect </a:t>
            </a:r>
          </a:p>
          <a:p>
            <a:endParaRPr lang="en-GB" altLang="en-US" sz="2400"/>
          </a:p>
          <a:p>
            <a:r>
              <a:rPr lang="en-GB" altLang="en-US" sz="2400"/>
              <a:t>1968 NLS/Augment system demonstration</a:t>
            </a:r>
          </a:p>
          <a:p>
            <a:endParaRPr lang="en-GB" altLang="en-US" sz="2400"/>
          </a:p>
          <a:p>
            <a:r>
              <a:rPr lang="en-GB" altLang="en-US" sz="2400"/>
              <a:t>the right programming toolkit provides building blocks to producing complex interactive systems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4122E65-2B68-FB38-B0A7-7C1FF66DDC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Personal computing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9258D54-BDBB-C19B-A774-89BB09ECB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1970s – Papert's LOGO language for simple graphics programming by children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A system is more powerful as it becomes easier to user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Future of computing in small, powerful machines dedicated to the individual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Kay at Xerox PARC – the Dynabook as the ultimate personal computer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46F290E-2F76-49CD-7817-D423788D5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Window systems and the WIMP interface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40FA13F-1E69-A7B3-0501-01A86079E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humans can pursue more than one task at a time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windows used for dialogue partitioning, to “change the topic”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1981 – Xerox Star first commercial windowing system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windows, icons, menus and pointers now familiar interaction mechanisms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41AE7A9-93FC-B8B5-D1AC-430CF6DD1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Metaphor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9BF5696-E343-882D-C833-69F7E16359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relating computing to other real-world activity is effective teaching technique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LOGO's turtle dragging its tail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file management on an office desktop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word processing as typing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financial analysis on spreadsheets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virtual reality – user inside the metaphor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Problems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some tasks do not fit into a given metaphor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cultural bias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9925487-1735-F228-A5D0-A766419625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Direct manipulation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0919035-756F-7F61-93D1-6D769A85C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1982 – Shneiderman describes appeal of graphically-based interaction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visibility of objects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incremental action and rapid feedback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reversibility encourages exploration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syntactic correctness of all actions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replace language with action</a:t>
            </a:r>
          </a:p>
          <a:p>
            <a:pPr lvl="1">
              <a:lnSpc>
                <a:spcPct val="90000"/>
              </a:lnSpc>
            </a:pPr>
            <a:endParaRPr lang="en-GB" altLang="en-US" sz="2000"/>
          </a:p>
          <a:p>
            <a:pPr>
              <a:lnSpc>
                <a:spcPct val="90000"/>
              </a:lnSpc>
            </a:pPr>
            <a:r>
              <a:rPr lang="en-GB" altLang="en-US" sz="2400"/>
              <a:t>1984 – Apple Macintosh 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the model-world metaphor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What You See Is What You Get (WYSIWYG)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79AA523-D32B-8767-BEE1-9EC96E4DE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Language versus Action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6FFF7B9-8078-F038-B1A7-36F915163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actions do not always speak louder than words!</a:t>
            </a:r>
          </a:p>
          <a:p>
            <a:pPr>
              <a:lnSpc>
                <a:spcPct val="90000"/>
              </a:lnSpc>
            </a:pPr>
            <a:r>
              <a:rPr lang="en-GB" altLang="en-US"/>
              <a:t>DM – interface replaces underlying system</a:t>
            </a:r>
          </a:p>
          <a:p>
            <a:pPr>
              <a:lnSpc>
                <a:spcPct val="90000"/>
              </a:lnSpc>
            </a:pPr>
            <a:r>
              <a:rPr lang="en-GB" altLang="en-US"/>
              <a:t>language paradigm</a:t>
            </a:r>
          </a:p>
          <a:p>
            <a:pPr>
              <a:lnSpc>
                <a:spcPct val="90000"/>
              </a:lnSpc>
            </a:pPr>
            <a:r>
              <a:rPr lang="en-GB" altLang="en-US"/>
              <a:t>interface as mediator </a:t>
            </a:r>
          </a:p>
          <a:p>
            <a:pPr>
              <a:lnSpc>
                <a:spcPct val="90000"/>
              </a:lnSpc>
            </a:pPr>
            <a:r>
              <a:rPr lang="en-GB" altLang="en-US"/>
              <a:t>interface acts as intelligent agent</a:t>
            </a:r>
          </a:p>
          <a:p>
            <a:pPr>
              <a:lnSpc>
                <a:spcPct val="90000"/>
              </a:lnSpc>
            </a:pPr>
            <a:r>
              <a:rPr lang="en-GB" altLang="en-US"/>
              <a:t>programming by example is both action and language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344A86A-4296-1036-98AC-8A5E15748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why study paradigms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7EE2B95-A596-1824-0F1A-255851F24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Concerns</a:t>
            </a:r>
          </a:p>
          <a:p>
            <a:pPr lvl="1"/>
            <a:r>
              <a:rPr lang="en-GB" altLang="en-US"/>
              <a:t>how can an interactive system be developed to ensure its usability?</a:t>
            </a:r>
          </a:p>
          <a:p>
            <a:pPr lvl="1"/>
            <a:r>
              <a:rPr lang="en-GB" altLang="en-US"/>
              <a:t>how can the usability of an interactive system be demonstrated or measured?</a:t>
            </a:r>
          </a:p>
          <a:p>
            <a:endParaRPr lang="en-GB" altLang="en-US"/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en-US">
                <a:cs typeface="Times New Roman" panose="02020603050405020304" pitchFamily="18" charset="0"/>
              </a:rPr>
              <a:t>History of interactive system design provides paradigms for usable designs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757B7C2-42A2-7F66-71F6-A9BCC00D0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Hypertext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2F0349C-6B4E-6048-C10E-C93A38693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1945 – Vannevar Bush and the memex</a:t>
            </a:r>
          </a:p>
          <a:p>
            <a:endParaRPr lang="en-GB" altLang="en-US" sz="1200"/>
          </a:p>
          <a:p>
            <a:r>
              <a:rPr lang="en-GB" altLang="en-US" sz="2400"/>
              <a:t>key to success in managing explosion of information</a:t>
            </a:r>
          </a:p>
          <a:p>
            <a:endParaRPr lang="en-GB" altLang="en-US" sz="1200"/>
          </a:p>
          <a:p>
            <a:r>
              <a:rPr lang="en-GB" altLang="en-US" sz="2400"/>
              <a:t>mid 1960s – Nelson describes hypertext as non-linear browsing structure</a:t>
            </a:r>
          </a:p>
          <a:p>
            <a:endParaRPr lang="en-GB" altLang="en-US" sz="1200"/>
          </a:p>
          <a:p>
            <a:r>
              <a:rPr lang="en-GB" altLang="en-US" sz="2400"/>
              <a:t>hypermedia and multimedia</a:t>
            </a:r>
          </a:p>
          <a:p>
            <a:endParaRPr lang="en-GB" altLang="en-US" sz="1200"/>
          </a:p>
          <a:p>
            <a:r>
              <a:rPr lang="en-GB" altLang="en-US" sz="2400"/>
              <a:t>Nelson's Xanadu project still a dream today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79D8A50-E8AA-CF88-3D77-1BB95920E5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Multimodality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C56C352-805D-2DBF-A79B-1C2492ED9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a mode is a human communication channel</a:t>
            </a:r>
          </a:p>
          <a:p>
            <a:endParaRPr lang="en-GB" altLang="en-US"/>
          </a:p>
          <a:p>
            <a:r>
              <a:rPr lang="en-GB" altLang="en-US"/>
              <a:t>emphasis on simultaneous use of multiple channels for input and output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F43AF52-DA98-07F4-E068-18F21C517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Computer Supported Cooperative Work (CSCW)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C4432DD-1643-8F0B-F11B-879469329C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CSCW removes bias of single user / single computer system</a:t>
            </a:r>
          </a:p>
          <a:p>
            <a:endParaRPr lang="en-GB" altLang="en-US" sz="1200"/>
          </a:p>
          <a:p>
            <a:r>
              <a:rPr lang="en-GB" altLang="en-US"/>
              <a:t>Can no longer neglect the social aspects</a:t>
            </a:r>
          </a:p>
          <a:p>
            <a:endParaRPr lang="en-GB" altLang="en-US" sz="1200"/>
          </a:p>
          <a:p>
            <a:r>
              <a:rPr lang="en-GB" altLang="en-US"/>
              <a:t>Electronic mail is most prominent success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25271B2-1574-62C9-4C54-7A6361D18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World Wide Web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57E88A0-1E23-FAD3-BBF9-224D3162D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Hypertext, as originally realized, was a closed system</a:t>
            </a:r>
          </a:p>
          <a:p>
            <a:r>
              <a:rPr lang="en-GB" altLang="en-US"/>
              <a:t>Simple, universal protocols (e.g. HTTP) and mark-up languages (e.g. HTML) made publishing and accessing easy</a:t>
            </a:r>
          </a:p>
          <a:p>
            <a:r>
              <a:rPr lang="en-GB" altLang="en-US"/>
              <a:t>Critical mass of users lead to a complete transformation of our information economy.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75529B7-E97D-CCA9-CFC0-93B400FCA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Agent-based Interfaces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549D777-02DE-D367-1654-3F1D5CEC8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Original interfaces</a:t>
            </a:r>
          </a:p>
          <a:p>
            <a:pPr lvl="1"/>
            <a:r>
              <a:rPr lang="en-GB" altLang="en-US" sz="2000"/>
              <a:t>Commands given to computer</a:t>
            </a:r>
          </a:p>
          <a:p>
            <a:pPr lvl="1"/>
            <a:r>
              <a:rPr lang="en-GB" altLang="en-US" sz="2000"/>
              <a:t>Language-based</a:t>
            </a:r>
          </a:p>
          <a:p>
            <a:r>
              <a:rPr lang="en-GB" altLang="en-US" sz="2400"/>
              <a:t>Direct Manipulation/WIMP</a:t>
            </a:r>
          </a:p>
          <a:p>
            <a:pPr lvl="1"/>
            <a:r>
              <a:rPr lang="en-GB" altLang="en-US" sz="2000"/>
              <a:t>Commands performed on “world” representation</a:t>
            </a:r>
          </a:p>
          <a:p>
            <a:pPr lvl="1"/>
            <a:r>
              <a:rPr lang="en-GB" altLang="en-US" sz="2000"/>
              <a:t>Action based</a:t>
            </a:r>
          </a:p>
          <a:p>
            <a:r>
              <a:rPr lang="en-GB" altLang="en-US" sz="2400"/>
              <a:t>Agents - return to language by instilling proactivity and “intelligence” in command processor</a:t>
            </a:r>
          </a:p>
          <a:p>
            <a:pPr lvl="1"/>
            <a:r>
              <a:rPr lang="en-GB" altLang="en-US" sz="2000"/>
              <a:t>Avatars, natural language processing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5DA6B79-5C02-D777-65B0-1EED0ECE5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Ubiquitous Computing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1BB004D-1562-FC34-3972-E044759E5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i="1"/>
              <a:t>“The most profound technologies are those that disappear.”</a:t>
            </a:r>
            <a:endParaRPr lang="en-US" altLang="en-US" sz="2400"/>
          </a:p>
          <a:p>
            <a:pPr algn="r">
              <a:buFontTx/>
              <a:buNone/>
            </a:pPr>
            <a:r>
              <a:rPr lang="en-US" altLang="en-US" sz="2400"/>
              <a:t>Mark Weiser, 1991</a:t>
            </a:r>
          </a:p>
          <a:p>
            <a:pPr>
              <a:buFontTx/>
              <a:buNone/>
            </a:pP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Late 1980’s: computer was very apparent</a:t>
            </a:r>
          </a:p>
          <a:p>
            <a:pPr>
              <a:buFontTx/>
              <a:buNone/>
            </a:pPr>
            <a:endParaRPr lang="en-GB" altLang="en-US" sz="2400"/>
          </a:p>
          <a:p>
            <a:pPr>
              <a:buFontTx/>
              <a:buNone/>
            </a:pPr>
            <a:r>
              <a:rPr lang="en-GB" altLang="en-US" sz="2400"/>
              <a:t>How to make it disappear?</a:t>
            </a:r>
          </a:p>
          <a:p>
            <a:pPr lvl="1"/>
            <a:r>
              <a:rPr lang="en-GB" altLang="en-US" sz="2000"/>
              <a:t>Shrink and embed/distribute it in the physical world</a:t>
            </a:r>
          </a:p>
          <a:p>
            <a:pPr lvl="1"/>
            <a:r>
              <a:rPr lang="en-GB" altLang="en-US" sz="2000"/>
              <a:t>Design interactions that don’t demand our intention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0E74758-B7D1-2C68-CFD3-79BEF2BCF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Sensor-based and Context-aware Interaction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0BCE86D-F97F-9270-034A-CA28983E6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Humans are good at recognizing the “context” of a situation and reacting appropriately</a:t>
            </a:r>
          </a:p>
          <a:p>
            <a:r>
              <a:rPr lang="en-GB" altLang="en-US"/>
              <a:t>Automatically sensing physical phenomena (e.g., light, temp, location, identity) becoming easier</a:t>
            </a:r>
          </a:p>
          <a:p>
            <a:r>
              <a:rPr lang="en-GB" altLang="en-US"/>
              <a:t>How can we go from sensed physical measures to interactions that behave as if made “aware” of the surroundings?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4B2E144-F1FC-71AE-C0F5-2228B0C65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are Paradigms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3B58BBF-1D5C-DB2B-0D42-33DF5E606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Predominant theoretical frameworks or scientific world views</a:t>
            </a:r>
          </a:p>
          <a:p>
            <a:pPr lvl="1"/>
            <a:r>
              <a:rPr lang="en-US" altLang="en-US" sz="2000"/>
              <a:t>e.g., Aristotelian, Newtonian, Einsteinian (relativistic) paradigms in physics</a:t>
            </a:r>
          </a:p>
          <a:p>
            <a:r>
              <a:rPr lang="en-US" altLang="en-US" sz="2400"/>
              <a:t>Understanding HCI history is largely about understanding a series of paradigm shifts</a:t>
            </a:r>
          </a:p>
          <a:p>
            <a:pPr lvl="1"/>
            <a:r>
              <a:rPr lang="en-US" altLang="en-US" sz="2000"/>
              <a:t>Not all listed here are necessarily “paradigm” shifts, but are at least candidates</a:t>
            </a:r>
          </a:p>
          <a:p>
            <a:pPr lvl="1"/>
            <a:r>
              <a:rPr lang="en-US" altLang="en-US" sz="2000"/>
              <a:t>History will judge which are true shifts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B0467B0-F118-6C84-B8FE-03E262C1A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Paradigms of interaction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109B27F0-D58E-9D27-8105-0B109259C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92300"/>
            <a:ext cx="7772400" cy="30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n-US" altLang="en-US" sz="3200">
                <a:latin typeface="Comic Sans MS" panose="030F0902030302020204" pitchFamily="66" charset="0"/>
              </a:rPr>
              <a:t>New computing technologies arrive, creating a new perception of the </a:t>
            </a:r>
            <a:br>
              <a:rPr lang="en-US" altLang="en-US" sz="3200">
                <a:latin typeface="Comic Sans MS" panose="030F0902030302020204" pitchFamily="66" charset="0"/>
              </a:rPr>
            </a:br>
            <a:r>
              <a:rPr lang="en-US" altLang="en-US" sz="3200">
                <a:latin typeface="Comic Sans MS" panose="030F0902030302020204" pitchFamily="66" charset="0"/>
              </a:rPr>
              <a:t>human—computer relationship.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n-US" altLang="en-US" sz="3200">
                <a:latin typeface="Comic Sans MS" panose="030F0902030302020204" pitchFamily="66" charset="0"/>
              </a:rPr>
              <a:t>We can trace some of these shifts in the history of interactive technologies.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1138C39-60D0-C362-B157-06A6F76657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initial paradigm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5CF03A3-E079-EBF6-532A-78B225681E9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Batch processing</a:t>
            </a:r>
            <a:endParaRPr lang="en-US" altLang="en-US"/>
          </a:p>
        </p:txBody>
      </p:sp>
      <p:graphicFrame>
        <p:nvGraphicFramePr>
          <p:cNvPr id="47108" name="Object 4">
            <a:extLst>
              <a:ext uri="{FF2B5EF4-FFF2-40B4-BE49-F238E27FC236}">
                <a16:creationId xmlns:a16="http://schemas.microsoft.com/office/drawing/2014/main" id="{6F8468AC-8C28-9D1F-BDB6-DFB3C55529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05738" y="3325813"/>
          <a:ext cx="1050925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2" imgW="14871700" imgH="18161000" progId="MS_ClipArt_Gallery">
                  <p:embed/>
                </p:oleObj>
              </mc:Choice>
              <mc:Fallback>
                <p:oleObj name="Microsoft ClipArt Gallery" r:id="rId2" imgW="14871700" imgH="181610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5738" y="3325813"/>
                        <a:ext cx="1050925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109" name="Group 5">
            <a:extLst>
              <a:ext uri="{FF2B5EF4-FFF2-40B4-BE49-F238E27FC236}">
                <a16:creationId xmlns:a16="http://schemas.microsoft.com/office/drawing/2014/main" id="{D064C01E-A0A8-4C63-B8AE-BB7B8F2F3CED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3243263"/>
            <a:ext cx="1152525" cy="1236662"/>
            <a:chOff x="-48" y="96"/>
            <a:chExt cx="1629" cy="1690"/>
          </a:xfrm>
        </p:grpSpPr>
        <p:grpSp>
          <p:nvGrpSpPr>
            <p:cNvPr id="47110" name="Group 6">
              <a:extLst>
                <a:ext uri="{FF2B5EF4-FFF2-40B4-BE49-F238E27FC236}">
                  <a16:creationId xmlns:a16="http://schemas.microsoft.com/office/drawing/2014/main" id="{83354A0D-41DA-F120-B6E5-C57A537C4C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96"/>
              <a:ext cx="1005" cy="1402"/>
              <a:chOff x="3" y="0"/>
              <a:chExt cx="1348" cy="1978"/>
            </a:xfrm>
          </p:grpSpPr>
          <p:sp>
            <p:nvSpPr>
              <p:cNvPr id="47111" name="Freeform 7">
                <a:extLst>
                  <a:ext uri="{FF2B5EF4-FFF2-40B4-BE49-F238E27FC236}">
                    <a16:creationId xmlns:a16="http://schemas.microsoft.com/office/drawing/2014/main" id="{9451B1DC-49FA-B78A-6B5D-65D0544522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" y="8"/>
                <a:ext cx="1295" cy="1970"/>
              </a:xfrm>
              <a:custGeom>
                <a:avLst/>
                <a:gdLst>
                  <a:gd name="T0" fmla="*/ 65 w 1295"/>
                  <a:gd name="T1" fmla="*/ 88 h 1970"/>
                  <a:gd name="T2" fmla="*/ 351 w 1295"/>
                  <a:gd name="T3" fmla="*/ 42 h 1970"/>
                  <a:gd name="T4" fmla="*/ 691 w 1295"/>
                  <a:gd name="T5" fmla="*/ 0 h 1970"/>
                  <a:gd name="T6" fmla="*/ 1054 w 1295"/>
                  <a:gd name="T7" fmla="*/ 88 h 1970"/>
                  <a:gd name="T8" fmla="*/ 1268 w 1295"/>
                  <a:gd name="T9" fmla="*/ 164 h 1970"/>
                  <a:gd name="T10" fmla="*/ 1295 w 1295"/>
                  <a:gd name="T11" fmla="*/ 194 h 1970"/>
                  <a:gd name="T12" fmla="*/ 1131 w 1295"/>
                  <a:gd name="T13" fmla="*/ 232 h 1970"/>
                  <a:gd name="T14" fmla="*/ 810 w 1295"/>
                  <a:gd name="T15" fmla="*/ 332 h 1970"/>
                  <a:gd name="T16" fmla="*/ 493 w 1295"/>
                  <a:gd name="T17" fmla="*/ 438 h 1970"/>
                  <a:gd name="T18" fmla="*/ 462 w 1295"/>
                  <a:gd name="T19" fmla="*/ 709 h 1970"/>
                  <a:gd name="T20" fmla="*/ 458 w 1295"/>
                  <a:gd name="T21" fmla="*/ 1071 h 1970"/>
                  <a:gd name="T22" fmla="*/ 443 w 1295"/>
                  <a:gd name="T23" fmla="*/ 1638 h 1970"/>
                  <a:gd name="T24" fmla="*/ 439 w 1295"/>
                  <a:gd name="T25" fmla="*/ 1970 h 1970"/>
                  <a:gd name="T26" fmla="*/ 340 w 1295"/>
                  <a:gd name="T27" fmla="*/ 1894 h 1970"/>
                  <a:gd name="T28" fmla="*/ 241 w 1295"/>
                  <a:gd name="T29" fmla="*/ 1753 h 1970"/>
                  <a:gd name="T30" fmla="*/ 153 w 1295"/>
                  <a:gd name="T31" fmla="*/ 1661 h 1970"/>
                  <a:gd name="T32" fmla="*/ 0 w 1295"/>
                  <a:gd name="T33" fmla="*/ 1494 h 1970"/>
                  <a:gd name="T34" fmla="*/ 8 w 1295"/>
                  <a:gd name="T35" fmla="*/ 1174 h 1970"/>
                  <a:gd name="T36" fmla="*/ 23 w 1295"/>
                  <a:gd name="T37" fmla="*/ 918 h 1970"/>
                  <a:gd name="T38" fmla="*/ 19 w 1295"/>
                  <a:gd name="T39" fmla="*/ 690 h 1970"/>
                  <a:gd name="T40" fmla="*/ 27 w 1295"/>
                  <a:gd name="T41" fmla="*/ 465 h 1970"/>
                  <a:gd name="T42" fmla="*/ 34 w 1295"/>
                  <a:gd name="T43" fmla="*/ 225 h 1970"/>
                  <a:gd name="T44" fmla="*/ 65 w 1295"/>
                  <a:gd name="T45" fmla="*/ 88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95" h="1970">
                    <a:moveTo>
                      <a:pt x="65" y="88"/>
                    </a:moveTo>
                    <a:lnTo>
                      <a:pt x="351" y="42"/>
                    </a:lnTo>
                    <a:lnTo>
                      <a:pt x="691" y="0"/>
                    </a:lnTo>
                    <a:lnTo>
                      <a:pt x="1054" y="88"/>
                    </a:lnTo>
                    <a:lnTo>
                      <a:pt x="1268" y="164"/>
                    </a:lnTo>
                    <a:lnTo>
                      <a:pt x="1295" y="194"/>
                    </a:lnTo>
                    <a:lnTo>
                      <a:pt x="1131" y="232"/>
                    </a:lnTo>
                    <a:lnTo>
                      <a:pt x="810" y="332"/>
                    </a:lnTo>
                    <a:lnTo>
                      <a:pt x="493" y="438"/>
                    </a:lnTo>
                    <a:lnTo>
                      <a:pt x="462" y="709"/>
                    </a:lnTo>
                    <a:lnTo>
                      <a:pt x="458" y="1071"/>
                    </a:lnTo>
                    <a:lnTo>
                      <a:pt x="443" y="1638"/>
                    </a:lnTo>
                    <a:lnTo>
                      <a:pt x="439" y="1970"/>
                    </a:lnTo>
                    <a:lnTo>
                      <a:pt x="340" y="1894"/>
                    </a:lnTo>
                    <a:lnTo>
                      <a:pt x="241" y="1753"/>
                    </a:lnTo>
                    <a:lnTo>
                      <a:pt x="153" y="1661"/>
                    </a:lnTo>
                    <a:lnTo>
                      <a:pt x="0" y="1494"/>
                    </a:lnTo>
                    <a:lnTo>
                      <a:pt x="8" y="1174"/>
                    </a:lnTo>
                    <a:lnTo>
                      <a:pt x="23" y="918"/>
                    </a:lnTo>
                    <a:lnTo>
                      <a:pt x="19" y="690"/>
                    </a:lnTo>
                    <a:lnTo>
                      <a:pt x="27" y="465"/>
                    </a:lnTo>
                    <a:lnTo>
                      <a:pt x="34" y="225"/>
                    </a:lnTo>
                    <a:lnTo>
                      <a:pt x="65" y="88"/>
                    </a:ln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12" name="Freeform 8">
                <a:extLst>
                  <a:ext uri="{FF2B5EF4-FFF2-40B4-BE49-F238E27FC236}">
                    <a16:creationId xmlns:a16="http://schemas.microsoft.com/office/drawing/2014/main" id="{785221A4-1009-C7C0-ACEC-A5BC6259A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" y="197"/>
                <a:ext cx="885" cy="1777"/>
              </a:xfrm>
              <a:custGeom>
                <a:avLst/>
                <a:gdLst>
                  <a:gd name="T0" fmla="*/ 61 w 885"/>
                  <a:gd name="T1" fmla="*/ 233 h 1777"/>
                  <a:gd name="T2" fmla="*/ 314 w 885"/>
                  <a:gd name="T3" fmla="*/ 172 h 1777"/>
                  <a:gd name="T4" fmla="*/ 636 w 885"/>
                  <a:gd name="T5" fmla="*/ 65 h 1777"/>
                  <a:gd name="T6" fmla="*/ 885 w 885"/>
                  <a:gd name="T7" fmla="*/ 0 h 1777"/>
                  <a:gd name="T8" fmla="*/ 881 w 885"/>
                  <a:gd name="T9" fmla="*/ 141 h 1777"/>
                  <a:gd name="T10" fmla="*/ 881 w 885"/>
                  <a:gd name="T11" fmla="*/ 309 h 1777"/>
                  <a:gd name="T12" fmla="*/ 874 w 885"/>
                  <a:gd name="T13" fmla="*/ 496 h 1777"/>
                  <a:gd name="T14" fmla="*/ 854 w 885"/>
                  <a:gd name="T15" fmla="*/ 778 h 1777"/>
                  <a:gd name="T16" fmla="*/ 858 w 885"/>
                  <a:gd name="T17" fmla="*/ 991 h 1777"/>
                  <a:gd name="T18" fmla="*/ 858 w 885"/>
                  <a:gd name="T19" fmla="*/ 1258 h 1777"/>
                  <a:gd name="T20" fmla="*/ 851 w 885"/>
                  <a:gd name="T21" fmla="*/ 1422 h 1777"/>
                  <a:gd name="T22" fmla="*/ 820 w 885"/>
                  <a:gd name="T23" fmla="*/ 1476 h 1777"/>
                  <a:gd name="T24" fmla="*/ 605 w 885"/>
                  <a:gd name="T25" fmla="*/ 1556 h 1777"/>
                  <a:gd name="T26" fmla="*/ 234 w 885"/>
                  <a:gd name="T27" fmla="*/ 1697 h 1777"/>
                  <a:gd name="T28" fmla="*/ 0 w 885"/>
                  <a:gd name="T29" fmla="*/ 1777 h 1777"/>
                  <a:gd name="T30" fmla="*/ 8 w 885"/>
                  <a:gd name="T31" fmla="*/ 1663 h 1777"/>
                  <a:gd name="T32" fmla="*/ 15 w 885"/>
                  <a:gd name="T33" fmla="*/ 1236 h 1777"/>
                  <a:gd name="T34" fmla="*/ 19 w 885"/>
                  <a:gd name="T35" fmla="*/ 847 h 1777"/>
                  <a:gd name="T36" fmla="*/ 27 w 885"/>
                  <a:gd name="T37" fmla="*/ 591 h 1777"/>
                  <a:gd name="T38" fmla="*/ 38 w 885"/>
                  <a:gd name="T39" fmla="*/ 351 h 1777"/>
                  <a:gd name="T40" fmla="*/ 61 w 885"/>
                  <a:gd name="T41" fmla="*/ 233 h 1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85" h="1777">
                    <a:moveTo>
                      <a:pt x="61" y="233"/>
                    </a:moveTo>
                    <a:lnTo>
                      <a:pt x="314" y="172"/>
                    </a:lnTo>
                    <a:lnTo>
                      <a:pt x="636" y="65"/>
                    </a:lnTo>
                    <a:lnTo>
                      <a:pt x="885" y="0"/>
                    </a:lnTo>
                    <a:lnTo>
                      <a:pt x="881" y="141"/>
                    </a:lnTo>
                    <a:lnTo>
                      <a:pt x="881" y="309"/>
                    </a:lnTo>
                    <a:lnTo>
                      <a:pt x="874" y="496"/>
                    </a:lnTo>
                    <a:lnTo>
                      <a:pt x="854" y="778"/>
                    </a:lnTo>
                    <a:lnTo>
                      <a:pt x="858" y="991"/>
                    </a:lnTo>
                    <a:lnTo>
                      <a:pt x="858" y="1258"/>
                    </a:lnTo>
                    <a:lnTo>
                      <a:pt x="851" y="1422"/>
                    </a:lnTo>
                    <a:lnTo>
                      <a:pt x="820" y="1476"/>
                    </a:lnTo>
                    <a:lnTo>
                      <a:pt x="605" y="1556"/>
                    </a:lnTo>
                    <a:lnTo>
                      <a:pt x="234" y="1697"/>
                    </a:lnTo>
                    <a:lnTo>
                      <a:pt x="0" y="1777"/>
                    </a:lnTo>
                    <a:lnTo>
                      <a:pt x="8" y="1663"/>
                    </a:lnTo>
                    <a:lnTo>
                      <a:pt x="15" y="1236"/>
                    </a:lnTo>
                    <a:lnTo>
                      <a:pt x="19" y="847"/>
                    </a:lnTo>
                    <a:lnTo>
                      <a:pt x="27" y="591"/>
                    </a:lnTo>
                    <a:lnTo>
                      <a:pt x="38" y="351"/>
                    </a:lnTo>
                    <a:lnTo>
                      <a:pt x="61" y="233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7113" name="Group 9">
                <a:extLst>
                  <a:ext uri="{FF2B5EF4-FFF2-40B4-BE49-F238E27FC236}">
                    <a16:creationId xmlns:a16="http://schemas.microsoft.com/office/drawing/2014/main" id="{7B57B69C-DA70-2250-A247-DFC0F8A9EE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" y="0"/>
                <a:ext cx="1348" cy="1976"/>
                <a:chOff x="3" y="0"/>
                <a:chExt cx="1348" cy="1976"/>
              </a:xfrm>
            </p:grpSpPr>
            <p:sp>
              <p:nvSpPr>
                <p:cNvPr id="47114" name="Oval 10">
                  <a:extLst>
                    <a:ext uri="{FF2B5EF4-FFF2-40B4-BE49-F238E27FC236}">
                      <a16:creationId xmlns:a16="http://schemas.microsoft.com/office/drawing/2014/main" id="{45DB33E6-BF2F-1752-AA72-9AC55D02BD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311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15" name="Oval 11">
                  <a:extLst>
                    <a:ext uri="{FF2B5EF4-FFF2-40B4-BE49-F238E27FC236}">
                      <a16:creationId xmlns:a16="http://schemas.microsoft.com/office/drawing/2014/main" id="{E312C25D-6104-CD21-BFD5-3CA3947C3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410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16" name="Oval 12">
                  <a:extLst>
                    <a:ext uri="{FF2B5EF4-FFF2-40B4-BE49-F238E27FC236}">
                      <a16:creationId xmlns:a16="http://schemas.microsoft.com/office/drawing/2014/main" id="{084AE62C-5756-F4D5-145B-D054CEDBD2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512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17" name="Oval 13">
                  <a:extLst>
                    <a:ext uri="{FF2B5EF4-FFF2-40B4-BE49-F238E27FC236}">
                      <a16:creationId xmlns:a16="http://schemas.microsoft.com/office/drawing/2014/main" id="{10E90D44-34F6-D33C-0A13-447182DC69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607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18" name="Oval 14">
                  <a:extLst>
                    <a:ext uri="{FF2B5EF4-FFF2-40B4-BE49-F238E27FC236}">
                      <a16:creationId xmlns:a16="http://schemas.microsoft.com/office/drawing/2014/main" id="{1B5244FB-D243-EF0D-2FEB-51A3B8FBB5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698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19" name="Freeform 15">
                  <a:extLst>
                    <a:ext uri="{FF2B5EF4-FFF2-40B4-BE49-F238E27FC236}">
                      <a16:creationId xmlns:a16="http://schemas.microsoft.com/office/drawing/2014/main" id="{09D4A1A5-6C36-E531-0F53-516EF53237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5" y="376"/>
                  <a:ext cx="468" cy="353"/>
                </a:xfrm>
                <a:custGeom>
                  <a:avLst/>
                  <a:gdLst>
                    <a:gd name="T0" fmla="*/ 116 w 468"/>
                    <a:gd name="T1" fmla="*/ 122 h 353"/>
                    <a:gd name="T2" fmla="*/ 282 w 468"/>
                    <a:gd name="T3" fmla="*/ 70 h 353"/>
                    <a:gd name="T4" fmla="*/ 387 w 468"/>
                    <a:gd name="T5" fmla="*/ 29 h 353"/>
                    <a:gd name="T6" fmla="*/ 439 w 468"/>
                    <a:gd name="T7" fmla="*/ 0 h 353"/>
                    <a:gd name="T8" fmla="*/ 462 w 468"/>
                    <a:gd name="T9" fmla="*/ 0 h 353"/>
                    <a:gd name="T10" fmla="*/ 468 w 468"/>
                    <a:gd name="T11" fmla="*/ 33 h 353"/>
                    <a:gd name="T12" fmla="*/ 460 w 468"/>
                    <a:gd name="T13" fmla="*/ 120 h 353"/>
                    <a:gd name="T14" fmla="*/ 454 w 468"/>
                    <a:gd name="T15" fmla="*/ 209 h 353"/>
                    <a:gd name="T16" fmla="*/ 445 w 468"/>
                    <a:gd name="T17" fmla="*/ 239 h 353"/>
                    <a:gd name="T18" fmla="*/ 387 w 468"/>
                    <a:gd name="T19" fmla="*/ 254 h 353"/>
                    <a:gd name="T20" fmla="*/ 261 w 468"/>
                    <a:gd name="T21" fmla="*/ 273 h 353"/>
                    <a:gd name="T22" fmla="*/ 149 w 468"/>
                    <a:gd name="T23" fmla="*/ 306 h 353"/>
                    <a:gd name="T24" fmla="*/ 75 w 468"/>
                    <a:gd name="T25" fmla="*/ 330 h 353"/>
                    <a:gd name="T26" fmla="*/ 12 w 468"/>
                    <a:gd name="T27" fmla="*/ 353 h 353"/>
                    <a:gd name="T28" fmla="*/ 0 w 468"/>
                    <a:gd name="T29" fmla="*/ 337 h 353"/>
                    <a:gd name="T30" fmla="*/ 10 w 468"/>
                    <a:gd name="T31" fmla="*/ 277 h 353"/>
                    <a:gd name="T32" fmla="*/ 15 w 468"/>
                    <a:gd name="T33" fmla="*/ 149 h 353"/>
                    <a:gd name="T34" fmla="*/ 15 w 468"/>
                    <a:gd name="T35" fmla="*/ 111 h 353"/>
                    <a:gd name="T36" fmla="*/ 44 w 468"/>
                    <a:gd name="T37" fmla="*/ 114 h 353"/>
                    <a:gd name="T38" fmla="*/ 70 w 468"/>
                    <a:gd name="T39" fmla="*/ 128 h 353"/>
                    <a:gd name="T40" fmla="*/ 56 w 468"/>
                    <a:gd name="T41" fmla="*/ 175 h 353"/>
                    <a:gd name="T42" fmla="*/ 50 w 468"/>
                    <a:gd name="T43" fmla="*/ 244 h 353"/>
                    <a:gd name="T44" fmla="*/ 44 w 468"/>
                    <a:gd name="T45" fmla="*/ 303 h 353"/>
                    <a:gd name="T46" fmla="*/ 68 w 468"/>
                    <a:gd name="T47" fmla="*/ 308 h 353"/>
                    <a:gd name="T48" fmla="*/ 162 w 468"/>
                    <a:gd name="T49" fmla="*/ 277 h 353"/>
                    <a:gd name="T50" fmla="*/ 259 w 468"/>
                    <a:gd name="T51" fmla="*/ 248 h 353"/>
                    <a:gd name="T52" fmla="*/ 340 w 468"/>
                    <a:gd name="T53" fmla="*/ 227 h 353"/>
                    <a:gd name="T54" fmla="*/ 396 w 468"/>
                    <a:gd name="T55" fmla="*/ 213 h 353"/>
                    <a:gd name="T56" fmla="*/ 416 w 468"/>
                    <a:gd name="T57" fmla="*/ 204 h 353"/>
                    <a:gd name="T58" fmla="*/ 437 w 468"/>
                    <a:gd name="T59" fmla="*/ 145 h 353"/>
                    <a:gd name="T60" fmla="*/ 439 w 468"/>
                    <a:gd name="T61" fmla="*/ 80 h 353"/>
                    <a:gd name="T62" fmla="*/ 427 w 468"/>
                    <a:gd name="T63" fmla="*/ 41 h 353"/>
                    <a:gd name="T64" fmla="*/ 381 w 468"/>
                    <a:gd name="T65" fmla="*/ 52 h 353"/>
                    <a:gd name="T66" fmla="*/ 277 w 468"/>
                    <a:gd name="T67" fmla="*/ 97 h 353"/>
                    <a:gd name="T68" fmla="*/ 178 w 468"/>
                    <a:gd name="T69" fmla="*/ 120 h 353"/>
                    <a:gd name="T70" fmla="*/ 116 w 468"/>
                    <a:gd name="T71" fmla="*/ 122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8" h="353">
                      <a:moveTo>
                        <a:pt x="116" y="122"/>
                      </a:moveTo>
                      <a:lnTo>
                        <a:pt x="282" y="70"/>
                      </a:lnTo>
                      <a:lnTo>
                        <a:pt x="387" y="29"/>
                      </a:lnTo>
                      <a:lnTo>
                        <a:pt x="439" y="0"/>
                      </a:lnTo>
                      <a:lnTo>
                        <a:pt x="462" y="0"/>
                      </a:lnTo>
                      <a:lnTo>
                        <a:pt x="468" y="33"/>
                      </a:lnTo>
                      <a:lnTo>
                        <a:pt x="460" y="120"/>
                      </a:lnTo>
                      <a:lnTo>
                        <a:pt x="454" y="209"/>
                      </a:lnTo>
                      <a:lnTo>
                        <a:pt x="445" y="239"/>
                      </a:lnTo>
                      <a:lnTo>
                        <a:pt x="387" y="254"/>
                      </a:lnTo>
                      <a:lnTo>
                        <a:pt x="261" y="273"/>
                      </a:lnTo>
                      <a:lnTo>
                        <a:pt x="149" y="306"/>
                      </a:lnTo>
                      <a:lnTo>
                        <a:pt x="75" y="330"/>
                      </a:lnTo>
                      <a:lnTo>
                        <a:pt x="12" y="353"/>
                      </a:lnTo>
                      <a:lnTo>
                        <a:pt x="0" y="337"/>
                      </a:lnTo>
                      <a:lnTo>
                        <a:pt x="10" y="277"/>
                      </a:lnTo>
                      <a:lnTo>
                        <a:pt x="15" y="149"/>
                      </a:lnTo>
                      <a:lnTo>
                        <a:pt x="15" y="111"/>
                      </a:lnTo>
                      <a:lnTo>
                        <a:pt x="44" y="114"/>
                      </a:lnTo>
                      <a:lnTo>
                        <a:pt x="70" y="128"/>
                      </a:lnTo>
                      <a:lnTo>
                        <a:pt x="56" y="175"/>
                      </a:lnTo>
                      <a:lnTo>
                        <a:pt x="50" y="244"/>
                      </a:lnTo>
                      <a:lnTo>
                        <a:pt x="44" y="303"/>
                      </a:lnTo>
                      <a:lnTo>
                        <a:pt x="68" y="308"/>
                      </a:lnTo>
                      <a:lnTo>
                        <a:pt x="162" y="277"/>
                      </a:lnTo>
                      <a:lnTo>
                        <a:pt x="259" y="248"/>
                      </a:lnTo>
                      <a:lnTo>
                        <a:pt x="340" y="227"/>
                      </a:lnTo>
                      <a:lnTo>
                        <a:pt x="396" y="213"/>
                      </a:lnTo>
                      <a:lnTo>
                        <a:pt x="416" y="204"/>
                      </a:lnTo>
                      <a:lnTo>
                        <a:pt x="437" y="145"/>
                      </a:lnTo>
                      <a:lnTo>
                        <a:pt x="439" y="80"/>
                      </a:lnTo>
                      <a:lnTo>
                        <a:pt x="427" y="41"/>
                      </a:lnTo>
                      <a:lnTo>
                        <a:pt x="381" y="52"/>
                      </a:lnTo>
                      <a:lnTo>
                        <a:pt x="277" y="97"/>
                      </a:lnTo>
                      <a:lnTo>
                        <a:pt x="178" y="120"/>
                      </a:lnTo>
                      <a:lnTo>
                        <a:pt x="116" y="1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47120" name="Group 16">
                  <a:extLst>
                    <a:ext uri="{FF2B5EF4-FFF2-40B4-BE49-F238E27FC236}">
                      <a16:creationId xmlns:a16="http://schemas.microsoft.com/office/drawing/2014/main" id="{21CEC7A2-0A98-2ECB-6B03-48FF1C5C27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58" y="757"/>
                  <a:ext cx="72" cy="40"/>
                  <a:chOff x="658" y="757"/>
                  <a:chExt cx="72" cy="40"/>
                </a:xfrm>
              </p:grpSpPr>
              <p:sp>
                <p:nvSpPr>
                  <p:cNvPr id="47121" name="Freeform 17">
                    <a:extLst>
                      <a:ext uri="{FF2B5EF4-FFF2-40B4-BE49-F238E27FC236}">
                        <a16:creationId xmlns:a16="http://schemas.microsoft.com/office/drawing/2014/main" id="{9C6BA350-656E-9289-AD82-FF2A66A11B8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8" y="757"/>
                    <a:ext cx="72" cy="40"/>
                  </a:xfrm>
                  <a:custGeom>
                    <a:avLst/>
                    <a:gdLst>
                      <a:gd name="T0" fmla="*/ 0 w 72"/>
                      <a:gd name="T1" fmla="*/ 4 h 40"/>
                      <a:gd name="T2" fmla="*/ 44 w 72"/>
                      <a:gd name="T3" fmla="*/ 0 h 40"/>
                      <a:gd name="T4" fmla="*/ 55 w 72"/>
                      <a:gd name="T5" fmla="*/ 6 h 40"/>
                      <a:gd name="T6" fmla="*/ 66 w 72"/>
                      <a:gd name="T7" fmla="*/ 11 h 40"/>
                      <a:gd name="T8" fmla="*/ 72 w 72"/>
                      <a:gd name="T9" fmla="*/ 23 h 40"/>
                      <a:gd name="T10" fmla="*/ 63 w 72"/>
                      <a:gd name="T11" fmla="*/ 27 h 40"/>
                      <a:gd name="T12" fmla="*/ 49 w 72"/>
                      <a:gd name="T13" fmla="*/ 34 h 40"/>
                      <a:gd name="T14" fmla="*/ 40 w 72"/>
                      <a:gd name="T15" fmla="*/ 40 h 40"/>
                      <a:gd name="T16" fmla="*/ 28 w 72"/>
                      <a:gd name="T17" fmla="*/ 40 h 40"/>
                      <a:gd name="T18" fmla="*/ 0 w 72"/>
                      <a:gd name="T19" fmla="*/ 4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2" h="40">
                        <a:moveTo>
                          <a:pt x="0" y="4"/>
                        </a:moveTo>
                        <a:lnTo>
                          <a:pt x="44" y="0"/>
                        </a:lnTo>
                        <a:lnTo>
                          <a:pt x="55" y="6"/>
                        </a:lnTo>
                        <a:lnTo>
                          <a:pt x="66" y="11"/>
                        </a:lnTo>
                        <a:lnTo>
                          <a:pt x="72" y="23"/>
                        </a:lnTo>
                        <a:lnTo>
                          <a:pt x="63" y="27"/>
                        </a:lnTo>
                        <a:lnTo>
                          <a:pt x="49" y="34"/>
                        </a:lnTo>
                        <a:lnTo>
                          <a:pt x="40" y="40"/>
                        </a:lnTo>
                        <a:lnTo>
                          <a:pt x="28" y="40"/>
                        </a:lnTo>
                        <a:lnTo>
                          <a:pt x="0" y="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122" name="Freeform 18">
                    <a:extLst>
                      <a:ext uri="{FF2B5EF4-FFF2-40B4-BE49-F238E27FC236}">
                        <a16:creationId xmlns:a16="http://schemas.microsoft.com/office/drawing/2014/main" id="{4D9D86CC-24AA-1489-5FC0-D2FA2BD6115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8" y="757"/>
                    <a:ext cx="72" cy="40"/>
                  </a:xfrm>
                  <a:custGeom>
                    <a:avLst/>
                    <a:gdLst>
                      <a:gd name="T0" fmla="*/ 0 w 72"/>
                      <a:gd name="T1" fmla="*/ 4 h 40"/>
                      <a:gd name="T2" fmla="*/ 44 w 72"/>
                      <a:gd name="T3" fmla="*/ 0 h 40"/>
                      <a:gd name="T4" fmla="*/ 55 w 72"/>
                      <a:gd name="T5" fmla="*/ 6 h 40"/>
                      <a:gd name="T6" fmla="*/ 66 w 72"/>
                      <a:gd name="T7" fmla="*/ 11 h 40"/>
                      <a:gd name="T8" fmla="*/ 72 w 72"/>
                      <a:gd name="T9" fmla="*/ 23 h 40"/>
                      <a:gd name="T10" fmla="*/ 63 w 72"/>
                      <a:gd name="T11" fmla="*/ 27 h 40"/>
                      <a:gd name="T12" fmla="*/ 49 w 72"/>
                      <a:gd name="T13" fmla="*/ 34 h 40"/>
                      <a:gd name="T14" fmla="*/ 40 w 72"/>
                      <a:gd name="T15" fmla="*/ 40 h 40"/>
                      <a:gd name="T16" fmla="*/ 28 w 72"/>
                      <a:gd name="T17" fmla="*/ 40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2" h="40">
                        <a:moveTo>
                          <a:pt x="0" y="4"/>
                        </a:moveTo>
                        <a:lnTo>
                          <a:pt x="44" y="0"/>
                        </a:lnTo>
                        <a:lnTo>
                          <a:pt x="55" y="6"/>
                        </a:lnTo>
                        <a:lnTo>
                          <a:pt x="66" y="11"/>
                        </a:lnTo>
                        <a:lnTo>
                          <a:pt x="72" y="23"/>
                        </a:lnTo>
                        <a:lnTo>
                          <a:pt x="63" y="27"/>
                        </a:lnTo>
                        <a:lnTo>
                          <a:pt x="49" y="34"/>
                        </a:lnTo>
                        <a:lnTo>
                          <a:pt x="40" y="40"/>
                        </a:lnTo>
                        <a:lnTo>
                          <a:pt x="28" y="4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47123" name="Freeform 19">
                  <a:extLst>
                    <a:ext uri="{FF2B5EF4-FFF2-40B4-BE49-F238E27FC236}">
                      <a16:creationId xmlns:a16="http://schemas.microsoft.com/office/drawing/2014/main" id="{A187BB7F-AA71-BDF0-CDF3-28260438C3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9" y="750"/>
                  <a:ext cx="90" cy="60"/>
                </a:xfrm>
                <a:custGeom>
                  <a:avLst/>
                  <a:gdLst>
                    <a:gd name="T0" fmla="*/ 90 w 90"/>
                    <a:gd name="T1" fmla="*/ 17 h 60"/>
                    <a:gd name="T2" fmla="*/ 88 w 90"/>
                    <a:gd name="T3" fmla="*/ 13 h 60"/>
                    <a:gd name="T4" fmla="*/ 85 w 90"/>
                    <a:gd name="T5" fmla="*/ 9 h 60"/>
                    <a:gd name="T6" fmla="*/ 80 w 90"/>
                    <a:gd name="T7" fmla="*/ 6 h 60"/>
                    <a:gd name="T8" fmla="*/ 75 w 90"/>
                    <a:gd name="T9" fmla="*/ 5 h 60"/>
                    <a:gd name="T10" fmla="*/ 68 w 90"/>
                    <a:gd name="T11" fmla="*/ 2 h 60"/>
                    <a:gd name="T12" fmla="*/ 61 w 90"/>
                    <a:gd name="T13" fmla="*/ 1 h 60"/>
                    <a:gd name="T14" fmla="*/ 54 w 90"/>
                    <a:gd name="T15" fmla="*/ 0 h 60"/>
                    <a:gd name="T16" fmla="*/ 46 w 90"/>
                    <a:gd name="T17" fmla="*/ 1 h 60"/>
                    <a:gd name="T18" fmla="*/ 38 w 90"/>
                    <a:gd name="T19" fmla="*/ 3 h 60"/>
                    <a:gd name="T20" fmla="*/ 31 w 90"/>
                    <a:gd name="T21" fmla="*/ 6 h 60"/>
                    <a:gd name="T22" fmla="*/ 23 w 90"/>
                    <a:gd name="T23" fmla="*/ 9 h 60"/>
                    <a:gd name="T24" fmla="*/ 18 w 90"/>
                    <a:gd name="T25" fmla="*/ 13 h 60"/>
                    <a:gd name="T26" fmla="*/ 11 w 90"/>
                    <a:gd name="T27" fmla="*/ 18 h 60"/>
                    <a:gd name="T28" fmla="*/ 7 w 90"/>
                    <a:gd name="T29" fmla="*/ 23 h 60"/>
                    <a:gd name="T30" fmla="*/ 3 w 90"/>
                    <a:gd name="T31" fmla="*/ 27 h 60"/>
                    <a:gd name="T32" fmla="*/ 1 w 90"/>
                    <a:gd name="T33" fmla="*/ 32 h 60"/>
                    <a:gd name="T34" fmla="*/ 0 w 90"/>
                    <a:gd name="T35" fmla="*/ 38 h 60"/>
                    <a:gd name="T36" fmla="*/ 0 w 90"/>
                    <a:gd name="T37" fmla="*/ 43 h 60"/>
                    <a:gd name="T38" fmla="*/ 2 w 90"/>
                    <a:gd name="T39" fmla="*/ 47 h 60"/>
                    <a:gd name="T40" fmla="*/ 5 w 90"/>
                    <a:gd name="T41" fmla="*/ 51 h 60"/>
                    <a:gd name="T42" fmla="*/ 10 w 90"/>
                    <a:gd name="T43" fmla="*/ 54 h 60"/>
                    <a:gd name="T44" fmla="*/ 15 w 90"/>
                    <a:gd name="T45" fmla="*/ 55 h 60"/>
                    <a:gd name="T46" fmla="*/ 22 w 90"/>
                    <a:gd name="T47" fmla="*/ 58 h 60"/>
                    <a:gd name="T48" fmla="*/ 29 w 90"/>
                    <a:gd name="T49" fmla="*/ 59 h 60"/>
                    <a:gd name="T50" fmla="*/ 36 w 90"/>
                    <a:gd name="T51" fmla="*/ 60 h 60"/>
                    <a:gd name="T52" fmla="*/ 44 w 90"/>
                    <a:gd name="T53" fmla="*/ 59 h 60"/>
                    <a:gd name="T54" fmla="*/ 52 w 90"/>
                    <a:gd name="T55" fmla="*/ 57 h 60"/>
                    <a:gd name="T56" fmla="*/ 59 w 90"/>
                    <a:gd name="T57" fmla="*/ 54 h 60"/>
                    <a:gd name="T58" fmla="*/ 67 w 90"/>
                    <a:gd name="T59" fmla="*/ 51 h 60"/>
                    <a:gd name="T60" fmla="*/ 72 w 90"/>
                    <a:gd name="T61" fmla="*/ 47 h 60"/>
                    <a:gd name="T62" fmla="*/ 79 w 90"/>
                    <a:gd name="T63" fmla="*/ 42 h 60"/>
                    <a:gd name="T64" fmla="*/ 83 w 90"/>
                    <a:gd name="T65" fmla="*/ 37 h 60"/>
                    <a:gd name="T66" fmla="*/ 87 w 90"/>
                    <a:gd name="T67" fmla="*/ 33 h 60"/>
                    <a:gd name="T68" fmla="*/ 89 w 90"/>
                    <a:gd name="T69" fmla="*/ 28 h 60"/>
                    <a:gd name="T70" fmla="*/ 90 w 90"/>
                    <a:gd name="T71" fmla="*/ 22 h 60"/>
                    <a:gd name="T72" fmla="*/ 90 w 90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0" h="60">
                      <a:moveTo>
                        <a:pt x="90" y="17"/>
                      </a:moveTo>
                      <a:lnTo>
                        <a:pt x="88" y="13"/>
                      </a:lnTo>
                      <a:lnTo>
                        <a:pt x="85" y="9"/>
                      </a:lnTo>
                      <a:lnTo>
                        <a:pt x="80" y="6"/>
                      </a:lnTo>
                      <a:lnTo>
                        <a:pt x="75" y="5"/>
                      </a:lnTo>
                      <a:lnTo>
                        <a:pt x="68" y="2"/>
                      </a:lnTo>
                      <a:lnTo>
                        <a:pt x="61" y="1"/>
                      </a:lnTo>
                      <a:lnTo>
                        <a:pt x="54" y="0"/>
                      </a:lnTo>
                      <a:lnTo>
                        <a:pt x="46" y="1"/>
                      </a:lnTo>
                      <a:lnTo>
                        <a:pt x="38" y="3"/>
                      </a:lnTo>
                      <a:lnTo>
                        <a:pt x="31" y="6"/>
                      </a:lnTo>
                      <a:lnTo>
                        <a:pt x="23" y="9"/>
                      </a:lnTo>
                      <a:lnTo>
                        <a:pt x="18" y="13"/>
                      </a:lnTo>
                      <a:lnTo>
                        <a:pt x="11" y="18"/>
                      </a:lnTo>
                      <a:lnTo>
                        <a:pt x="7" y="23"/>
                      </a:lnTo>
                      <a:lnTo>
                        <a:pt x="3" y="27"/>
                      </a:lnTo>
                      <a:lnTo>
                        <a:pt x="1" y="32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1"/>
                      </a:lnTo>
                      <a:lnTo>
                        <a:pt x="10" y="54"/>
                      </a:lnTo>
                      <a:lnTo>
                        <a:pt x="15" y="55"/>
                      </a:lnTo>
                      <a:lnTo>
                        <a:pt x="22" y="58"/>
                      </a:lnTo>
                      <a:lnTo>
                        <a:pt x="29" y="59"/>
                      </a:lnTo>
                      <a:lnTo>
                        <a:pt x="36" y="60"/>
                      </a:lnTo>
                      <a:lnTo>
                        <a:pt x="44" y="59"/>
                      </a:lnTo>
                      <a:lnTo>
                        <a:pt x="52" y="57"/>
                      </a:lnTo>
                      <a:lnTo>
                        <a:pt x="59" y="54"/>
                      </a:lnTo>
                      <a:lnTo>
                        <a:pt x="67" y="51"/>
                      </a:lnTo>
                      <a:lnTo>
                        <a:pt x="72" y="47"/>
                      </a:lnTo>
                      <a:lnTo>
                        <a:pt x="79" y="42"/>
                      </a:lnTo>
                      <a:lnTo>
                        <a:pt x="83" y="37"/>
                      </a:lnTo>
                      <a:lnTo>
                        <a:pt x="87" y="33"/>
                      </a:lnTo>
                      <a:lnTo>
                        <a:pt x="89" y="28"/>
                      </a:lnTo>
                      <a:lnTo>
                        <a:pt x="90" y="22"/>
                      </a:lnTo>
                      <a:lnTo>
                        <a:pt x="9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24" name="Freeform 20">
                  <a:extLst>
                    <a:ext uri="{FF2B5EF4-FFF2-40B4-BE49-F238E27FC236}">
                      <a16:creationId xmlns:a16="http://schemas.microsoft.com/office/drawing/2014/main" id="{206C749A-225D-DC18-2078-6D6520C449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24" y="701"/>
                  <a:ext cx="92" cy="60"/>
                </a:xfrm>
                <a:custGeom>
                  <a:avLst/>
                  <a:gdLst>
                    <a:gd name="T0" fmla="*/ 92 w 92"/>
                    <a:gd name="T1" fmla="*/ 17 h 60"/>
                    <a:gd name="T2" fmla="*/ 90 w 92"/>
                    <a:gd name="T3" fmla="*/ 13 h 60"/>
                    <a:gd name="T4" fmla="*/ 87 w 92"/>
                    <a:gd name="T5" fmla="*/ 8 h 60"/>
                    <a:gd name="T6" fmla="*/ 82 w 92"/>
                    <a:gd name="T7" fmla="*/ 5 h 60"/>
                    <a:gd name="T8" fmla="*/ 77 w 92"/>
                    <a:gd name="T9" fmla="*/ 2 h 60"/>
                    <a:gd name="T10" fmla="*/ 70 w 92"/>
                    <a:gd name="T11" fmla="*/ 1 h 60"/>
                    <a:gd name="T12" fmla="*/ 61 w 92"/>
                    <a:gd name="T13" fmla="*/ 0 h 60"/>
                    <a:gd name="T14" fmla="*/ 55 w 92"/>
                    <a:gd name="T15" fmla="*/ 0 h 60"/>
                    <a:gd name="T16" fmla="*/ 47 w 92"/>
                    <a:gd name="T17" fmla="*/ 0 h 60"/>
                    <a:gd name="T18" fmla="*/ 39 w 92"/>
                    <a:gd name="T19" fmla="*/ 2 h 60"/>
                    <a:gd name="T20" fmla="*/ 32 w 92"/>
                    <a:gd name="T21" fmla="*/ 5 h 60"/>
                    <a:gd name="T22" fmla="*/ 24 w 92"/>
                    <a:gd name="T23" fmla="*/ 9 h 60"/>
                    <a:gd name="T24" fmla="*/ 18 w 92"/>
                    <a:gd name="T25" fmla="*/ 12 h 60"/>
                    <a:gd name="T26" fmla="*/ 11 w 92"/>
                    <a:gd name="T27" fmla="*/ 17 h 60"/>
                    <a:gd name="T28" fmla="*/ 7 w 92"/>
                    <a:gd name="T29" fmla="*/ 23 h 60"/>
                    <a:gd name="T30" fmla="*/ 3 w 92"/>
                    <a:gd name="T31" fmla="*/ 28 h 60"/>
                    <a:gd name="T32" fmla="*/ 1 w 92"/>
                    <a:gd name="T33" fmla="*/ 31 h 60"/>
                    <a:gd name="T34" fmla="*/ 0 w 92"/>
                    <a:gd name="T35" fmla="*/ 38 h 60"/>
                    <a:gd name="T36" fmla="*/ 0 w 92"/>
                    <a:gd name="T37" fmla="*/ 43 h 60"/>
                    <a:gd name="T38" fmla="*/ 2 w 92"/>
                    <a:gd name="T39" fmla="*/ 47 h 60"/>
                    <a:gd name="T40" fmla="*/ 5 w 92"/>
                    <a:gd name="T41" fmla="*/ 52 h 60"/>
                    <a:gd name="T42" fmla="*/ 10 w 92"/>
                    <a:gd name="T43" fmla="*/ 55 h 60"/>
                    <a:gd name="T44" fmla="*/ 15 w 92"/>
                    <a:gd name="T45" fmla="*/ 58 h 60"/>
                    <a:gd name="T46" fmla="*/ 22 w 92"/>
                    <a:gd name="T47" fmla="*/ 59 h 60"/>
                    <a:gd name="T48" fmla="*/ 31 w 92"/>
                    <a:gd name="T49" fmla="*/ 60 h 60"/>
                    <a:gd name="T50" fmla="*/ 37 w 92"/>
                    <a:gd name="T51" fmla="*/ 60 h 60"/>
                    <a:gd name="T52" fmla="*/ 45 w 92"/>
                    <a:gd name="T53" fmla="*/ 60 h 60"/>
                    <a:gd name="T54" fmla="*/ 53 w 92"/>
                    <a:gd name="T55" fmla="*/ 58 h 60"/>
                    <a:gd name="T56" fmla="*/ 60 w 92"/>
                    <a:gd name="T57" fmla="*/ 55 h 60"/>
                    <a:gd name="T58" fmla="*/ 68 w 92"/>
                    <a:gd name="T59" fmla="*/ 51 h 60"/>
                    <a:gd name="T60" fmla="*/ 74 w 92"/>
                    <a:gd name="T61" fmla="*/ 48 h 60"/>
                    <a:gd name="T62" fmla="*/ 81 w 92"/>
                    <a:gd name="T63" fmla="*/ 43 h 60"/>
                    <a:gd name="T64" fmla="*/ 85 w 92"/>
                    <a:gd name="T65" fmla="*/ 37 h 60"/>
                    <a:gd name="T66" fmla="*/ 89 w 92"/>
                    <a:gd name="T67" fmla="*/ 32 h 60"/>
                    <a:gd name="T68" fmla="*/ 91 w 92"/>
                    <a:gd name="T69" fmla="*/ 29 h 60"/>
                    <a:gd name="T70" fmla="*/ 92 w 92"/>
                    <a:gd name="T71" fmla="*/ 22 h 60"/>
                    <a:gd name="T72" fmla="*/ 92 w 92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60">
                      <a:moveTo>
                        <a:pt x="92" y="17"/>
                      </a:moveTo>
                      <a:lnTo>
                        <a:pt x="90" y="13"/>
                      </a:lnTo>
                      <a:lnTo>
                        <a:pt x="87" y="8"/>
                      </a:lnTo>
                      <a:lnTo>
                        <a:pt x="82" y="5"/>
                      </a:lnTo>
                      <a:lnTo>
                        <a:pt x="77" y="2"/>
                      </a:lnTo>
                      <a:lnTo>
                        <a:pt x="70" y="1"/>
                      </a:lnTo>
                      <a:lnTo>
                        <a:pt x="61" y="0"/>
                      </a:lnTo>
                      <a:lnTo>
                        <a:pt x="55" y="0"/>
                      </a:lnTo>
                      <a:lnTo>
                        <a:pt x="47" y="0"/>
                      </a:lnTo>
                      <a:lnTo>
                        <a:pt x="39" y="2"/>
                      </a:lnTo>
                      <a:lnTo>
                        <a:pt x="32" y="5"/>
                      </a:lnTo>
                      <a:lnTo>
                        <a:pt x="24" y="9"/>
                      </a:lnTo>
                      <a:lnTo>
                        <a:pt x="18" y="12"/>
                      </a:lnTo>
                      <a:lnTo>
                        <a:pt x="11" y="17"/>
                      </a:lnTo>
                      <a:lnTo>
                        <a:pt x="7" y="23"/>
                      </a:lnTo>
                      <a:lnTo>
                        <a:pt x="3" y="28"/>
                      </a:lnTo>
                      <a:lnTo>
                        <a:pt x="1" y="31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2"/>
                      </a:lnTo>
                      <a:lnTo>
                        <a:pt x="10" y="55"/>
                      </a:lnTo>
                      <a:lnTo>
                        <a:pt x="15" y="58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7" y="60"/>
                      </a:lnTo>
                      <a:lnTo>
                        <a:pt x="45" y="60"/>
                      </a:lnTo>
                      <a:lnTo>
                        <a:pt x="53" y="58"/>
                      </a:lnTo>
                      <a:lnTo>
                        <a:pt x="60" y="55"/>
                      </a:lnTo>
                      <a:lnTo>
                        <a:pt x="68" y="51"/>
                      </a:lnTo>
                      <a:lnTo>
                        <a:pt x="74" y="48"/>
                      </a:lnTo>
                      <a:lnTo>
                        <a:pt x="81" y="43"/>
                      </a:lnTo>
                      <a:lnTo>
                        <a:pt x="85" y="37"/>
                      </a:lnTo>
                      <a:lnTo>
                        <a:pt x="89" y="32"/>
                      </a:lnTo>
                      <a:lnTo>
                        <a:pt x="91" y="29"/>
                      </a:lnTo>
                      <a:lnTo>
                        <a:pt x="92" y="22"/>
                      </a:lnTo>
                      <a:lnTo>
                        <a:pt x="9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25" name="Freeform 21">
                  <a:extLst>
                    <a:ext uri="{FF2B5EF4-FFF2-40B4-BE49-F238E27FC236}">
                      <a16:creationId xmlns:a16="http://schemas.microsoft.com/office/drawing/2014/main" id="{12A85700-B228-E14D-2D2E-64995CD287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70" y="661"/>
                  <a:ext cx="92" cy="60"/>
                </a:xfrm>
                <a:custGeom>
                  <a:avLst/>
                  <a:gdLst>
                    <a:gd name="T0" fmla="*/ 92 w 92"/>
                    <a:gd name="T1" fmla="*/ 17 h 60"/>
                    <a:gd name="T2" fmla="*/ 90 w 92"/>
                    <a:gd name="T3" fmla="*/ 13 h 60"/>
                    <a:gd name="T4" fmla="*/ 87 w 92"/>
                    <a:gd name="T5" fmla="*/ 8 h 60"/>
                    <a:gd name="T6" fmla="*/ 82 w 92"/>
                    <a:gd name="T7" fmla="*/ 5 h 60"/>
                    <a:gd name="T8" fmla="*/ 77 w 92"/>
                    <a:gd name="T9" fmla="*/ 2 h 60"/>
                    <a:gd name="T10" fmla="*/ 70 w 92"/>
                    <a:gd name="T11" fmla="*/ 1 h 60"/>
                    <a:gd name="T12" fmla="*/ 61 w 92"/>
                    <a:gd name="T13" fmla="*/ 0 h 60"/>
                    <a:gd name="T14" fmla="*/ 55 w 92"/>
                    <a:gd name="T15" fmla="*/ 0 h 60"/>
                    <a:gd name="T16" fmla="*/ 47 w 92"/>
                    <a:gd name="T17" fmla="*/ 0 h 60"/>
                    <a:gd name="T18" fmla="*/ 39 w 92"/>
                    <a:gd name="T19" fmla="*/ 2 h 60"/>
                    <a:gd name="T20" fmla="*/ 32 w 92"/>
                    <a:gd name="T21" fmla="*/ 5 h 60"/>
                    <a:gd name="T22" fmla="*/ 24 w 92"/>
                    <a:gd name="T23" fmla="*/ 9 h 60"/>
                    <a:gd name="T24" fmla="*/ 18 w 92"/>
                    <a:gd name="T25" fmla="*/ 12 h 60"/>
                    <a:gd name="T26" fmla="*/ 11 w 92"/>
                    <a:gd name="T27" fmla="*/ 17 h 60"/>
                    <a:gd name="T28" fmla="*/ 7 w 92"/>
                    <a:gd name="T29" fmla="*/ 23 h 60"/>
                    <a:gd name="T30" fmla="*/ 3 w 92"/>
                    <a:gd name="T31" fmla="*/ 28 h 60"/>
                    <a:gd name="T32" fmla="*/ 1 w 92"/>
                    <a:gd name="T33" fmla="*/ 31 h 60"/>
                    <a:gd name="T34" fmla="*/ 0 w 92"/>
                    <a:gd name="T35" fmla="*/ 38 h 60"/>
                    <a:gd name="T36" fmla="*/ 0 w 92"/>
                    <a:gd name="T37" fmla="*/ 43 h 60"/>
                    <a:gd name="T38" fmla="*/ 2 w 92"/>
                    <a:gd name="T39" fmla="*/ 47 h 60"/>
                    <a:gd name="T40" fmla="*/ 5 w 92"/>
                    <a:gd name="T41" fmla="*/ 52 h 60"/>
                    <a:gd name="T42" fmla="*/ 10 w 92"/>
                    <a:gd name="T43" fmla="*/ 55 h 60"/>
                    <a:gd name="T44" fmla="*/ 15 w 92"/>
                    <a:gd name="T45" fmla="*/ 58 h 60"/>
                    <a:gd name="T46" fmla="*/ 22 w 92"/>
                    <a:gd name="T47" fmla="*/ 59 h 60"/>
                    <a:gd name="T48" fmla="*/ 31 w 92"/>
                    <a:gd name="T49" fmla="*/ 60 h 60"/>
                    <a:gd name="T50" fmla="*/ 37 w 92"/>
                    <a:gd name="T51" fmla="*/ 60 h 60"/>
                    <a:gd name="T52" fmla="*/ 45 w 92"/>
                    <a:gd name="T53" fmla="*/ 60 h 60"/>
                    <a:gd name="T54" fmla="*/ 53 w 92"/>
                    <a:gd name="T55" fmla="*/ 58 h 60"/>
                    <a:gd name="T56" fmla="*/ 60 w 92"/>
                    <a:gd name="T57" fmla="*/ 55 h 60"/>
                    <a:gd name="T58" fmla="*/ 68 w 92"/>
                    <a:gd name="T59" fmla="*/ 51 h 60"/>
                    <a:gd name="T60" fmla="*/ 74 w 92"/>
                    <a:gd name="T61" fmla="*/ 48 h 60"/>
                    <a:gd name="T62" fmla="*/ 81 w 92"/>
                    <a:gd name="T63" fmla="*/ 43 h 60"/>
                    <a:gd name="T64" fmla="*/ 85 w 92"/>
                    <a:gd name="T65" fmla="*/ 37 h 60"/>
                    <a:gd name="T66" fmla="*/ 89 w 92"/>
                    <a:gd name="T67" fmla="*/ 32 h 60"/>
                    <a:gd name="T68" fmla="*/ 91 w 92"/>
                    <a:gd name="T69" fmla="*/ 29 h 60"/>
                    <a:gd name="T70" fmla="*/ 92 w 92"/>
                    <a:gd name="T71" fmla="*/ 22 h 60"/>
                    <a:gd name="T72" fmla="*/ 92 w 92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60">
                      <a:moveTo>
                        <a:pt x="92" y="17"/>
                      </a:moveTo>
                      <a:lnTo>
                        <a:pt x="90" y="13"/>
                      </a:lnTo>
                      <a:lnTo>
                        <a:pt x="87" y="8"/>
                      </a:lnTo>
                      <a:lnTo>
                        <a:pt x="82" y="5"/>
                      </a:lnTo>
                      <a:lnTo>
                        <a:pt x="77" y="2"/>
                      </a:lnTo>
                      <a:lnTo>
                        <a:pt x="70" y="1"/>
                      </a:lnTo>
                      <a:lnTo>
                        <a:pt x="61" y="0"/>
                      </a:lnTo>
                      <a:lnTo>
                        <a:pt x="55" y="0"/>
                      </a:lnTo>
                      <a:lnTo>
                        <a:pt x="47" y="0"/>
                      </a:lnTo>
                      <a:lnTo>
                        <a:pt x="39" y="2"/>
                      </a:lnTo>
                      <a:lnTo>
                        <a:pt x="32" y="5"/>
                      </a:lnTo>
                      <a:lnTo>
                        <a:pt x="24" y="9"/>
                      </a:lnTo>
                      <a:lnTo>
                        <a:pt x="18" y="12"/>
                      </a:lnTo>
                      <a:lnTo>
                        <a:pt x="11" y="17"/>
                      </a:lnTo>
                      <a:lnTo>
                        <a:pt x="7" y="23"/>
                      </a:lnTo>
                      <a:lnTo>
                        <a:pt x="3" y="28"/>
                      </a:lnTo>
                      <a:lnTo>
                        <a:pt x="1" y="31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2"/>
                      </a:lnTo>
                      <a:lnTo>
                        <a:pt x="10" y="55"/>
                      </a:lnTo>
                      <a:lnTo>
                        <a:pt x="15" y="58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7" y="60"/>
                      </a:lnTo>
                      <a:lnTo>
                        <a:pt x="45" y="60"/>
                      </a:lnTo>
                      <a:lnTo>
                        <a:pt x="53" y="58"/>
                      </a:lnTo>
                      <a:lnTo>
                        <a:pt x="60" y="55"/>
                      </a:lnTo>
                      <a:lnTo>
                        <a:pt x="68" y="51"/>
                      </a:lnTo>
                      <a:lnTo>
                        <a:pt x="74" y="48"/>
                      </a:lnTo>
                      <a:lnTo>
                        <a:pt x="81" y="43"/>
                      </a:lnTo>
                      <a:lnTo>
                        <a:pt x="85" y="37"/>
                      </a:lnTo>
                      <a:lnTo>
                        <a:pt x="89" y="32"/>
                      </a:lnTo>
                      <a:lnTo>
                        <a:pt x="91" y="29"/>
                      </a:lnTo>
                      <a:lnTo>
                        <a:pt x="92" y="22"/>
                      </a:lnTo>
                      <a:lnTo>
                        <a:pt x="9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26" name="Freeform 22">
                  <a:extLst>
                    <a:ext uri="{FF2B5EF4-FFF2-40B4-BE49-F238E27FC236}">
                      <a16:creationId xmlns:a16="http://schemas.microsoft.com/office/drawing/2014/main" id="{4B2273DD-3356-7A55-0C0E-E1031D21EC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5" y="769"/>
                  <a:ext cx="477" cy="158"/>
                </a:xfrm>
                <a:custGeom>
                  <a:avLst/>
                  <a:gdLst>
                    <a:gd name="T0" fmla="*/ 17 w 477"/>
                    <a:gd name="T1" fmla="*/ 116 h 158"/>
                    <a:gd name="T2" fmla="*/ 174 w 477"/>
                    <a:gd name="T3" fmla="*/ 86 h 158"/>
                    <a:gd name="T4" fmla="*/ 319 w 477"/>
                    <a:gd name="T5" fmla="*/ 50 h 158"/>
                    <a:gd name="T6" fmla="*/ 462 w 477"/>
                    <a:gd name="T7" fmla="*/ 0 h 158"/>
                    <a:gd name="T8" fmla="*/ 477 w 477"/>
                    <a:gd name="T9" fmla="*/ 16 h 158"/>
                    <a:gd name="T10" fmla="*/ 467 w 477"/>
                    <a:gd name="T11" fmla="*/ 46 h 158"/>
                    <a:gd name="T12" fmla="*/ 421 w 477"/>
                    <a:gd name="T13" fmla="*/ 58 h 158"/>
                    <a:gd name="T14" fmla="*/ 295 w 477"/>
                    <a:gd name="T15" fmla="*/ 76 h 158"/>
                    <a:gd name="T16" fmla="*/ 162 w 477"/>
                    <a:gd name="T17" fmla="*/ 116 h 158"/>
                    <a:gd name="T18" fmla="*/ 75 w 477"/>
                    <a:gd name="T19" fmla="*/ 130 h 158"/>
                    <a:gd name="T20" fmla="*/ 23 w 477"/>
                    <a:gd name="T21" fmla="*/ 158 h 158"/>
                    <a:gd name="T22" fmla="*/ 0 w 477"/>
                    <a:gd name="T23" fmla="*/ 140 h 158"/>
                    <a:gd name="T24" fmla="*/ 17 w 477"/>
                    <a:gd name="T25" fmla="*/ 116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58">
                      <a:moveTo>
                        <a:pt x="17" y="116"/>
                      </a:moveTo>
                      <a:lnTo>
                        <a:pt x="174" y="86"/>
                      </a:lnTo>
                      <a:lnTo>
                        <a:pt x="319" y="50"/>
                      </a:lnTo>
                      <a:lnTo>
                        <a:pt x="462" y="0"/>
                      </a:lnTo>
                      <a:lnTo>
                        <a:pt x="477" y="16"/>
                      </a:lnTo>
                      <a:lnTo>
                        <a:pt x="467" y="46"/>
                      </a:lnTo>
                      <a:lnTo>
                        <a:pt x="421" y="58"/>
                      </a:lnTo>
                      <a:lnTo>
                        <a:pt x="295" y="76"/>
                      </a:lnTo>
                      <a:lnTo>
                        <a:pt x="162" y="116"/>
                      </a:lnTo>
                      <a:lnTo>
                        <a:pt x="75" y="130"/>
                      </a:lnTo>
                      <a:lnTo>
                        <a:pt x="23" y="158"/>
                      </a:lnTo>
                      <a:lnTo>
                        <a:pt x="0" y="140"/>
                      </a:lnTo>
                      <a:lnTo>
                        <a:pt x="17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27" name="Freeform 23">
                  <a:extLst>
                    <a:ext uri="{FF2B5EF4-FFF2-40B4-BE49-F238E27FC236}">
                      <a16:creationId xmlns:a16="http://schemas.microsoft.com/office/drawing/2014/main" id="{735EE1AB-D24A-AD1E-AA20-7445035480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" y="987"/>
                  <a:ext cx="270" cy="78"/>
                </a:xfrm>
                <a:custGeom>
                  <a:avLst/>
                  <a:gdLst>
                    <a:gd name="T0" fmla="*/ 4 w 270"/>
                    <a:gd name="T1" fmla="*/ 40 h 78"/>
                    <a:gd name="T2" fmla="*/ 117 w 270"/>
                    <a:gd name="T3" fmla="*/ 21 h 78"/>
                    <a:gd name="T4" fmla="*/ 241 w 270"/>
                    <a:gd name="T5" fmla="*/ 0 h 78"/>
                    <a:gd name="T6" fmla="*/ 270 w 270"/>
                    <a:gd name="T7" fmla="*/ 13 h 78"/>
                    <a:gd name="T8" fmla="*/ 252 w 270"/>
                    <a:gd name="T9" fmla="*/ 38 h 78"/>
                    <a:gd name="T10" fmla="*/ 158 w 270"/>
                    <a:gd name="T11" fmla="*/ 44 h 78"/>
                    <a:gd name="T12" fmla="*/ 47 w 270"/>
                    <a:gd name="T13" fmla="*/ 65 h 78"/>
                    <a:gd name="T14" fmla="*/ 0 w 270"/>
                    <a:gd name="T15" fmla="*/ 78 h 78"/>
                    <a:gd name="T16" fmla="*/ 4 w 270"/>
                    <a:gd name="T17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0" h="78">
                      <a:moveTo>
                        <a:pt x="4" y="40"/>
                      </a:moveTo>
                      <a:lnTo>
                        <a:pt x="117" y="21"/>
                      </a:lnTo>
                      <a:lnTo>
                        <a:pt x="241" y="0"/>
                      </a:lnTo>
                      <a:lnTo>
                        <a:pt x="270" y="13"/>
                      </a:lnTo>
                      <a:lnTo>
                        <a:pt x="252" y="38"/>
                      </a:lnTo>
                      <a:lnTo>
                        <a:pt x="158" y="44"/>
                      </a:lnTo>
                      <a:lnTo>
                        <a:pt x="47" y="65"/>
                      </a:lnTo>
                      <a:lnTo>
                        <a:pt x="0" y="78"/>
                      </a:lnTo>
                      <a:lnTo>
                        <a:pt x="4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28" name="Freeform 24">
                  <a:extLst>
                    <a:ext uri="{FF2B5EF4-FFF2-40B4-BE49-F238E27FC236}">
                      <a16:creationId xmlns:a16="http://schemas.microsoft.com/office/drawing/2014/main" id="{3A744A1D-D793-DA6E-A5C6-F45EFBAF9C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86" y="913"/>
                  <a:ext cx="259" cy="76"/>
                </a:xfrm>
                <a:custGeom>
                  <a:avLst/>
                  <a:gdLst>
                    <a:gd name="T0" fmla="*/ 245 w 259"/>
                    <a:gd name="T1" fmla="*/ 0 h 76"/>
                    <a:gd name="T2" fmla="*/ 133 w 259"/>
                    <a:gd name="T3" fmla="*/ 15 h 76"/>
                    <a:gd name="T4" fmla="*/ 18 w 259"/>
                    <a:gd name="T5" fmla="*/ 38 h 76"/>
                    <a:gd name="T6" fmla="*/ 0 w 259"/>
                    <a:gd name="T7" fmla="*/ 57 h 76"/>
                    <a:gd name="T8" fmla="*/ 10 w 259"/>
                    <a:gd name="T9" fmla="*/ 76 h 76"/>
                    <a:gd name="T10" fmla="*/ 39 w 259"/>
                    <a:gd name="T11" fmla="*/ 72 h 76"/>
                    <a:gd name="T12" fmla="*/ 153 w 259"/>
                    <a:gd name="T13" fmla="*/ 38 h 76"/>
                    <a:gd name="T14" fmla="*/ 259 w 259"/>
                    <a:gd name="T15" fmla="*/ 27 h 76"/>
                    <a:gd name="T16" fmla="*/ 245 w 259"/>
                    <a:gd name="T17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59" h="76">
                      <a:moveTo>
                        <a:pt x="245" y="0"/>
                      </a:moveTo>
                      <a:lnTo>
                        <a:pt x="133" y="15"/>
                      </a:lnTo>
                      <a:lnTo>
                        <a:pt x="18" y="38"/>
                      </a:lnTo>
                      <a:lnTo>
                        <a:pt x="0" y="57"/>
                      </a:lnTo>
                      <a:lnTo>
                        <a:pt x="10" y="76"/>
                      </a:lnTo>
                      <a:lnTo>
                        <a:pt x="39" y="72"/>
                      </a:lnTo>
                      <a:lnTo>
                        <a:pt x="153" y="38"/>
                      </a:lnTo>
                      <a:lnTo>
                        <a:pt x="259" y="27"/>
                      </a:lnTo>
                      <a:lnTo>
                        <a:pt x="24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29" name="Freeform 25">
                  <a:extLst>
                    <a:ext uri="{FF2B5EF4-FFF2-40B4-BE49-F238E27FC236}">
                      <a16:creationId xmlns:a16="http://schemas.microsoft.com/office/drawing/2014/main" id="{079A522F-5611-A2E8-809C-4EF7744C40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3" y="1063"/>
                  <a:ext cx="122" cy="51"/>
                </a:xfrm>
                <a:custGeom>
                  <a:avLst/>
                  <a:gdLst>
                    <a:gd name="T0" fmla="*/ 14 w 122"/>
                    <a:gd name="T1" fmla="*/ 13 h 51"/>
                    <a:gd name="T2" fmla="*/ 112 w 122"/>
                    <a:gd name="T3" fmla="*/ 0 h 51"/>
                    <a:gd name="T4" fmla="*/ 122 w 122"/>
                    <a:gd name="T5" fmla="*/ 20 h 51"/>
                    <a:gd name="T6" fmla="*/ 98 w 122"/>
                    <a:gd name="T7" fmla="*/ 47 h 51"/>
                    <a:gd name="T8" fmla="*/ 31 w 122"/>
                    <a:gd name="T9" fmla="*/ 51 h 51"/>
                    <a:gd name="T10" fmla="*/ 0 w 122"/>
                    <a:gd name="T11" fmla="*/ 40 h 51"/>
                    <a:gd name="T12" fmla="*/ 14 w 122"/>
                    <a:gd name="T13" fmla="*/ 13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2" h="51">
                      <a:moveTo>
                        <a:pt x="14" y="13"/>
                      </a:moveTo>
                      <a:lnTo>
                        <a:pt x="112" y="0"/>
                      </a:lnTo>
                      <a:lnTo>
                        <a:pt x="122" y="20"/>
                      </a:lnTo>
                      <a:lnTo>
                        <a:pt x="98" y="47"/>
                      </a:lnTo>
                      <a:lnTo>
                        <a:pt x="31" y="51"/>
                      </a:lnTo>
                      <a:lnTo>
                        <a:pt x="0" y="40"/>
                      </a:lnTo>
                      <a:lnTo>
                        <a:pt x="14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30" name="Freeform 26">
                  <a:extLst>
                    <a:ext uri="{FF2B5EF4-FFF2-40B4-BE49-F238E27FC236}">
                      <a16:creationId xmlns:a16="http://schemas.microsoft.com/office/drawing/2014/main" id="{83019ED3-E13E-A189-3417-2411B48EED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0" y="1106"/>
                  <a:ext cx="105" cy="60"/>
                </a:xfrm>
                <a:custGeom>
                  <a:avLst/>
                  <a:gdLst>
                    <a:gd name="T0" fmla="*/ 0 w 105"/>
                    <a:gd name="T1" fmla="*/ 16 h 60"/>
                    <a:gd name="T2" fmla="*/ 105 w 105"/>
                    <a:gd name="T3" fmla="*/ 0 h 60"/>
                    <a:gd name="T4" fmla="*/ 105 w 105"/>
                    <a:gd name="T5" fmla="*/ 33 h 60"/>
                    <a:gd name="T6" fmla="*/ 74 w 105"/>
                    <a:gd name="T7" fmla="*/ 49 h 60"/>
                    <a:gd name="T8" fmla="*/ 6 w 105"/>
                    <a:gd name="T9" fmla="*/ 60 h 60"/>
                    <a:gd name="T10" fmla="*/ 0 w 105"/>
                    <a:gd name="T11" fmla="*/ 16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5" h="60">
                      <a:moveTo>
                        <a:pt x="0" y="16"/>
                      </a:moveTo>
                      <a:lnTo>
                        <a:pt x="105" y="0"/>
                      </a:lnTo>
                      <a:lnTo>
                        <a:pt x="105" y="33"/>
                      </a:lnTo>
                      <a:lnTo>
                        <a:pt x="74" y="49"/>
                      </a:lnTo>
                      <a:lnTo>
                        <a:pt x="6" y="6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31" name="Freeform 27">
                  <a:extLst>
                    <a:ext uri="{FF2B5EF4-FFF2-40B4-BE49-F238E27FC236}">
                      <a16:creationId xmlns:a16="http://schemas.microsoft.com/office/drawing/2014/main" id="{03843286-0F78-9856-2146-DF89AC3D37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" y="1125"/>
                  <a:ext cx="87" cy="58"/>
                </a:xfrm>
                <a:custGeom>
                  <a:avLst/>
                  <a:gdLst>
                    <a:gd name="T0" fmla="*/ 10 w 87"/>
                    <a:gd name="T1" fmla="*/ 11 h 58"/>
                    <a:gd name="T2" fmla="*/ 87 w 87"/>
                    <a:gd name="T3" fmla="*/ 0 h 58"/>
                    <a:gd name="T4" fmla="*/ 87 w 87"/>
                    <a:gd name="T5" fmla="*/ 47 h 58"/>
                    <a:gd name="T6" fmla="*/ 0 w 87"/>
                    <a:gd name="T7" fmla="*/ 58 h 58"/>
                    <a:gd name="T8" fmla="*/ 10 w 87"/>
                    <a:gd name="T9" fmla="*/ 11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7" h="58">
                      <a:moveTo>
                        <a:pt x="10" y="11"/>
                      </a:moveTo>
                      <a:lnTo>
                        <a:pt x="87" y="0"/>
                      </a:lnTo>
                      <a:lnTo>
                        <a:pt x="87" y="47"/>
                      </a:lnTo>
                      <a:lnTo>
                        <a:pt x="0" y="58"/>
                      </a:lnTo>
                      <a:lnTo>
                        <a:pt x="1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32" name="Freeform 28">
                  <a:extLst>
                    <a:ext uri="{FF2B5EF4-FFF2-40B4-BE49-F238E27FC236}">
                      <a16:creationId xmlns:a16="http://schemas.microsoft.com/office/drawing/2014/main" id="{70FFDCDD-E062-30FA-CAFE-88E9C7C96C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8" y="1444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33" name="Freeform 29">
                  <a:extLst>
                    <a:ext uri="{FF2B5EF4-FFF2-40B4-BE49-F238E27FC236}">
                      <a16:creationId xmlns:a16="http://schemas.microsoft.com/office/drawing/2014/main" id="{DE00D9FA-F0ED-5A85-DB01-85BAB6E8A0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4" y="1404"/>
                  <a:ext cx="56" cy="44"/>
                </a:xfrm>
                <a:custGeom>
                  <a:avLst/>
                  <a:gdLst>
                    <a:gd name="T0" fmla="*/ 55 w 56"/>
                    <a:gd name="T1" fmla="*/ 15 h 44"/>
                    <a:gd name="T2" fmla="*/ 54 w 56"/>
                    <a:gd name="T3" fmla="*/ 11 h 44"/>
                    <a:gd name="T4" fmla="*/ 51 w 56"/>
                    <a:gd name="T5" fmla="*/ 7 h 44"/>
                    <a:gd name="T6" fmla="*/ 49 w 56"/>
                    <a:gd name="T7" fmla="*/ 5 h 44"/>
                    <a:gd name="T8" fmla="*/ 44 w 56"/>
                    <a:gd name="T9" fmla="*/ 1 h 44"/>
                    <a:gd name="T10" fmla="*/ 40 w 56"/>
                    <a:gd name="T11" fmla="*/ 0 h 44"/>
                    <a:gd name="T12" fmla="*/ 37 w 56"/>
                    <a:gd name="T13" fmla="*/ 0 h 44"/>
                    <a:gd name="T14" fmla="*/ 33 w 56"/>
                    <a:gd name="T15" fmla="*/ 0 h 44"/>
                    <a:gd name="T16" fmla="*/ 27 w 56"/>
                    <a:gd name="T17" fmla="*/ 0 h 44"/>
                    <a:gd name="T18" fmla="*/ 22 w 56"/>
                    <a:gd name="T19" fmla="*/ 1 h 44"/>
                    <a:gd name="T20" fmla="*/ 18 w 56"/>
                    <a:gd name="T21" fmla="*/ 2 h 44"/>
                    <a:gd name="T22" fmla="*/ 14 w 56"/>
                    <a:gd name="T23" fmla="*/ 5 h 44"/>
                    <a:gd name="T24" fmla="*/ 9 w 56"/>
                    <a:gd name="T25" fmla="*/ 7 h 44"/>
                    <a:gd name="T26" fmla="*/ 7 w 56"/>
                    <a:gd name="T27" fmla="*/ 10 h 44"/>
                    <a:gd name="T28" fmla="*/ 5 w 56"/>
                    <a:gd name="T29" fmla="*/ 13 h 44"/>
                    <a:gd name="T30" fmla="*/ 2 w 56"/>
                    <a:gd name="T31" fmla="*/ 17 h 44"/>
                    <a:gd name="T32" fmla="*/ 0 w 56"/>
                    <a:gd name="T33" fmla="*/ 22 h 44"/>
                    <a:gd name="T34" fmla="*/ 0 w 56"/>
                    <a:gd name="T35" fmla="*/ 26 h 44"/>
                    <a:gd name="T36" fmla="*/ 1 w 56"/>
                    <a:gd name="T37" fmla="*/ 29 h 44"/>
                    <a:gd name="T38" fmla="*/ 2 w 56"/>
                    <a:gd name="T39" fmla="*/ 33 h 44"/>
                    <a:gd name="T40" fmla="*/ 5 w 56"/>
                    <a:gd name="T41" fmla="*/ 37 h 44"/>
                    <a:gd name="T42" fmla="*/ 7 w 56"/>
                    <a:gd name="T43" fmla="*/ 39 h 44"/>
                    <a:gd name="T44" fmla="*/ 12 w 56"/>
                    <a:gd name="T45" fmla="*/ 43 h 44"/>
                    <a:gd name="T46" fmla="*/ 16 w 56"/>
                    <a:gd name="T47" fmla="*/ 44 h 44"/>
                    <a:gd name="T48" fmla="*/ 19 w 56"/>
                    <a:gd name="T49" fmla="*/ 44 h 44"/>
                    <a:gd name="T50" fmla="*/ 23 w 56"/>
                    <a:gd name="T51" fmla="*/ 44 h 44"/>
                    <a:gd name="T52" fmla="*/ 29 w 56"/>
                    <a:gd name="T53" fmla="*/ 44 h 44"/>
                    <a:gd name="T54" fmla="*/ 34 w 56"/>
                    <a:gd name="T55" fmla="*/ 43 h 44"/>
                    <a:gd name="T56" fmla="*/ 39 w 56"/>
                    <a:gd name="T57" fmla="*/ 42 h 44"/>
                    <a:gd name="T58" fmla="*/ 42 w 56"/>
                    <a:gd name="T59" fmla="*/ 39 h 44"/>
                    <a:gd name="T60" fmla="*/ 47 w 56"/>
                    <a:gd name="T61" fmla="*/ 37 h 44"/>
                    <a:gd name="T62" fmla="*/ 49 w 56"/>
                    <a:gd name="T63" fmla="*/ 34 h 44"/>
                    <a:gd name="T64" fmla="*/ 51 w 56"/>
                    <a:gd name="T65" fmla="*/ 31 h 44"/>
                    <a:gd name="T66" fmla="*/ 54 w 56"/>
                    <a:gd name="T67" fmla="*/ 27 h 44"/>
                    <a:gd name="T68" fmla="*/ 56 w 56"/>
                    <a:gd name="T69" fmla="*/ 22 h 44"/>
                    <a:gd name="T70" fmla="*/ 56 w 56"/>
                    <a:gd name="T71" fmla="*/ 18 h 44"/>
                    <a:gd name="T72" fmla="*/ 55 w 56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44">
                      <a:moveTo>
                        <a:pt x="55" y="15"/>
                      </a:moveTo>
                      <a:lnTo>
                        <a:pt x="54" y="11"/>
                      </a:lnTo>
                      <a:lnTo>
                        <a:pt x="51" y="7"/>
                      </a:lnTo>
                      <a:lnTo>
                        <a:pt x="49" y="5"/>
                      </a:lnTo>
                      <a:lnTo>
                        <a:pt x="44" y="1"/>
                      </a:lnTo>
                      <a:lnTo>
                        <a:pt x="40" y="0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7" y="0"/>
                      </a:lnTo>
                      <a:lnTo>
                        <a:pt x="22" y="1"/>
                      </a:lnTo>
                      <a:lnTo>
                        <a:pt x="18" y="2"/>
                      </a:lnTo>
                      <a:lnTo>
                        <a:pt x="14" y="5"/>
                      </a:lnTo>
                      <a:lnTo>
                        <a:pt x="9" y="7"/>
                      </a:lnTo>
                      <a:lnTo>
                        <a:pt x="7" y="10"/>
                      </a:lnTo>
                      <a:lnTo>
                        <a:pt x="5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2" y="43"/>
                      </a:lnTo>
                      <a:lnTo>
                        <a:pt x="16" y="44"/>
                      </a:lnTo>
                      <a:lnTo>
                        <a:pt x="19" y="44"/>
                      </a:lnTo>
                      <a:lnTo>
                        <a:pt x="23" y="44"/>
                      </a:lnTo>
                      <a:lnTo>
                        <a:pt x="29" y="44"/>
                      </a:lnTo>
                      <a:lnTo>
                        <a:pt x="34" y="43"/>
                      </a:lnTo>
                      <a:lnTo>
                        <a:pt x="39" y="42"/>
                      </a:lnTo>
                      <a:lnTo>
                        <a:pt x="42" y="39"/>
                      </a:lnTo>
                      <a:lnTo>
                        <a:pt x="47" y="37"/>
                      </a:lnTo>
                      <a:lnTo>
                        <a:pt x="49" y="34"/>
                      </a:lnTo>
                      <a:lnTo>
                        <a:pt x="51" y="31"/>
                      </a:lnTo>
                      <a:lnTo>
                        <a:pt x="54" y="27"/>
                      </a:lnTo>
                      <a:lnTo>
                        <a:pt x="56" y="22"/>
                      </a:lnTo>
                      <a:lnTo>
                        <a:pt x="56" y="18"/>
                      </a:lnTo>
                      <a:lnTo>
                        <a:pt x="55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34" name="Freeform 30">
                  <a:extLst>
                    <a:ext uri="{FF2B5EF4-FFF2-40B4-BE49-F238E27FC236}">
                      <a16:creationId xmlns:a16="http://schemas.microsoft.com/office/drawing/2014/main" id="{12B53B59-DAF6-C632-7BEF-3ECED6DE6F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45" y="1359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35" name="Freeform 31">
                  <a:extLst>
                    <a:ext uri="{FF2B5EF4-FFF2-40B4-BE49-F238E27FC236}">
                      <a16:creationId xmlns:a16="http://schemas.microsoft.com/office/drawing/2014/main" id="{0DFFE0FB-E013-5A7C-1D3F-D54D961FD1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1" y="1319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36" name="Freeform 32">
                  <a:extLst>
                    <a:ext uri="{FF2B5EF4-FFF2-40B4-BE49-F238E27FC236}">
                      <a16:creationId xmlns:a16="http://schemas.microsoft.com/office/drawing/2014/main" id="{016BEFB4-7D6C-BB38-E3BA-670EFF4B97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0" y="1442"/>
                  <a:ext cx="565" cy="162"/>
                </a:xfrm>
                <a:custGeom>
                  <a:avLst/>
                  <a:gdLst>
                    <a:gd name="T0" fmla="*/ 17 w 565"/>
                    <a:gd name="T1" fmla="*/ 120 h 162"/>
                    <a:gd name="T2" fmla="*/ 145 w 565"/>
                    <a:gd name="T3" fmla="*/ 102 h 162"/>
                    <a:gd name="T4" fmla="*/ 283 w 565"/>
                    <a:gd name="T5" fmla="*/ 68 h 162"/>
                    <a:gd name="T6" fmla="*/ 405 w 565"/>
                    <a:gd name="T7" fmla="*/ 36 h 162"/>
                    <a:gd name="T8" fmla="*/ 542 w 565"/>
                    <a:gd name="T9" fmla="*/ 0 h 162"/>
                    <a:gd name="T10" fmla="*/ 565 w 565"/>
                    <a:gd name="T11" fmla="*/ 8 h 162"/>
                    <a:gd name="T12" fmla="*/ 555 w 565"/>
                    <a:gd name="T13" fmla="*/ 26 h 162"/>
                    <a:gd name="T14" fmla="*/ 498 w 565"/>
                    <a:gd name="T15" fmla="*/ 38 h 162"/>
                    <a:gd name="T16" fmla="*/ 380 w 565"/>
                    <a:gd name="T17" fmla="*/ 66 h 162"/>
                    <a:gd name="T18" fmla="*/ 233 w 565"/>
                    <a:gd name="T19" fmla="*/ 104 h 162"/>
                    <a:gd name="T20" fmla="*/ 118 w 565"/>
                    <a:gd name="T21" fmla="*/ 134 h 162"/>
                    <a:gd name="T22" fmla="*/ 35 w 565"/>
                    <a:gd name="T23" fmla="*/ 162 h 162"/>
                    <a:gd name="T24" fmla="*/ 0 w 565"/>
                    <a:gd name="T25" fmla="*/ 152 h 162"/>
                    <a:gd name="T26" fmla="*/ 17 w 565"/>
                    <a:gd name="T27" fmla="*/ 12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65" h="162">
                      <a:moveTo>
                        <a:pt x="17" y="120"/>
                      </a:moveTo>
                      <a:lnTo>
                        <a:pt x="145" y="102"/>
                      </a:lnTo>
                      <a:lnTo>
                        <a:pt x="283" y="68"/>
                      </a:lnTo>
                      <a:lnTo>
                        <a:pt x="405" y="36"/>
                      </a:lnTo>
                      <a:lnTo>
                        <a:pt x="542" y="0"/>
                      </a:lnTo>
                      <a:lnTo>
                        <a:pt x="565" y="8"/>
                      </a:lnTo>
                      <a:lnTo>
                        <a:pt x="555" y="26"/>
                      </a:lnTo>
                      <a:lnTo>
                        <a:pt x="498" y="38"/>
                      </a:lnTo>
                      <a:lnTo>
                        <a:pt x="380" y="66"/>
                      </a:lnTo>
                      <a:lnTo>
                        <a:pt x="233" y="104"/>
                      </a:lnTo>
                      <a:lnTo>
                        <a:pt x="118" y="134"/>
                      </a:lnTo>
                      <a:lnTo>
                        <a:pt x="35" y="162"/>
                      </a:lnTo>
                      <a:lnTo>
                        <a:pt x="0" y="152"/>
                      </a:lnTo>
                      <a:lnTo>
                        <a:pt x="17" y="1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37" name="Freeform 33">
                  <a:extLst>
                    <a:ext uri="{FF2B5EF4-FFF2-40B4-BE49-F238E27FC236}">
                      <a16:creationId xmlns:a16="http://schemas.microsoft.com/office/drawing/2014/main" id="{48037C52-BA33-48D6-689C-8FC4BE7359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5" y="1539"/>
                  <a:ext cx="606" cy="259"/>
                </a:xfrm>
                <a:custGeom>
                  <a:avLst/>
                  <a:gdLst>
                    <a:gd name="T0" fmla="*/ 117 w 606"/>
                    <a:gd name="T1" fmla="*/ 131 h 259"/>
                    <a:gd name="T2" fmla="*/ 271 w 606"/>
                    <a:gd name="T3" fmla="*/ 88 h 259"/>
                    <a:gd name="T4" fmla="*/ 408 w 606"/>
                    <a:gd name="T5" fmla="*/ 49 h 259"/>
                    <a:gd name="T6" fmla="*/ 525 w 606"/>
                    <a:gd name="T7" fmla="*/ 20 h 259"/>
                    <a:gd name="T8" fmla="*/ 598 w 606"/>
                    <a:gd name="T9" fmla="*/ 0 h 259"/>
                    <a:gd name="T10" fmla="*/ 606 w 606"/>
                    <a:gd name="T11" fmla="*/ 26 h 259"/>
                    <a:gd name="T12" fmla="*/ 594 w 606"/>
                    <a:gd name="T13" fmla="*/ 77 h 259"/>
                    <a:gd name="T14" fmla="*/ 473 w 606"/>
                    <a:gd name="T15" fmla="*/ 112 h 259"/>
                    <a:gd name="T16" fmla="*/ 273 w 606"/>
                    <a:gd name="T17" fmla="*/ 161 h 259"/>
                    <a:gd name="T18" fmla="*/ 117 w 606"/>
                    <a:gd name="T19" fmla="*/ 218 h 259"/>
                    <a:gd name="T20" fmla="*/ 23 w 606"/>
                    <a:gd name="T21" fmla="*/ 259 h 259"/>
                    <a:gd name="T22" fmla="*/ 0 w 606"/>
                    <a:gd name="T23" fmla="*/ 249 h 259"/>
                    <a:gd name="T24" fmla="*/ 0 w 606"/>
                    <a:gd name="T25" fmla="*/ 208 h 259"/>
                    <a:gd name="T26" fmla="*/ 23 w 606"/>
                    <a:gd name="T27" fmla="*/ 137 h 259"/>
                    <a:gd name="T28" fmla="*/ 60 w 606"/>
                    <a:gd name="T29" fmla="*/ 141 h 259"/>
                    <a:gd name="T30" fmla="*/ 35 w 606"/>
                    <a:gd name="T31" fmla="*/ 173 h 259"/>
                    <a:gd name="T32" fmla="*/ 29 w 606"/>
                    <a:gd name="T33" fmla="*/ 220 h 259"/>
                    <a:gd name="T34" fmla="*/ 52 w 606"/>
                    <a:gd name="T35" fmla="*/ 218 h 259"/>
                    <a:gd name="T36" fmla="*/ 158 w 606"/>
                    <a:gd name="T37" fmla="*/ 182 h 259"/>
                    <a:gd name="T38" fmla="*/ 319 w 606"/>
                    <a:gd name="T39" fmla="*/ 130 h 259"/>
                    <a:gd name="T40" fmla="*/ 456 w 606"/>
                    <a:gd name="T41" fmla="*/ 94 h 259"/>
                    <a:gd name="T42" fmla="*/ 543 w 606"/>
                    <a:gd name="T43" fmla="*/ 65 h 259"/>
                    <a:gd name="T44" fmla="*/ 575 w 606"/>
                    <a:gd name="T45" fmla="*/ 59 h 259"/>
                    <a:gd name="T46" fmla="*/ 581 w 606"/>
                    <a:gd name="T47" fmla="*/ 24 h 259"/>
                    <a:gd name="T48" fmla="*/ 473 w 606"/>
                    <a:gd name="T49" fmla="*/ 55 h 259"/>
                    <a:gd name="T50" fmla="*/ 317 w 606"/>
                    <a:gd name="T51" fmla="*/ 90 h 259"/>
                    <a:gd name="T52" fmla="*/ 185 w 606"/>
                    <a:gd name="T53" fmla="*/ 131 h 259"/>
                    <a:gd name="T54" fmla="*/ 71 w 606"/>
                    <a:gd name="T55" fmla="*/ 165 h 259"/>
                    <a:gd name="T56" fmla="*/ 83 w 606"/>
                    <a:gd name="T57" fmla="*/ 137 h 259"/>
                    <a:gd name="T58" fmla="*/ 117 w 606"/>
                    <a:gd name="T59" fmla="*/ 131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06" h="259">
                      <a:moveTo>
                        <a:pt x="117" y="131"/>
                      </a:moveTo>
                      <a:lnTo>
                        <a:pt x="271" y="88"/>
                      </a:lnTo>
                      <a:lnTo>
                        <a:pt x="408" y="49"/>
                      </a:lnTo>
                      <a:lnTo>
                        <a:pt x="525" y="20"/>
                      </a:lnTo>
                      <a:lnTo>
                        <a:pt x="598" y="0"/>
                      </a:lnTo>
                      <a:lnTo>
                        <a:pt x="606" y="26"/>
                      </a:lnTo>
                      <a:lnTo>
                        <a:pt x="594" y="77"/>
                      </a:lnTo>
                      <a:lnTo>
                        <a:pt x="473" y="112"/>
                      </a:lnTo>
                      <a:lnTo>
                        <a:pt x="273" y="161"/>
                      </a:lnTo>
                      <a:lnTo>
                        <a:pt x="117" y="218"/>
                      </a:lnTo>
                      <a:lnTo>
                        <a:pt x="23" y="259"/>
                      </a:lnTo>
                      <a:lnTo>
                        <a:pt x="0" y="249"/>
                      </a:lnTo>
                      <a:lnTo>
                        <a:pt x="0" y="208"/>
                      </a:lnTo>
                      <a:lnTo>
                        <a:pt x="23" y="137"/>
                      </a:lnTo>
                      <a:lnTo>
                        <a:pt x="60" y="141"/>
                      </a:lnTo>
                      <a:lnTo>
                        <a:pt x="35" y="173"/>
                      </a:lnTo>
                      <a:lnTo>
                        <a:pt x="29" y="220"/>
                      </a:lnTo>
                      <a:lnTo>
                        <a:pt x="52" y="218"/>
                      </a:lnTo>
                      <a:lnTo>
                        <a:pt x="158" y="182"/>
                      </a:lnTo>
                      <a:lnTo>
                        <a:pt x="319" y="130"/>
                      </a:lnTo>
                      <a:lnTo>
                        <a:pt x="456" y="94"/>
                      </a:lnTo>
                      <a:lnTo>
                        <a:pt x="543" y="65"/>
                      </a:lnTo>
                      <a:lnTo>
                        <a:pt x="575" y="59"/>
                      </a:lnTo>
                      <a:lnTo>
                        <a:pt x="581" y="24"/>
                      </a:lnTo>
                      <a:lnTo>
                        <a:pt x="473" y="55"/>
                      </a:lnTo>
                      <a:lnTo>
                        <a:pt x="317" y="90"/>
                      </a:lnTo>
                      <a:lnTo>
                        <a:pt x="185" y="131"/>
                      </a:lnTo>
                      <a:lnTo>
                        <a:pt x="71" y="165"/>
                      </a:lnTo>
                      <a:lnTo>
                        <a:pt x="83" y="137"/>
                      </a:lnTo>
                      <a:lnTo>
                        <a:pt x="117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47138" name="Group 34">
                  <a:extLst>
                    <a:ext uri="{FF2B5EF4-FFF2-40B4-BE49-F238E27FC236}">
                      <a16:creationId xmlns:a16="http://schemas.microsoft.com/office/drawing/2014/main" id="{32B9C47C-54C5-9A5C-6ABD-9C1B9A9F119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81" y="1154"/>
                  <a:ext cx="105" cy="108"/>
                  <a:chOff x="1081" y="1154"/>
                  <a:chExt cx="105" cy="108"/>
                </a:xfrm>
              </p:grpSpPr>
              <p:sp>
                <p:nvSpPr>
                  <p:cNvPr id="47139" name="Freeform 35">
                    <a:extLst>
                      <a:ext uri="{FF2B5EF4-FFF2-40B4-BE49-F238E27FC236}">
                        <a16:creationId xmlns:a16="http://schemas.microsoft.com/office/drawing/2014/main" id="{381EABA4-6BB2-897C-0657-40AFEE6301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3" y="1154"/>
                    <a:ext cx="93" cy="108"/>
                  </a:xfrm>
                  <a:custGeom>
                    <a:avLst/>
                    <a:gdLst>
                      <a:gd name="T0" fmla="*/ 2 w 93"/>
                      <a:gd name="T1" fmla="*/ 53 h 108"/>
                      <a:gd name="T2" fmla="*/ 14 w 93"/>
                      <a:gd name="T3" fmla="*/ 31 h 108"/>
                      <a:gd name="T4" fmla="*/ 37 w 93"/>
                      <a:gd name="T5" fmla="*/ 29 h 108"/>
                      <a:gd name="T6" fmla="*/ 64 w 93"/>
                      <a:gd name="T7" fmla="*/ 31 h 108"/>
                      <a:gd name="T8" fmla="*/ 70 w 93"/>
                      <a:gd name="T9" fmla="*/ 49 h 108"/>
                      <a:gd name="T10" fmla="*/ 58 w 93"/>
                      <a:gd name="T11" fmla="*/ 73 h 108"/>
                      <a:gd name="T12" fmla="*/ 37 w 93"/>
                      <a:gd name="T13" fmla="*/ 79 h 108"/>
                      <a:gd name="T14" fmla="*/ 6 w 93"/>
                      <a:gd name="T15" fmla="*/ 84 h 108"/>
                      <a:gd name="T16" fmla="*/ 8 w 93"/>
                      <a:gd name="T17" fmla="*/ 98 h 108"/>
                      <a:gd name="T18" fmla="*/ 27 w 93"/>
                      <a:gd name="T19" fmla="*/ 108 h 108"/>
                      <a:gd name="T20" fmla="*/ 62 w 93"/>
                      <a:gd name="T21" fmla="*/ 96 h 108"/>
                      <a:gd name="T22" fmla="*/ 83 w 93"/>
                      <a:gd name="T23" fmla="*/ 77 h 108"/>
                      <a:gd name="T24" fmla="*/ 93 w 93"/>
                      <a:gd name="T25" fmla="*/ 59 h 108"/>
                      <a:gd name="T26" fmla="*/ 89 w 93"/>
                      <a:gd name="T27" fmla="*/ 29 h 108"/>
                      <a:gd name="T28" fmla="*/ 70 w 93"/>
                      <a:gd name="T29" fmla="*/ 16 h 108"/>
                      <a:gd name="T30" fmla="*/ 37 w 93"/>
                      <a:gd name="T31" fmla="*/ 0 h 108"/>
                      <a:gd name="T32" fmla="*/ 12 w 93"/>
                      <a:gd name="T33" fmla="*/ 6 h 108"/>
                      <a:gd name="T34" fmla="*/ 0 w 93"/>
                      <a:gd name="T35" fmla="*/ 35 h 108"/>
                      <a:gd name="T36" fmla="*/ 2 w 93"/>
                      <a:gd name="T37" fmla="*/ 53 h 1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8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3"/>
                        </a:lnTo>
                        <a:lnTo>
                          <a:pt x="37" y="79"/>
                        </a:lnTo>
                        <a:lnTo>
                          <a:pt x="6" y="84"/>
                        </a:lnTo>
                        <a:lnTo>
                          <a:pt x="8" y="98"/>
                        </a:lnTo>
                        <a:lnTo>
                          <a:pt x="27" y="108"/>
                        </a:lnTo>
                        <a:lnTo>
                          <a:pt x="62" y="96"/>
                        </a:lnTo>
                        <a:lnTo>
                          <a:pt x="83" y="77"/>
                        </a:lnTo>
                        <a:lnTo>
                          <a:pt x="93" y="59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140" name="Freeform 36">
                    <a:extLst>
                      <a:ext uri="{FF2B5EF4-FFF2-40B4-BE49-F238E27FC236}">
                        <a16:creationId xmlns:a16="http://schemas.microsoft.com/office/drawing/2014/main" id="{F24B44A5-2769-A6D4-46AF-2F9C0C6ABAE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81" y="1180"/>
                    <a:ext cx="54" cy="73"/>
                  </a:xfrm>
                  <a:custGeom>
                    <a:avLst/>
                    <a:gdLst>
                      <a:gd name="T0" fmla="*/ 41 w 54"/>
                      <a:gd name="T1" fmla="*/ 0 h 73"/>
                      <a:gd name="T2" fmla="*/ 16 w 54"/>
                      <a:gd name="T3" fmla="*/ 15 h 73"/>
                      <a:gd name="T4" fmla="*/ 20 w 54"/>
                      <a:gd name="T5" fmla="*/ 39 h 73"/>
                      <a:gd name="T6" fmla="*/ 27 w 54"/>
                      <a:gd name="T7" fmla="*/ 58 h 73"/>
                      <a:gd name="T8" fmla="*/ 54 w 54"/>
                      <a:gd name="T9" fmla="*/ 67 h 73"/>
                      <a:gd name="T10" fmla="*/ 27 w 54"/>
                      <a:gd name="T11" fmla="*/ 73 h 73"/>
                      <a:gd name="T12" fmla="*/ 2 w 54"/>
                      <a:gd name="T13" fmla="*/ 58 h 73"/>
                      <a:gd name="T14" fmla="*/ 0 w 54"/>
                      <a:gd name="T15" fmla="*/ 34 h 73"/>
                      <a:gd name="T16" fmla="*/ 2 w 54"/>
                      <a:gd name="T17" fmla="*/ 6 h 73"/>
                      <a:gd name="T18" fmla="*/ 41 w 54"/>
                      <a:gd name="T19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4" h="73">
                        <a:moveTo>
                          <a:pt x="41" y="0"/>
                        </a:moveTo>
                        <a:lnTo>
                          <a:pt x="16" y="15"/>
                        </a:lnTo>
                        <a:lnTo>
                          <a:pt x="20" y="39"/>
                        </a:lnTo>
                        <a:lnTo>
                          <a:pt x="27" y="58"/>
                        </a:lnTo>
                        <a:lnTo>
                          <a:pt x="54" y="67"/>
                        </a:lnTo>
                        <a:lnTo>
                          <a:pt x="27" y="73"/>
                        </a:lnTo>
                        <a:lnTo>
                          <a:pt x="2" y="58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47141" name="Group 37">
                  <a:extLst>
                    <a:ext uri="{FF2B5EF4-FFF2-40B4-BE49-F238E27FC236}">
                      <a16:creationId xmlns:a16="http://schemas.microsoft.com/office/drawing/2014/main" id="{B847198A-EC4D-4B3E-2288-A9C95E7D99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88" y="1194"/>
                  <a:ext cx="104" cy="108"/>
                  <a:chOff x="888" y="1194"/>
                  <a:chExt cx="104" cy="108"/>
                </a:xfrm>
              </p:grpSpPr>
              <p:sp>
                <p:nvSpPr>
                  <p:cNvPr id="47142" name="Freeform 38">
                    <a:extLst>
                      <a:ext uri="{FF2B5EF4-FFF2-40B4-BE49-F238E27FC236}">
                        <a16:creationId xmlns:a16="http://schemas.microsoft.com/office/drawing/2014/main" id="{5D7E3F01-01DF-A431-4780-7437E8399B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99" y="1194"/>
                    <a:ext cx="93" cy="108"/>
                  </a:xfrm>
                  <a:custGeom>
                    <a:avLst/>
                    <a:gdLst>
                      <a:gd name="T0" fmla="*/ 2 w 93"/>
                      <a:gd name="T1" fmla="*/ 53 h 108"/>
                      <a:gd name="T2" fmla="*/ 14 w 93"/>
                      <a:gd name="T3" fmla="*/ 31 h 108"/>
                      <a:gd name="T4" fmla="*/ 37 w 93"/>
                      <a:gd name="T5" fmla="*/ 29 h 108"/>
                      <a:gd name="T6" fmla="*/ 64 w 93"/>
                      <a:gd name="T7" fmla="*/ 31 h 108"/>
                      <a:gd name="T8" fmla="*/ 70 w 93"/>
                      <a:gd name="T9" fmla="*/ 49 h 108"/>
                      <a:gd name="T10" fmla="*/ 58 w 93"/>
                      <a:gd name="T11" fmla="*/ 73 h 108"/>
                      <a:gd name="T12" fmla="*/ 37 w 93"/>
                      <a:gd name="T13" fmla="*/ 79 h 108"/>
                      <a:gd name="T14" fmla="*/ 6 w 93"/>
                      <a:gd name="T15" fmla="*/ 84 h 108"/>
                      <a:gd name="T16" fmla="*/ 8 w 93"/>
                      <a:gd name="T17" fmla="*/ 98 h 108"/>
                      <a:gd name="T18" fmla="*/ 27 w 93"/>
                      <a:gd name="T19" fmla="*/ 108 h 108"/>
                      <a:gd name="T20" fmla="*/ 62 w 93"/>
                      <a:gd name="T21" fmla="*/ 96 h 108"/>
                      <a:gd name="T22" fmla="*/ 83 w 93"/>
                      <a:gd name="T23" fmla="*/ 77 h 108"/>
                      <a:gd name="T24" fmla="*/ 93 w 93"/>
                      <a:gd name="T25" fmla="*/ 59 h 108"/>
                      <a:gd name="T26" fmla="*/ 89 w 93"/>
                      <a:gd name="T27" fmla="*/ 29 h 108"/>
                      <a:gd name="T28" fmla="*/ 70 w 93"/>
                      <a:gd name="T29" fmla="*/ 16 h 108"/>
                      <a:gd name="T30" fmla="*/ 37 w 93"/>
                      <a:gd name="T31" fmla="*/ 0 h 108"/>
                      <a:gd name="T32" fmla="*/ 12 w 93"/>
                      <a:gd name="T33" fmla="*/ 6 h 108"/>
                      <a:gd name="T34" fmla="*/ 0 w 93"/>
                      <a:gd name="T35" fmla="*/ 35 h 108"/>
                      <a:gd name="T36" fmla="*/ 2 w 93"/>
                      <a:gd name="T37" fmla="*/ 53 h 1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8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3"/>
                        </a:lnTo>
                        <a:lnTo>
                          <a:pt x="37" y="79"/>
                        </a:lnTo>
                        <a:lnTo>
                          <a:pt x="6" y="84"/>
                        </a:lnTo>
                        <a:lnTo>
                          <a:pt x="8" y="98"/>
                        </a:lnTo>
                        <a:lnTo>
                          <a:pt x="27" y="108"/>
                        </a:lnTo>
                        <a:lnTo>
                          <a:pt x="62" y="96"/>
                        </a:lnTo>
                        <a:lnTo>
                          <a:pt x="83" y="77"/>
                        </a:lnTo>
                        <a:lnTo>
                          <a:pt x="93" y="59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143" name="Freeform 39">
                    <a:extLst>
                      <a:ext uri="{FF2B5EF4-FFF2-40B4-BE49-F238E27FC236}">
                        <a16:creationId xmlns:a16="http://schemas.microsoft.com/office/drawing/2014/main" id="{B71939B1-9D24-DEBA-328C-DCFCB77C011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88" y="1220"/>
                    <a:ext cx="53" cy="73"/>
                  </a:xfrm>
                  <a:custGeom>
                    <a:avLst/>
                    <a:gdLst>
                      <a:gd name="T0" fmla="*/ 40 w 53"/>
                      <a:gd name="T1" fmla="*/ 0 h 73"/>
                      <a:gd name="T2" fmla="*/ 15 w 53"/>
                      <a:gd name="T3" fmla="*/ 15 h 73"/>
                      <a:gd name="T4" fmla="*/ 20 w 53"/>
                      <a:gd name="T5" fmla="*/ 39 h 73"/>
                      <a:gd name="T6" fmla="*/ 27 w 53"/>
                      <a:gd name="T7" fmla="*/ 58 h 73"/>
                      <a:gd name="T8" fmla="*/ 53 w 53"/>
                      <a:gd name="T9" fmla="*/ 67 h 73"/>
                      <a:gd name="T10" fmla="*/ 27 w 53"/>
                      <a:gd name="T11" fmla="*/ 73 h 73"/>
                      <a:gd name="T12" fmla="*/ 2 w 53"/>
                      <a:gd name="T13" fmla="*/ 58 h 73"/>
                      <a:gd name="T14" fmla="*/ 0 w 53"/>
                      <a:gd name="T15" fmla="*/ 34 h 73"/>
                      <a:gd name="T16" fmla="*/ 2 w 53"/>
                      <a:gd name="T17" fmla="*/ 6 h 73"/>
                      <a:gd name="T18" fmla="*/ 40 w 53"/>
                      <a:gd name="T19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3" h="73">
                        <a:moveTo>
                          <a:pt x="40" y="0"/>
                        </a:moveTo>
                        <a:lnTo>
                          <a:pt x="15" y="15"/>
                        </a:lnTo>
                        <a:lnTo>
                          <a:pt x="20" y="39"/>
                        </a:lnTo>
                        <a:lnTo>
                          <a:pt x="27" y="58"/>
                        </a:lnTo>
                        <a:lnTo>
                          <a:pt x="53" y="67"/>
                        </a:lnTo>
                        <a:lnTo>
                          <a:pt x="27" y="73"/>
                        </a:lnTo>
                        <a:lnTo>
                          <a:pt x="2" y="58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47144" name="Group 40">
                  <a:extLst>
                    <a:ext uri="{FF2B5EF4-FFF2-40B4-BE49-F238E27FC236}">
                      <a16:creationId xmlns:a16="http://schemas.microsoft.com/office/drawing/2014/main" id="{A65CFD14-3F53-5BC1-D6C6-708CBD1825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90" y="1243"/>
                  <a:ext cx="105" cy="109"/>
                  <a:chOff x="690" y="1243"/>
                  <a:chExt cx="105" cy="109"/>
                </a:xfrm>
              </p:grpSpPr>
              <p:sp>
                <p:nvSpPr>
                  <p:cNvPr id="47145" name="Freeform 41">
                    <a:extLst>
                      <a:ext uri="{FF2B5EF4-FFF2-40B4-BE49-F238E27FC236}">
                        <a16:creationId xmlns:a16="http://schemas.microsoft.com/office/drawing/2014/main" id="{BB5FA0D5-3E8F-377C-2F14-AD961760AC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02" y="1243"/>
                    <a:ext cx="93" cy="109"/>
                  </a:xfrm>
                  <a:custGeom>
                    <a:avLst/>
                    <a:gdLst>
                      <a:gd name="T0" fmla="*/ 2 w 93"/>
                      <a:gd name="T1" fmla="*/ 53 h 109"/>
                      <a:gd name="T2" fmla="*/ 14 w 93"/>
                      <a:gd name="T3" fmla="*/ 31 h 109"/>
                      <a:gd name="T4" fmla="*/ 37 w 93"/>
                      <a:gd name="T5" fmla="*/ 29 h 109"/>
                      <a:gd name="T6" fmla="*/ 64 w 93"/>
                      <a:gd name="T7" fmla="*/ 31 h 109"/>
                      <a:gd name="T8" fmla="*/ 70 w 93"/>
                      <a:gd name="T9" fmla="*/ 49 h 109"/>
                      <a:gd name="T10" fmla="*/ 58 w 93"/>
                      <a:gd name="T11" fmla="*/ 74 h 109"/>
                      <a:gd name="T12" fmla="*/ 37 w 93"/>
                      <a:gd name="T13" fmla="*/ 80 h 109"/>
                      <a:gd name="T14" fmla="*/ 6 w 93"/>
                      <a:gd name="T15" fmla="*/ 84 h 109"/>
                      <a:gd name="T16" fmla="*/ 8 w 93"/>
                      <a:gd name="T17" fmla="*/ 99 h 109"/>
                      <a:gd name="T18" fmla="*/ 27 w 93"/>
                      <a:gd name="T19" fmla="*/ 109 h 109"/>
                      <a:gd name="T20" fmla="*/ 62 w 93"/>
                      <a:gd name="T21" fmla="*/ 97 h 109"/>
                      <a:gd name="T22" fmla="*/ 83 w 93"/>
                      <a:gd name="T23" fmla="*/ 78 h 109"/>
                      <a:gd name="T24" fmla="*/ 93 w 93"/>
                      <a:gd name="T25" fmla="*/ 60 h 109"/>
                      <a:gd name="T26" fmla="*/ 89 w 93"/>
                      <a:gd name="T27" fmla="*/ 29 h 109"/>
                      <a:gd name="T28" fmla="*/ 70 w 93"/>
                      <a:gd name="T29" fmla="*/ 16 h 109"/>
                      <a:gd name="T30" fmla="*/ 37 w 93"/>
                      <a:gd name="T31" fmla="*/ 0 h 109"/>
                      <a:gd name="T32" fmla="*/ 12 w 93"/>
                      <a:gd name="T33" fmla="*/ 6 h 109"/>
                      <a:gd name="T34" fmla="*/ 0 w 93"/>
                      <a:gd name="T35" fmla="*/ 35 h 109"/>
                      <a:gd name="T36" fmla="*/ 2 w 93"/>
                      <a:gd name="T37" fmla="*/ 53 h 1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9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4"/>
                        </a:lnTo>
                        <a:lnTo>
                          <a:pt x="37" y="80"/>
                        </a:lnTo>
                        <a:lnTo>
                          <a:pt x="6" y="84"/>
                        </a:lnTo>
                        <a:lnTo>
                          <a:pt x="8" y="99"/>
                        </a:lnTo>
                        <a:lnTo>
                          <a:pt x="27" y="109"/>
                        </a:lnTo>
                        <a:lnTo>
                          <a:pt x="62" y="97"/>
                        </a:lnTo>
                        <a:lnTo>
                          <a:pt x="83" y="78"/>
                        </a:lnTo>
                        <a:lnTo>
                          <a:pt x="93" y="60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146" name="Freeform 42">
                    <a:extLst>
                      <a:ext uri="{FF2B5EF4-FFF2-40B4-BE49-F238E27FC236}">
                        <a16:creationId xmlns:a16="http://schemas.microsoft.com/office/drawing/2014/main" id="{B48CDDDA-B203-2572-C2FD-AA4E3F99E93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0" y="1270"/>
                    <a:ext cx="54" cy="72"/>
                  </a:xfrm>
                  <a:custGeom>
                    <a:avLst/>
                    <a:gdLst>
                      <a:gd name="T0" fmla="*/ 41 w 54"/>
                      <a:gd name="T1" fmla="*/ 0 h 72"/>
                      <a:gd name="T2" fmla="*/ 16 w 54"/>
                      <a:gd name="T3" fmla="*/ 15 h 72"/>
                      <a:gd name="T4" fmla="*/ 20 w 54"/>
                      <a:gd name="T5" fmla="*/ 38 h 72"/>
                      <a:gd name="T6" fmla="*/ 27 w 54"/>
                      <a:gd name="T7" fmla="*/ 57 h 72"/>
                      <a:gd name="T8" fmla="*/ 54 w 54"/>
                      <a:gd name="T9" fmla="*/ 66 h 72"/>
                      <a:gd name="T10" fmla="*/ 27 w 54"/>
                      <a:gd name="T11" fmla="*/ 72 h 72"/>
                      <a:gd name="T12" fmla="*/ 2 w 54"/>
                      <a:gd name="T13" fmla="*/ 57 h 72"/>
                      <a:gd name="T14" fmla="*/ 0 w 54"/>
                      <a:gd name="T15" fmla="*/ 34 h 72"/>
                      <a:gd name="T16" fmla="*/ 2 w 54"/>
                      <a:gd name="T17" fmla="*/ 6 h 72"/>
                      <a:gd name="T18" fmla="*/ 41 w 54"/>
                      <a:gd name="T19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4" h="72">
                        <a:moveTo>
                          <a:pt x="41" y="0"/>
                        </a:moveTo>
                        <a:lnTo>
                          <a:pt x="16" y="15"/>
                        </a:lnTo>
                        <a:lnTo>
                          <a:pt x="20" y="38"/>
                        </a:lnTo>
                        <a:lnTo>
                          <a:pt x="27" y="57"/>
                        </a:lnTo>
                        <a:lnTo>
                          <a:pt x="54" y="66"/>
                        </a:lnTo>
                        <a:lnTo>
                          <a:pt x="27" y="72"/>
                        </a:lnTo>
                        <a:lnTo>
                          <a:pt x="2" y="57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47147" name="Freeform 43">
                  <a:extLst>
                    <a:ext uri="{FF2B5EF4-FFF2-40B4-BE49-F238E27FC236}">
                      <a16:creationId xmlns:a16="http://schemas.microsoft.com/office/drawing/2014/main" id="{B45889A9-E0C3-B0D2-9417-41ACE45105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" y="780"/>
                  <a:ext cx="1316" cy="1196"/>
                </a:xfrm>
                <a:custGeom>
                  <a:avLst/>
                  <a:gdLst>
                    <a:gd name="T0" fmla="*/ 29 w 1316"/>
                    <a:gd name="T1" fmla="*/ 42 h 1196"/>
                    <a:gd name="T2" fmla="*/ 52 w 1316"/>
                    <a:gd name="T3" fmla="*/ 130 h 1196"/>
                    <a:gd name="T4" fmla="*/ 40 w 1316"/>
                    <a:gd name="T5" fmla="*/ 340 h 1196"/>
                    <a:gd name="T6" fmla="*/ 38 w 1316"/>
                    <a:gd name="T7" fmla="*/ 569 h 1196"/>
                    <a:gd name="T8" fmla="*/ 55 w 1316"/>
                    <a:gd name="T9" fmla="*/ 730 h 1196"/>
                    <a:gd name="T10" fmla="*/ 120 w 1316"/>
                    <a:gd name="T11" fmla="*/ 806 h 1196"/>
                    <a:gd name="T12" fmla="*/ 222 w 1316"/>
                    <a:gd name="T13" fmla="*/ 908 h 1196"/>
                    <a:gd name="T14" fmla="*/ 304 w 1316"/>
                    <a:gd name="T15" fmla="*/ 1005 h 1196"/>
                    <a:gd name="T16" fmla="*/ 378 w 1316"/>
                    <a:gd name="T17" fmla="*/ 1108 h 1196"/>
                    <a:gd name="T18" fmla="*/ 447 w 1316"/>
                    <a:gd name="T19" fmla="*/ 1167 h 1196"/>
                    <a:gd name="T20" fmla="*/ 453 w 1316"/>
                    <a:gd name="T21" fmla="*/ 1057 h 1196"/>
                    <a:gd name="T22" fmla="*/ 453 w 1316"/>
                    <a:gd name="T23" fmla="*/ 730 h 1196"/>
                    <a:gd name="T24" fmla="*/ 453 w 1316"/>
                    <a:gd name="T25" fmla="*/ 462 h 1196"/>
                    <a:gd name="T26" fmla="*/ 458 w 1316"/>
                    <a:gd name="T27" fmla="*/ 266 h 1196"/>
                    <a:gd name="T28" fmla="*/ 481 w 1316"/>
                    <a:gd name="T29" fmla="*/ 0 h 1196"/>
                    <a:gd name="T30" fmla="*/ 485 w 1316"/>
                    <a:gd name="T31" fmla="*/ 174 h 1196"/>
                    <a:gd name="T32" fmla="*/ 485 w 1316"/>
                    <a:gd name="T33" fmla="*/ 334 h 1196"/>
                    <a:gd name="T34" fmla="*/ 479 w 1316"/>
                    <a:gd name="T35" fmla="*/ 531 h 1196"/>
                    <a:gd name="T36" fmla="*/ 479 w 1316"/>
                    <a:gd name="T37" fmla="*/ 736 h 1196"/>
                    <a:gd name="T38" fmla="*/ 476 w 1316"/>
                    <a:gd name="T39" fmla="*/ 925 h 1196"/>
                    <a:gd name="T40" fmla="*/ 476 w 1316"/>
                    <a:gd name="T41" fmla="*/ 1143 h 1196"/>
                    <a:gd name="T42" fmla="*/ 567 w 1316"/>
                    <a:gd name="T43" fmla="*/ 1131 h 1196"/>
                    <a:gd name="T44" fmla="*/ 762 w 1316"/>
                    <a:gd name="T45" fmla="*/ 1064 h 1196"/>
                    <a:gd name="T46" fmla="*/ 881 w 1316"/>
                    <a:gd name="T47" fmla="*/ 1018 h 1196"/>
                    <a:gd name="T48" fmla="*/ 1010 w 1316"/>
                    <a:gd name="T49" fmla="*/ 971 h 1196"/>
                    <a:gd name="T50" fmla="*/ 1148 w 1316"/>
                    <a:gd name="T51" fmla="*/ 909 h 1196"/>
                    <a:gd name="T52" fmla="*/ 1253 w 1316"/>
                    <a:gd name="T53" fmla="*/ 875 h 1196"/>
                    <a:gd name="T54" fmla="*/ 1270 w 1316"/>
                    <a:gd name="T55" fmla="*/ 844 h 1196"/>
                    <a:gd name="T56" fmla="*/ 1285 w 1316"/>
                    <a:gd name="T57" fmla="*/ 818 h 1196"/>
                    <a:gd name="T58" fmla="*/ 1293 w 1316"/>
                    <a:gd name="T59" fmla="*/ 646 h 1196"/>
                    <a:gd name="T60" fmla="*/ 1291 w 1316"/>
                    <a:gd name="T61" fmla="*/ 443 h 1196"/>
                    <a:gd name="T62" fmla="*/ 1291 w 1316"/>
                    <a:gd name="T63" fmla="*/ 311 h 1196"/>
                    <a:gd name="T64" fmla="*/ 1293 w 1316"/>
                    <a:gd name="T65" fmla="*/ 197 h 1196"/>
                    <a:gd name="T66" fmla="*/ 1316 w 1316"/>
                    <a:gd name="T67" fmla="*/ 4 h 1196"/>
                    <a:gd name="T68" fmla="*/ 1316 w 1316"/>
                    <a:gd name="T69" fmla="*/ 220 h 1196"/>
                    <a:gd name="T70" fmla="*/ 1316 w 1316"/>
                    <a:gd name="T71" fmla="*/ 376 h 1196"/>
                    <a:gd name="T72" fmla="*/ 1316 w 1316"/>
                    <a:gd name="T73" fmla="*/ 598 h 1196"/>
                    <a:gd name="T74" fmla="*/ 1316 w 1316"/>
                    <a:gd name="T75" fmla="*/ 829 h 1196"/>
                    <a:gd name="T76" fmla="*/ 1303 w 1316"/>
                    <a:gd name="T77" fmla="*/ 885 h 1196"/>
                    <a:gd name="T78" fmla="*/ 1274 w 1316"/>
                    <a:gd name="T79" fmla="*/ 904 h 1196"/>
                    <a:gd name="T80" fmla="*/ 1190 w 1316"/>
                    <a:gd name="T81" fmla="*/ 925 h 1196"/>
                    <a:gd name="T82" fmla="*/ 1064 w 1316"/>
                    <a:gd name="T83" fmla="*/ 976 h 1196"/>
                    <a:gd name="T84" fmla="*/ 921 w 1316"/>
                    <a:gd name="T85" fmla="*/ 1036 h 1196"/>
                    <a:gd name="T86" fmla="*/ 777 w 1316"/>
                    <a:gd name="T87" fmla="*/ 1091 h 1196"/>
                    <a:gd name="T88" fmla="*/ 600 w 1316"/>
                    <a:gd name="T89" fmla="*/ 1150 h 1196"/>
                    <a:gd name="T90" fmla="*/ 479 w 1316"/>
                    <a:gd name="T91" fmla="*/ 1194 h 1196"/>
                    <a:gd name="T92" fmla="*/ 434 w 1316"/>
                    <a:gd name="T93" fmla="*/ 1196 h 1196"/>
                    <a:gd name="T94" fmla="*/ 390 w 1316"/>
                    <a:gd name="T95" fmla="*/ 1154 h 1196"/>
                    <a:gd name="T96" fmla="*/ 321 w 1316"/>
                    <a:gd name="T97" fmla="*/ 1081 h 1196"/>
                    <a:gd name="T98" fmla="*/ 256 w 1316"/>
                    <a:gd name="T99" fmla="*/ 984 h 1196"/>
                    <a:gd name="T100" fmla="*/ 187 w 1316"/>
                    <a:gd name="T101" fmla="*/ 908 h 1196"/>
                    <a:gd name="T102" fmla="*/ 97 w 1316"/>
                    <a:gd name="T103" fmla="*/ 823 h 1196"/>
                    <a:gd name="T104" fmla="*/ 44 w 1316"/>
                    <a:gd name="T105" fmla="*/ 770 h 1196"/>
                    <a:gd name="T106" fmla="*/ 6 w 1316"/>
                    <a:gd name="T107" fmla="*/ 730 h 1196"/>
                    <a:gd name="T108" fmla="*/ 0 w 1316"/>
                    <a:gd name="T109" fmla="*/ 674 h 1196"/>
                    <a:gd name="T110" fmla="*/ 17 w 1316"/>
                    <a:gd name="T111" fmla="*/ 520 h 1196"/>
                    <a:gd name="T112" fmla="*/ 29 w 1316"/>
                    <a:gd name="T113" fmla="*/ 216 h 1196"/>
                    <a:gd name="T114" fmla="*/ 29 w 1316"/>
                    <a:gd name="T115" fmla="*/ 42 h 1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316" h="1196">
                      <a:moveTo>
                        <a:pt x="29" y="42"/>
                      </a:moveTo>
                      <a:lnTo>
                        <a:pt x="52" y="130"/>
                      </a:lnTo>
                      <a:lnTo>
                        <a:pt x="40" y="340"/>
                      </a:lnTo>
                      <a:lnTo>
                        <a:pt x="38" y="569"/>
                      </a:lnTo>
                      <a:lnTo>
                        <a:pt x="55" y="730"/>
                      </a:lnTo>
                      <a:lnTo>
                        <a:pt x="120" y="806"/>
                      </a:lnTo>
                      <a:lnTo>
                        <a:pt x="222" y="908"/>
                      </a:lnTo>
                      <a:lnTo>
                        <a:pt x="304" y="1005"/>
                      </a:lnTo>
                      <a:lnTo>
                        <a:pt x="378" y="1108"/>
                      </a:lnTo>
                      <a:lnTo>
                        <a:pt x="447" y="1167"/>
                      </a:lnTo>
                      <a:lnTo>
                        <a:pt x="453" y="1057"/>
                      </a:lnTo>
                      <a:lnTo>
                        <a:pt x="453" y="730"/>
                      </a:lnTo>
                      <a:lnTo>
                        <a:pt x="453" y="462"/>
                      </a:lnTo>
                      <a:lnTo>
                        <a:pt x="458" y="266"/>
                      </a:lnTo>
                      <a:lnTo>
                        <a:pt x="481" y="0"/>
                      </a:lnTo>
                      <a:lnTo>
                        <a:pt x="485" y="174"/>
                      </a:lnTo>
                      <a:lnTo>
                        <a:pt x="485" y="334"/>
                      </a:lnTo>
                      <a:lnTo>
                        <a:pt x="479" y="531"/>
                      </a:lnTo>
                      <a:lnTo>
                        <a:pt x="479" y="736"/>
                      </a:lnTo>
                      <a:lnTo>
                        <a:pt x="476" y="925"/>
                      </a:lnTo>
                      <a:lnTo>
                        <a:pt x="476" y="1143"/>
                      </a:lnTo>
                      <a:lnTo>
                        <a:pt x="567" y="1131"/>
                      </a:lnTo>
                      <a:lnTo>
                        <a:pt x="762" y="1064"/>
                      </a:lnTo>
                      <a:lnTo>
                        <a:pt x="881" y="1018"/>
                      </a:lnTo>
                      <a:lnTo>
                        <a:pt x="1010" y="971"/>
                      </a:lnTo>
                      <a:lnTo>
                        <a:pt x="1148" y="909"/>
                      </a:lnTo>
                      <a:lnTo>
                        <a:pt x="1253" y="875"/>
                      </a:lnTo>
                      <a:lnTo>
                        <a:pt x="1270" y="844"/>
                      </a:lnTo>
                      <a:lnTo>
                        <a:pt x="1285" y="818"/>
                      </a:lnTo>
                      <a:lnTo>
                        <a:pt x="1293" y="646"/>
                      </a:lnTo>
                      <a:lnTo>
                        <a:pt x="1291" y="443"/>
                      </a:lnTo>
                      <a:lnTo>
                        <a:pt x="1291" y="311"/>
                      </a:lnTo>
                      <a:lnTo>
                        <a:pt x="1293" y="197"/>
                      </a:lnTo>
                      <a:lnTo>
                        <a:pt x="1316" y="4"/>
                      </a:lnTo>
                      <a:lnTo>
                        <a:pt x="1316" y="220"/>
                      </a:lnTo>
                      <a:lnTo>
                        <a:pt x="1316" y="376"/>
                      </a:lnTo>
                      <a:lnTo>
                        <a:pt x="1316" y="598"/>
                      </a:lnTo>
                      <a:lnTo>
                        <a:pt x="1316" y="829"/>
                      </a:lnTo>
                      <a:lnTo>
                        <a:pt x="1303" y="885"/>
                      </a:lnTo>
                      <a:lnTo>
                        <a:pt x="1274" y="904"/>
                      </a:lnTo>
                      <a:lnTo>
                        <a:pt x="1190" y="925"/>
                      </a:lnTo>
                      <a:lnTo>
                        <a:pt x="1064" y="976"/>
                      </a:lnTo>
                      <a:lnTo>
                        <a:pt x="921" y="1036"/>
                      </a:lnTo>
                      <a:lnTo>
                        <a:pt x="777" y="1091"/>
                      </a:lnTo>
                      <a:lnTo>
                        <a:pt x="600" y="1150"/>
                      </a:lnTo>
                      <a:lnTo>
                        <a:pt x="479" y="1194"/>
                      </a:lnTo>
                      <a:lnTo>
                        <a:pt x="434" y="1196"/>
                      </a:lnTo>
                      <a:lnTo>
                        <a:pt x="390" y="1154"/>
                      </a:lnTo>
                      <a:lnTo>
                        <a:pt x="321" y="1081"/>
                      </a:lnTo>
                      <a:lnTo>
                        <a:pt x="256" y="984"/>
                      </a:lnTo>
                      <a:lnTo>
                        <a:pt x="187" y="908"/>
                      </a:lnTo>
                      <a:lnTo>
                        <a:pt x="97" y="823"/>
                      </a:lnTo>
                      <a:lnTo>
                        <a:pt x="44" y="770"/>
                      </a:lnTo>
                      <a:lnTo>
                        <a:pt x="6" y="730"/>
                      </a:lnTo>
                      <a:lnTo>
                        <a:pt x="0" y="674"/>
                      </a:lnTo>
                      <a:lnTo>
                        <a:pt x="17" y="520"/>
                      </a:lnTo>
                      <a:lnTo>
                        <a:pt x="29" y="216"/>
                      </a:lnTo>
                      <a:lnTo>
                        <a:pt x="29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48" name="Freeform 44">
                  <a:extLst>
                    <a:ext uri="{FF2B5EF4-FFF2-40B4-BE49-F238E27FC236}">
                      <a16:creationId xmlns:a16="http://schemas.microsoft.com/office/drawing/2014/main" id="{6165ABD3-232C-2A18-B2EE-99A9D06ACD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" y="0"/>
                  <a:ext cx="1320" cy="1122"/>
                </a:xfrm>
                <a:custGeom>
                  <a:avLst/>
                  <a:gdLst>
                    <a:gd name="T0" fmla="*/ 0 w 1320"/>
                    <a:gd name="T1" fmla="*/ 891 h 1122"/>
                    <a:gd name="T2" fmla="*/ 0 w 1320"/>
                    <a:gd name="T3" fmla="*/ 648 h 1122"/>
                    <a:gd name="T4" fmla="*/ 11 w 1320"/>
                    <a:gd name="T5" fmla="*/ 442 h 1122"/>
                    <a:gd name="T6" fmla="*/ 21 w 1320"/>
                    <a:gd name="T7" fmla="*/ 172 h 1122"/>
                    <a:gd name="T8" fmla="*/ 34 w 1320"/>
                    <a:gd name="T9" fmla="*/ 86 h 1122"/>
                    <a:gd name="T10" fmla="*/ 413 w 1320"/>
                    <a:gd name="T11" fmla="*/ 32 h 1122"/>
                    <a:gd name="T12" fmla="*/ 663 w 1320"/>
                    <a:gd name="T13" fmla="*/ 0 h 1122"/>
                    <a:gd name="T14" fmla="*/ 686 w 1320"/>
                    <a:gd name="T15" fmla="*/ 0 h 1122"/>
                    <a:gd name="T16" fmla="*/ 858 w 1320"/>
                    <a:gd name="T17" fmla="*/ 38 h 1122"/>
                    <a:gd name="T18" fmla="*/ 1074 w 1320"/>
                    <a:gd name="T19" fmla="*/ 96 h 1122"/>
                    <a:gd name="T20" fmla="*/ 1291 w 1320"/>
                    <a:gd name="T21" fmla="*/ 178 h 1122"/>
                    <a:gd name="T22" fmla="*/ 1310 w 1320"/>
                    <a:gd name="T23" fmla="*/ 199 h 1122"/>
                    <a:gd name="T24" fmla="*/ 1320 w 1320"/>
                    <a:gd name="T25" fmla="*/ 394 h 1122"/>
                    <a:gd name="T26" fmla="*/ 1310 w 1320"/>
                    <a:gd name="T27" fmla="*/ 637 h 1122"/>
                    <a:gd name="T28" fmla="*/ 1280 w 1320"/>
                    <a:gd name="T29" fmla="*/ 1122 h 1122"/>
                    <a:gd name="T30" fmla="*/ 1268 w 1320"/>
                    <a:gd name="T31" fmla="*/ 961 h 1122"/>
                    <a:gd name="T32" fmla="*/ 1276 w 1320"/>
                    <a:gd name="T33" fmla="*/ 700 h 1122"/>
                    <a:gd name="T34" fmla="*/ 1293 w 1320"/>
                    <a:gd name="T35" fmla="*/ 514 h 1122"/>
                    <a:gd name="T36" fmla="*/ 1293 w 1320"/>
                    <a:gd name="T37" fmla="*/ 262 h 1122"/>
                    <a:gd name="T38" fmla="*/ 1282 w 1320"/>
                    <a:gd name="T39" fmla="*/ 212 h 1122"/>
                    <a:gd name="T40" fmla="*/ 1104 w 1320"/>
                    <a:gd name="T41" fmla="*/ 256 h 1122"/>
                    <a:gd name="T42" fmla="*/ 886 w 1320"/>
                    <a:gd name="T43" fmla="*/ 331 h 1122"/>
                    <a:gd name="T44" fmla="*/ 665 w 1320"/>
                    <a:gd name="T45" fmla="*/ 401 h 1122"/>
                    <a:gd name="T46" fmla="*/ 502 w 1320"/>
                    <a:gd name="T47" fmla="*/ 451 h 1122"/>
                    <a:gd name="T48" fmla="*/ 491 w 1320"/>
                    <a:gd name="T49" fmla="*/ 497 h 1122"/>
                    <a:gd name="T50" fmla="*/ 468 w 1320"/>
                    <a:gd name="T51" fmla="*/ 694 h 1122"/>
                    <a:gd name="T52" fmla="*/ 457 w 1320"/>
                    <a:gd name="T53" fmla="*/ 870 h 1122"/>
                    <a:gd name="T54" fmla="*/ 447 w 1320"/>
                    <a:gd name="T55" fmla="*/ 1091 h 1122"/>
                    <a:gd name="T56" fmla="*/ 436 w 1320"/>
                    <a:gd name="T57" fmla="*/ 967 h 1122"/>
                    <a:gd name="T58" fmla="*/ 441 w 1320"/>
                    <a:gd name="T59" fmla="*/ 700 h 1122"/>
                    <a:gd name="T60" fmla="*/ 447 w 1320"/>
                    <a:gd name="T61" fmla="*/ 499 h 1122"/>
                    <a:gd name="T62" fmla="*/ 439 w 1320"/>
                    <a:gd name="T63" fmla="*/ 442 h 1122"/>
                    <a:gd name="T64" fmla="*/ 399 w 1320"/>
                    <a:gd name="T65" fmla="*/ 401 h 1122"/>
                    <a:gd name="T66" fmla="*/ 250 w 1320"/>
                    <a:gd name="T67" fmla="*/ 287 h 1122"/>
                    <a:gd name="T68" fmla="*/ 136 w 1320"/>
                    <a:gd name="T69" fmla="*/ 210 h 1122"/>
                    <a:gd name="T70" fmla="*/ 55 w 1320"/>
                    <a:gd name="T71" fmla="*/ 143 h 1122"/>
                    <a:gd name="T72" fmla="*/ 75 w 1320"/>
                    <a:gd name="T73" fmla="*/ 138 h 1122"/>
                    <a:gd name="T74" fmla="*/ 107 w 1320"/>
                    <a:gd name="T75" fmla="*/ 149 h 1122"/>
                    <a:gd name="T76" fmla="*/ 218 w 1320"/>
                    <a:gd name="T77" fmla="*/ 233 h 1122"/>
                    <a:gd name="T78" fmla="*/ 313 w 1320"/>
                    <a:gd name="T79" fmla="*/ 302 h 1122"/>
                    <a:gd name="T80" fmla="*/ 428 w 1320"/>
                    <a:gd name="T81" fmla="*/ 390 h 1122"/>
                    <a:gd name="T82" fmla="*/ 491 w 1320"/>
                    <a:gd name="T83" fmla="*/ 419 h 1122"/>
                    <a:gd name="T84" fmla="*/ 527 w 1320"/>
                    <a:gd name="T85" fmla="*/ 417 h 1122"/>
                    <a:gd name="T86" fmla="*/ 779 w 1320"/>
                    <a:gd name="T87" fmla="*/ 333 h 1122"/>
                    <a:gd name="T88" fmla="*/ 970 w 1320"/>
                    <a:gd name="T89" fmla="*/ 279 h 1122"/>
                    <a:gd name="T90" fmla="*/ 1171 w 1320"/>
                    <a:gd name="T91" fmla="*/ 212 h 1122"/>
                    <a:gd name="T92" fmla="*/ 1251 w 1320"/>
                    <a:gd name="T93" fmla="*/ 189 h 1122"/>
                    <a:gd name="T94" fmla="*/ 1068 w 1320"/>
                    <a:gd name="T95" fmla="*/ 113 h 1122"/>
                    <a:gd name="T96" fmla="*/ 869 w 1320"/>
                    <a:gd name="T97" fmla="*/ 63 h 1122"/>
                    <a:gd name="T98" fmla="*/ 674 w 1320"/>
                    <a:gd name="T99" fmla="*/ 23 h 1122"/>
                    <a:gd name="T100" fmla="*/ 441 w 1320"/>
                    <a:gd name="T101" fmla="*/ 44 h 1122"/>
                    <a:gd name="T102" fmla="*/ 222 w 1320"/>
                    <a:gd name="T103" fmla="*/ 78 h 1122"/>
                    <a:gd name="T104" fmla="*/ 52 w 1320"/>
                    <a:gd name="T105" fmla="*/ 115 h 1122"/>
                    <a:gd name="T106" fmla="*/ 46 w 1320"/>
                    <a:gd name="T107" fmla="*/ 229 h 1122"/>
                    <a:gd name="T108" fmla="*/ 34 w 1320"/>
                    <a:gd name="T109" fmla="*/ 407 h 1122"/>
                    <a:gd name="T110" fmla="*/ 29 w 1320"/>
                    <a:gd name="T111" fmla="*/ 617 h 1122"/>
                    <a:gd name="T112" fmla="*/ 15 w 1320"/>
                    <a:gd name="T113" fmla="*/ 763 h 1122"/>
                    <a:gd name="T114" fmla="*/ 17 w 1320"/>
                    <a:gd name="T115" fmla="*/ 933 h 1122"/>
                    <a:gd name="T116" fmla="*/ 0 w 1320"/>
                    <a:gd name="T117" fmla="*/ 891 h 1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320" h="1122">
                      <a:moveTo>
                        <a:pt x="0" y="891"/>
                      </a:moveTo>
                      <a:lnTo>
                        <a:pt x="0" y="648"/>
                      </a:lnTo>
                      <a:lnTo>
                        <a:pt x="11" y="442"/>
                      </a:lnTo>
                      <a:lnTo>
                        <a:pt x="21" y="172"/>
                      </a:lnTo>
                      <a:lnTo>
                        <a:pt x="34" y="86"/>
                      </a:lnTo>
                      <a:lnTo>
                        <a:pt x="413" y="32"/>
                      </a:lnTo>
                      <a:lnTo>
                        <a:pt x="663" y="0"/>
                      </a:lnTo>
                      <a:lnTo>
                        <a:pt x="686" y="0"/>
                      </a:lnTo>
                      <a:lnTo>
                        <a:pt x="858" y="38"/>
                      </a:lnTo>
                      <a:lnTo>
                        <a:pt x="1074" y="96"/>
                      </a:lnTo>
                      <a:lnTo>
                        <a:pt x="1291" y="178"/>
                      </a:lnTo>
                      <a:lnTo>
                        <a:pt x="1310" y="199"/>
                      </a:lnTo>
                      <a:lnTo>
                        <a:pt x="1320" y="394"/>
                      </a:lnTo>
                      <a:lnTo>
                        <a:pt x="1310" y="637"/>
                      </a:lnTo>
                      <a:lnTo>
                        <a:pt x="1280" y="1122"/>
                      </a:lnTo>
                      <a:lnTo>
                        <a:pt x="1268" y="961"/>
                      </a:lnTo>
                      <a:lnTo>
                        <a:pt x="1276" y="700"/>
                      </a:lnTo>
                      <a:lnTo>
                        <a:pt x="1293" y="514"/>
                      </a:lnTo>
                      <a:lnTo>
                        <a:pt x="1293" y="262"/>
                      </a:lnTo>
                      <a:lnTo>
                        <a:pt x="1282" y="212"/>
                      </a:lnTo>
                      <a:lnTo>
                        <a:pt x="1104" y="256"/>
                      </a:lnTo>
                      <a:lnTo>
                        <a:pt x="886" y="331"/>
                      </a:lnTo>
                      <a:lnTo>
                        <a:pt x="665" y="401"/>
                      </a:lnTo>
                      <a:lnTo>
                        <a:pt x="502" y="451"/>
                      </a:lnTo>
                      <a:lnTo>
                        <a:pt x="491" y="497"/>
                      </a:lnTo>
                      <a:lnTo>
                        <a:pt x="468" y="694"/>
                      </a:lnTo>
                      <a:lnTo>
                        <a:pt x="457" y="870"/>
                      </a:lnTo>
                      <a:lnTo>
                        <a:pt x="447" y="1091"/>
                      </a:lnTo>
                      <a:lnTo>
                        <a:pt x="436" y="967"/>
                      </a:lnTo>
                      <a:lnTo>
                        <a:pt x="441" y="700"/>
                      </a:lnTo>
                      <a:lnTo>
                        <a:pt x="447" y="499"/>
                      </a:lnTo>
                      <a:lnTo>
                        <a:pt x="439" y="442"/>
                      </a:lnTo>
                      <a:lnTo>
                        <a:pt x="399" y="401"/>
                      </a:lnTo>
                      <a:lnTo>
                        <a:pt x="250" y="287"/>
                      </a:lnTo>
                      <a:lnTo>
                        <a:pt x="136" y="210"/>
                      </a:lnTo>
                      <a:lnTo>
                        <a:pt x="55" y="143"/>
                      </a:lnTo>
                      <a:lnTo>
                        <a:pt x="75" y="138"/>
                      </a:lnTo>
                      <a:lnTo>
                        <a:pt x="107" y="149"/>
                      </a:lnTo>
                      <a:lnTo>
                        <a:pt x="218" y="233"/>
                      </a:lnTo>
                      <a:lnTo>
                        <a:pt x="313" y="302"/>
                      </a:lnTo>
                      <a:lnTo>
                        <a:pt x="428" y="390"/>
                      </a:lnTo>
                      <a:lnTo>
                        <a:pt x="491" y="419"/>
                      </a:lnTo>
                      <a:lnTo>
                        <a:pt x="527" y="417"/>
                      </a:lnTo>
                      <a:lnTo>
                        <a:pt x="779" y="333"/>
                      </a:lnTo>
                      <a:lnTo>
                        <a:pt x="970" y="279"/>
                      </a:lnTo>
                      <a:lnTo>
                        <a:pt x="1171" y="212"/>
                      </a:lnTo>
                      <a:lnTo>
                        <a:pt x="1251" y="189"/>
                      </a:lnTo>
                      <a:lnTo>
                        <a:pt x="1068" y="113"/>
                      </a:lnTo>
                      <a:lnTo>
                        <a:pt x="869" y="63"/>
                      </a:lnTo>
                      <a:lnTo>
                        <a:pt x="674" y="23"/>
                      </a:lnTo>
                      <a:lnTo>
                        <a:pt x="441" y="44"/>
                      </a:lnTo>
                      <a:lnTo>
                        <a:pt x="222" y="78"/>
                      </a:lnTo>
                      <a:lnTo>
                        <a:pt x="52" y="115"/>
                      </a:lnTo>
                      <a:lnTo>
                        <a:pt x="46" y="229"/>
                      </a:lnTo>
                      <a:lnTo>
                        <a:pt x="34" y="407"/>
                      </a:lnTo>
                      <a:lnTo>
                        <a:pt x="29" y="617"/>
                      </a:lnTo>
                      <a:lnTo>
                        <a:pt x="15" y="763"/>
                      </a:lnTo>
                      <a:lnTo>
                        <a:pt x="17" y="933"/>
                      </a:lnTo>
                      <a:lnTo>
                        <a:pt x="0" y="89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47149" name="Group 45">
              <a:extLst>
                <a:ext uri="{FF2B5EF4-FFF2-40B4-BE49-F238E27FC236}">
                  <a16:creationId xmlns:a16="http://schemas.microsoft.com/office/drawing/2014/main" id="{F064B216-F45A-3E69-C38B-F00B32BDD6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48" y="384"/>
              <a:ext cx="1005" cy="1402"/>
              <a:chOff x="3" y="0"/>
              <a:chExt cx="1348" cy="1978"/>
            </a:xfrm>
          </p:grpSpPr>
          <p:sp>
            <p:nvSpPr>
              <p:cNvPr id="47150" name="Freeform 46">
                <a:extLst>
                  <a:ext uri="{FF2B5EF4-FFF2-40B4-BE49-F238E27FC236}">
                    <a16:creationId xmlns:a16="http://schemas.microsoft.com/office/drawing/2014/main" id="{D1F26BD2-7A95-1D37-D5FF-152BC5F98C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" y="8"/>
                <a:ext cx="1295" cy="1970"/>
              </a:xfrm>
              <a:custGeom>
                <a:avLst/>
                <a:gdLst>
                  <a:gd name="T0" fmla="*/ 65 w 1295"/>
                  <a:gd name="T1" fmla="*/ 88 h 1970"/>
                  <a:gd name="T2" fmla="*/ 351 w 1295"/>
                  <a:gd name="T3" fmla="*/ 42 h 1970"/>
                  <a:gd name="T4" fmla="*/ 691 w 1295"/>
                  <a:gd name="T5" fmla="*/ 0 h 1970"/>
                  <a:gd name="T6" fmla="*/ 1054 w 1295"/>
                  <a:gd name="T7" fmla="*/ 88 h 1970"/>
                  <a:gd name="T8" fmla="*/ 1268 w 1295"/>
                  <a:gd name="T9" fmla="*/ 164 h 1970"/>
                  <a:gd name="T10" fmla="*/ 1295 w 1295"/>
                  <a:gd name="T11" fmla="*/ 194 h 1970"/>
                  <a:gd name="T12" fmla="*/ 1131 w 1295"/>
                  <a:gd name="T13" fmla="*/ 232 h 1970"/>
                  <a:gd name="T14" fmla="*/ 810 w 1295"/>
                  <a:gd name="T15" fmla="*/ 332 h 1970"/>
                  <a:gd name="T16" fmla="*/ 493 w 1295"/>
                  <a:gd name="T17" fmla="*/ 438 h 1970"/>
                  <a:gd name="T18" fmla="*/ 462 w 1295"/>
                  <a:gd name="T19" fmla="*/ 709 h 1970"/>
                  <a:gd name="T20" fmla="*/ 458 w 1295"/>
                  <a:gd name="T21" fmla="*/ 1071 h 1970"/>
                  <a:gd name="T22" fmla="*/ 443 w 1295"/>
                  <a:gd name="T23" fmla="*/ 1638 h 1970"/>
                  <a:gd name="T24" fmla="*/ 439 w 1295"/>
                  <a:gd name="T25" fmla="*/ 1970 h 1970"/>
                  <a:gd name="T26" fmla="*/ 340 w 1295"/>
                  <a:gd name="T27" fmla="*/ 1894 h 1970"/>
                  <a:gd name="T28" fmla="*/ 241 w 1295"/>
                  <a:gd name="T29" fmla="*/ 1753 h 1970"/>
                  <a:gd name="T30" fmla="*/ 153 w 1295"/>
                  <a:gd name="T31" fmla="*/ 1661 h 1970"/>
                  <a:gd name="T32" fmla="*/ 0 w 1295"/>
                  <a:gd name="T33" fmla="*/ 1494 h 1970"/>
                  <a:gd name="T34" fmla="*/ 8 w 1295"/>
                  <a:gd name="T35" fmla="*/ 1174 h 1970"/>
                  <a:gd name="T36" fmla="*/ 23 w 1295"/>
                  <a:gd name="T37" fmla="*/ 918 h 1970"/>
                  <a:gd name="T38" fmla="*/ 19 w 1295"/>
                  <a:gd name="T39" fmla="*/ 690 h 1970"/>
                  <a:gd name="T40" fmla="*/ 27 w 1295"/>
                  <a:gd name="T41" fmla="*/ 465 h 1970"/>
                  <a:gd name="T42" fmla="*/ 34 w 1295"/>
                  <a:gd name="T43" fmla="*/ 225 h 1970"/>
                  <a:gd name="T44" fmla="*/ 65 w 1295"/>
                  <a:gd name="T45" fmla="*/ 88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95" h="1970">
                    <a:moveTo>
                      <a:pt x="65" y="88"/>
                    </a:moveTo>
                    <a:lnTo>
                      <a:pt x="351" y="42"/>
                    </a:lnTo>
                    <a:lnTo>
                      <a:pt x="691" y="0"/>
                    </a:lnTo>
                    <a:lnTo>
                      <a:pt x="1054" y="88"/>
                    </a:lnTo>
                    <a:lnTo>
                      <a:pt x="1268" y="164"/>
                    </a:lnTo>
                    <a:lnTo>
                      <a:pt x="1295" y="194"/>
                    </a:lnTo>
                    <a:lnTo>
                      <a:pt x="1131" y="232"/>
                    </a:lnTo>
                    <a:lnTo>
                      <a:pt x="810" y="332"/>
                    </a:lnTo>
                    <a:lnTo>
                      <a:pt x="493" y="438"/>
                    </a:lnTo>
                    <a:lnTo>
                      <a:pt x="462" y="709"/>
                    </a:lnTo>
                    <a:lnTo>
                      <a:pt x="458" y="1071"/>
                    </a:lnTo>
                    <a:lnTo>
                      <a:pt x="443" y="1638"/>
                    </a:lnTo>
                    <a:lnTo>
                      <a:pt x="439" y="1970"/>
                    </a:lnTo>
                    <a:lnTo>
                      <a:pt x="340" y="1894"/>
                    </a:lnTo>
                    <a:lnTo>
                      <a:pt x="241" y="1753"/>
                    </a:lnTo>
                    <a:lnTo>
                      <a:pt x="153" y="1661"/>
                    </a:lnTo>
                    <a:lnTo>
                      <a:pt x="0" y="1494"/>
                    </a:lnTo>
                    <a:lnTo>
                      <a:pt x="8" y="1174"/>
                    </a:lnTo>
                    <a:lnTo>
                      <a:pt x="23" y="918"/>
                    </a:lnTo>
                    <a:lnTo>
                      <a:pt x="19" y="690"/>
                    </a:lnTo>
                    <a:lnTo>
                      <a:pt x="27" y="465"/>
                    </a:lnTo>
                    <a:lnTo>
                      <a:pt x="34" y="225"/>
                    </a:lnTo>
                    <a:lnTo>
                      <a:pt x="65" y="88"/>
                    </a:ln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51" name="Freeform 47">
                <a:extLst>
                  <a:ext uri="{FF2B5EF4-FFF2-40B4-BE49-F238E27FC236}">
                    <a16:creationId xmlns:a16="http://schemas.microsoft.com/office/drawing/2014/main" id="{DBD21C54-BA7B-9721-E303-B76146BE7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" y="197"/>
                <a:ext cx="885" cy="1777"/>
              </a:xfrm>
              <a:custGeom>
                <a:avLst/>
                <a:gdLst>
                  <a:gd name="T0" fmla="*/ 61 w 885"/>
                  <a:gd name="T1" fmla="*/ 233 h 1777"/>
                  <a:gd name="T2" fmla="*/ 314 w 885"/>
                  <a:gd name="T3" fmla="*/ 172 h 1777"/>
                  <a:gd name="T4" fmla="*/ 636 w 885"/>
                  <a:gd name="T5" fmla="*/ 65 h 1777"/>
                  <a:gd name="T6" fmla="*/ 885 w 885"/>
                  <a:gd name="T7" fmla="*/ 0 h 1777"/>
                  <a:gd name="T8" fmla="*/ 881 w 885"/>
                  <a:gd name="T9" fmla="*/ 141 h 1777"/>
                  <a:gd name="T10" fmla="*/ 881 w 885"/>
                  <a:gd name="T11" fmla="*/ 309 h 1777"/>
                  <a:gd name="T12" fmla="*/ 874 w 885"/>
                  <a:gd name="T13" fmla="*/ 496 h 1777"/>
                  <a:gd name="T14" fmla="*/ 854 w 885"/>
                  <a:gd name="T15" fmla="*/ 778 h 1777"/>
                  <a:gd name="T16" fmla="*/ 858 w 885"/>
                  <a:gd name="T17" fmla="*/ 991 h 1777"/>
                  <a:gd name="T18" fmla="*/ 858 w 885"/>
                  <a:gd name="T19" fmla="*/ 1258 h 1777"/>
                  <a:gd name="T20" fmla="*/ 851 w 885"/>
                  <a:gd name="T21" fmla="*/ 1422 h 1777"/>
                  <a:gd name="T22" fmla="*/ 820 w 885"/>
                  <a:gd name="T23" fmla="*/ 1476 h 1777"/>
                  <a:gd name="T24" fmla="*/ 605 w 885"/>
                  <a:gd name="T25" fmla="*/ 1556 h 1777"/>
                  <a:gd name="T26" fmla="*/ 234 w 885"/>
                  <a:gd name="T27" fmla="*/ 1697 h 1777"/>
                  <a:gd name="T28" fmla="*/ 0 w 885"/>
                  <a:gd name="T29" fmla="*/ 1777 h 1777"/>
                  <a:gd name="T30" fmla="*/ 8 w 885"/>
                  <a:gd name="T31" fmla="*/ 1663 h 1777"/>
                  <a:gd name="T32" fmla="*/ 15 w 885"/>
                  <a:gd name="T33" fmla="*/ 1236 h 1777"/>
                  <a:gd name="T34" fmla="*/ 19 w 885"/>
                  <a:gd name="T35" fmla="*/ 847 h 1777"/>
                  <a:gd name="T36" fmla="*/ 27 w 885"/>
                  <a:gd name="T37" fmla="*/ 591 h 1777"/>
                  <a:gd name="T38" fmla="*/ 38 w 885"/>
                  <a:gd name="T39" fmla="*/ 351 h 1777"/>
                  <a:gd name="T40" fmla="*/ 61 w 885"/>
                  <a:gd name="T41" fmla="*/ 233 h 1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85" h="1777">
                    <a:moveTo>
                      <a:pt x="61" y="233"/>
                    </a:moveTo>
                    <a:lnTo>
                      <a:pt x="314" y="172"/>
                    </a:lnTo>
                    <a:lnTo>
                      <a:pt x="636" y="65"/>
                    </a:lnTo>
                    <a:lnTo>
                      <a:pt x="885" y="0"/>
                    </a:lnTo>
                    <a:lnTo>
                      <a:pt x="881" y="141"/>
                    </a:lnTo>
                    <a:lnTo>
                      <a:pt x="881" y="309"/>
                    </a:lnTo>
                    <a:lnTo>
                      <a:pt x="874" y="496"/>
                    </a:lnTo>
                    <a:lnTo>
                      <a:pt x="854" y="778"/>
                    </a:lnTo>
                    <a:lnTo>
                      <a:pt x="858" y="991"/>
                    </a:lnTo>
                    <a:lnTo>
                      <a:pt x="858" y="1258"/>
                    </a:lnTo>
                    <a:lnTo>
                      <a:pt x="851" y="1422"/>
                    </a:lnTo>
                    <a:lnTo>
                      <a:pt x="820" y="1476"/>
                    </a:lnTo>
                    <a:lnTo>
                      <a:pt x="605" y="1556"/>
                    </a:lnTo>
                    <a:lnTo>
                      <a:pt x="234" y="1697"/>
                    </a:lnTo>
                    <a:lnTo>
                      <a:pt x="0" y="1777"/>
                    </a:lnTo>
                    <a:lnTo>
                      <a:pt x="8" y="1663"/>
                    </a:lnTo>
                    <a:lnTo>
                      <a:pt x="15" y="1236"/>
                    </a:lnTo>
                    <a:lnTo>
                      <a:pt x="19" y="847"/>
                    </a:lnTo>
                    <a:lnTo>
                      <a:pt x="27" y="591"/>
                    </a:lnTo>
                    <a:lnTo>
                      <a:pt x="38" y="351"/>
                    </a:lnTo>
                    <a:lnTo>
                      <a:pt x="61" y="233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7152" name="Group 48">
                <a:extLst>
                  <a:ext uri="{FF2B5EF4-FFF2-40B4-BE49-F238E27FC236}">
                    <a16:creationId xmlns:a16="http://schemas.microsoft.com/office/drawing/2014/main" id="{8B62A564-F89A-29E0-A1A4-F94E83B651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" y="0"/>
                <a:ext cx="1348" cy="1976"/>
                <a:chOff x="3" y="0"/>
                <a:chExt cx="1348" cy="1976"/>
              </a:xfrm>
            </p:grpSpPr>
            <p:sp>
              <p:nvSpPr>
                <p:cNvPr id="47153" name="Oval 49">
                  <a:extLst>
                    <a:ext uri="{FF2B5EF4-FFF2-40B4-BE49-F238E27FC236}">
                      <a16:creationId xmlns:a16="http://schemas.microsoft.com/office/drawing/2014/main" id="{B68A1E1F-DCE2-F64B-0776-69DD6C713C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311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54" name="Oval 50">
                  <a:extLst>
                    <a:ext uri="{FF2B5EF4-FFF2-40B4-BE49-F238E27FC236}">
                      <a16:creationId xmlns:a16="http://schemas.microsoft.com/office/drawing/2014/main" id="{E8BB7F4D-A6C3-9EA0-5A4A-857C05A62F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410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55" name="Oval 51">
                  <a:extLst>
                    <a:ext uri="{FF2B5EF4-FFF2-40B4-BE49-F238E27FC236}">
                      <a16:creationId xmlns:a16="http://schemas.microsoft.com/office/drawing/2014/main" id="{7223003F-2391-6A5B-35CD-7A41634FB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512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56" name="Oval 52">
                  <a:extLst>
                    <a:ext uri="{FF2B5EF4-FFF2-40B4-BE49-F238E27FC236}">
                      <a16:creationId xmlns:a16="http://schemas.microsoft.com/office/drawing/2014/main" id="{5444AC1B-0D1D-F6B4-D952-30D871AB4C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607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57" name="Oval 53">
                  <a:extLst>
                    <a:ext uri="{FF2B5EF4-FFF2-40B4-BE49-F238E27FC236}">
                      <a16:creationId xmlns:a16="http://schemas.microsoft.com/office/drawing/2014/main" id="{CF649F64-C703-80C3-BA11-2F51ADCD02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698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58" name="Freeform 54">
                  <a:extLst>
                    <a:ext uri="{FF2B5EF4-FFF2-40B4-BE49-F238E27FC236}">
                      <a16:creationId xmlns:a16="http://schemas.microsoft.com/office/drawing/2014/main" id="{DBC0FA19-A8C3-D390-BF9A-613E24007C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5" y="376"/>
                  <a:ext cx="468" cy="353"/>
                </a:xfrm>
                <a:custGeom>
                  <a:avLst/>
                  <a:gdLst>
                    <a:gd name="T0" fmla="*/ 116 w 468"/>
                    <a:gd name="T1" fmla="*/ 122 h 353"/>
                    <a:gd name="T2" fmla="*/ 282 w 468"/>
                    <a:gd name="T3" fmla="*/ 70 h 353"/>
                    <a:gd name="T4" fmla="*/ 387 w 468"/>
                    <a:gd name="T5" fmla="*/ 29 h 353"/>
                    <a:gd name="T6" fmla="*/ 439 w 468"/>
                    <a:gd name="T7" fmla="*/ 0 h 353"/>
                    <a:gd name="T8" fmla="*/ 462 w 468"/>
                    <a:gd name="T9" fmla="*/ 0 h 353"/>
                    <a:gd name="T10" fmla="*/ 468 w 468"/>
                    <a:gd name="T11" fmla="*/ 33 h 353"/>
                    <a:gd name="T12" fmla="*/ 460 w 468"/>
                    <a:gd name="T13" fmla="*/ 120 h 353"/>
                    <a:gd name="T14" fmla="*/ 454 w 468"/>
                    <a:gd name="T15" fmla="*/ 209 h 353"/>
                    <a:gd name="T16" fmla="*/ 445 w 468"/>
                    <a:gd name="T17" fmla="*/ 239 h 353"/>
                    <a:gd name="T18" fmla="*/ 387 w 468"/>
                    <a:gd name="T19" fmla="*/ 254 h 353"/>
                    <a:gd name="T20" fmla="*/ 261 w 468"/>
                    <a:gd name="T21" fmla="*/ 273 h 353"/>
                    <a:gd name="T22" fmla="*/ 149 w 468"/>
                    <a:gd name="T23" fmla="*/ 306 h 353"/>
                    <a:gd name="T24" fmla="*/ 75 w 468"/>
                    <a:gd name="T25" fmla="*/ 330 h 353"/>
                    <a:gd name="T26" fmla="*/ 12 w 468"/>
                    <a:gd name="T27" fmla="*/ 353 h 353"/>
                    <a:gd name="T28" fmla="*/ 0 w 468"/>
                    <a:gd name="T29" fmla="*/ 337 h 353"/>
                    <a:gd name="T30" fmla="*/ 10 w 468"/>
                    <a:gd name="T31" fmla="*/ 277 h 353"/>
                    <a:gd name="T32" fmla="*/ 15 w 468"/>
                    <a:gd name="T33" fmla="*/ 149 h 353"/>
                    <a:gd name="T34" fmla="*/ 15 w 468"/>
                    <a:gd name="T35" fmla="*/ 111 h 353"/>
                    <a:gd name="T36" fmla="*/ 44 w 468"/>
                    <a:gd name="T37" fmla="*/ 114 h 353"/>
                    <a:gd name="T38" fmla="*/ 70 w 468"/>
                    <a:gd name="T39" fmla="*/ 128 h 353"/>
                    <a:gd name="T40" fmla="*/ 56 w 468"/>
                    <a:gd name="T41" fmla="*/ 175 h 353"/>
                    <a:gd name="T42" fmla="*/ 50 w 468"/>
                    <a:gd name="T43" fmla="*/ 244 h 353"/>
                    <a:gd name="T44" fmla="*/ 44 w 468"/>
                    <a:gd name="T45" fmla="*/ 303 h 353"/>
                    <a:gd name="T46" fmla="*/ 68 w 468"/>
                    <a:gd name="T47" fmla="*/ 308 h 353"/>
                    <a:gd name="T48" fmla="*/ 162 w 468"/>
                    <a:gd name="T49" fmla="*/ 277 h 353"/>
                    <a:gd name="T50" fmla="*/ 259 w 468"/>
                    <a:gd name="T51" fmla="*/ 248 h 353"/>
                    <a:gd name="T52" fmla="*/ 340 w 468"/>
                    <a:gd name="T53" fmla="*/ 227 h 353"/>
                    <a:gd name="T54" fmla="*/ 396 w 468"/>
                    <a:gd name="T55" fmla="*/ 213 h 353"/>
                    <a:gd name="T56" fmla="*/ 416 w 468"/>
                    <a:gd name="T57" fmla="*/ 204 h 353"/>
                    <a:gd name="T58" fmla="*/ 437 w 468"/>
                    <a:gd name="T59" fmla="*/ 145 h 353"/>
                    <a:gd name="T60" fmla="*/ 439 w 468"/>
                    <a:gd name="T61" fmla="*/ 80 h 353"/>
                    <a:gd name="T62" fmla="*/ 427 w 468"/>
                    <a:gd name="T63" fmla="*/ 41 h 353"/>
                    <a:gd name="T64" fmla="*/ 381 w 468"/>
                    <a:gd name="T65" fmla="*/ 52 h 353"/>
                    <a:gd name="T66" fmla="*/ 277 w 468"/>
                    <a:gd name="T67" fmla="*/ 97 h 353"/>
                    <a:gd name="T68" fmla="*/ 178 w 468"/>
                    <a:gd name="T69" fmla="*/ 120 h 353"/>
                    <a:gd name="T70" fmla="*/ 116 w 468"/>
                    <a:gd name="T71" fmla="*/ 122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8" h="353">
                      <a:moveTo>
                        <a:pt x="116" y="122"/>
                      </a:moveTo>
                      <a:lnTo>
                        <a:pt x="282" y="70"/>
                      </a:lnTo>
                      <a:lnTo>
                        <a:pt x="387" y="29"/>
                      </a:lnTo>
                      <a:lnTo>
                        <a:pt x="439" y="0"/>
                      </a:lnTo>
                      <a:lnTo>
                        <a:pt x="462" y="0"/>
                      </a:lnTo>
                      <a:lnTo>
                        <a:pt x="468" y="33"/>
                      </a:lnTo>
                      <a:lnTo>
                        <a:pt x="460" y="120"/>
                      </a:lnTo>
                      <a:lnTo>
                        <a:pt x="454" y="209"/>
                      </a:lnTo>
                      <a:lnTo>
                        <a:pt x="445" y="239"/>
                      </a:lnTo>
                      <a:lnTo>
                        <a:pt x="387" y="254"/>
                      </a:lnTo>
                      <a:lnTo>
                        <a:pt x="261" y="273"/>
                      </a:lnTo>
                      <a:lnTo>
                        <a:pt x="149" y="306"/>
                      </a:lnTo>
                      <a:lnTo>
                        <a:pt x="75" y="330"/>
                      </a:lnTo>
                      <a:lnTo>
                        <a:pt x="12" y="353"/>
                      </a:lnTo>
                      <a:lnTo>
                        <a:pt x="0" y="337"/>
                      </a:lnTo>
                      <a:lnTo>
                        <a:pt x="10" y="277"/>
                      </a:lnTo>
                      <a:lnTo>
                        <a:pt x="15" y="149"/>
                      </a:lnTo>
                      <a:lnTo>
                        <a:pt x="15" y="111"/>
                      </a:lnTo>
                      <a:lnTo>
                        <a:pt x="44" y="114"/>
                      </a:lnTo>
                      <a:lnTo>
                        <a:pt x="70" y="128"/>
                      </a:lnTo>
                      <a:lnTo>
                        <a:pt x="56" y="175"/>
                      </a:lnTo>
                      <a:lnTo>
                        <a:pt x="50" y="244"/>
                      </a:lnTo>
                      <a:lnTo>
                        <a:pt x="44" y="303"/>
                      </a:lnTo>
                      <a:lnTo>
                        <a:pt x="68" y="308"/>
                      </a:lnTo>
                      <a:lnTo>
                        <a:pt x="162" y="277"/>
                      </a:lnTo>
                      <a:lnTo>
                        <a:pt x="259" y="248"/>
                      </a:lnTo>
                      <a:lnTo>
                        <a:pt x="340" y="227"/>
                      </a:lnTo>
                      <a:lnTo>
                        <a:pt x="396" y="213"/>
                      </a:lnTo>
                      <a:lnTo>
                        <a:pt x="416" y="204"/>
                      </a:lnTo>
                      <a:lnTo>
                        <a:pt x="437" y="145"/>
                      </a:lnTo>
                      <a:lnTo>
                        <a:pt x="439" y="80"/>
                      </a:lnTo>
                      <a:lnTo>
                        <a:pt x="427" y="41"/>
                      </a:lnTo>
                      <a:lnTo>
                        <a:pt x="381" y="52"/>
                      </a:lnTo>
                      <a:lnTo>
                        <a:pt x="277" y="97"/>
                      </a:lnTo>
                      <a:lnTo>
                        <a:pt x="178" y="120"/>
                      </a:lnTo>
                      <a:lnTo>
                        <a:pt x="116" y="1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47159" name="Group 55">
                  <a:extLst>
                    <a:ext uri="{FF2B5EF4-FFF2-40B4-BE49-F238E27FC236}">
                      <a16:creationId xmlns:a16="http://schemas.microsoft.com/office/drawing/2014/main" id="{FBB176BB-FE8A-94F9-74A9-808E26E265B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58" y="757"/>
                  <a:ext cx="72" cy="40"/>
                  <a:chOff x="658" y="757"/>
                  <a:chExt cx="72" cy="40"/>
                </a:xfrm>
              </p:grpSpPr>
              <p:sp>
                <p:nvSpPr>
                  <p:cNvPr id="47160" name="Freeform 56">
                    <a:extLst>
                      <a:ext uri="{FF2B5EF4-FFF2-40B4-BE49-F238E27FC236}">
                        <a16:creationId xmlns:a16="http://schemas.microsoft.com/office/drawing/2014/main" id="{15504DFD-A721-FB37-0FCD-46EF262E651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8" y="757"/>
                    <a:ext cx="72" cy="40"/>
                  </a:xfrm>
                  <a:custGeom>
                    <a:avLst/>
                    <a:gdLst>
                      <a:gd name="T0" fmla="*/ 0 w 72"/>
                      <a:gd name="T1" fmla="*/ 4 h 40"/>
                      <a:gd name="T2" fmla="*/ 44 w 72"/>
                      <a:gd name="T3" fmla="*/ 0 h 40"/>
                      <a:gd name="T4" fmla="*/ 55 w 72"/>
                      <a:gd name="T5" fmla="*/ 6 h 40"/>
                      <a:gd name="T6" fmla="*/ 66 w 72"/>
                      <a:gd name="T7" fmla="*/ 11 h 40"/>
                      <a:gd name="T8" fmla="*/ 72 w 72"/>
                      <a:gd name="T9" fmla="*/ 23 h 40"/>
                      <a:gd name="T10" fmla="*/ 63 w 72"/>
                      <a:gd name="T11" fmla="*/ 27 h 40"/>
                      <a:gd name="T12" fmla="*/ 49 w 72"/>
                      <a:gd name="T13" fmla="*/ 34 h 40"/>
                      <a:gd name="T14" fmla="*/ 40 w 72"/>
                      <a:gd name="T15" fmla="*/ 40 h 40"/>
                      <a:gd name="T16" fmla="*/ 28 w 72"/>
                      <a:gd name="T17" fmla="*/ 40 h 40"/>
                      <a:gd name="T18" fmla="*/ 0 w 72"/>
                      <a:gd name="T19" fmla="*/ 4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2" h="40">
                        <a:moveTo>
                          <a:pt x="0" y="4"/>
                        </a:moveTo>
                        <a:lnTo>
                          <a:pt x="44" y="0"/>
                        </a:lnTo>
                        <a:lnTo>
                          <a:pt x="55" y="6"/>
                        </a:lnTo>
                        <a:lnTo>
                          <a:pt x="66" y="11"/>
                        </a:lnTo>
                        <a:lnTo>
                          <a:pt x="72" y="23"/>
                        </a:lnTo>
                        <a:lnTo>
                          <a:pt x="63" y="27"/>
                        </a:lnTo>
                        <a:lnTo>
                          <a:pt x="49" y="34"/>
                        </a:lnTo>
                        <a:lnTo>
                          <a:pt x="40" y="40"/>
                        </a:lnTo>
                        <a:lnTo>
                          <a:pt x="28" y="40"/>
                        </a:lnTo>
                        <a:lnTo>
                          <a:pt x="0" y="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161" name="Freeform 57">
                    <a:extLst>
                      <a:ext uri="{FF2B5EF4-FFF2-40B4-BE49-F238E27FC236}">
                        <a16:creationId xmlns:a16="http://schemas.microsoft.com/office/drawing/2014/main" id="{E36117C1-37BE-5698-1F8D-7CC010DC397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8" y="757"/>
                    <a:ext cx="72" cy="40"/>
                  </a:xfrm>
                  <a:custGeom>
                    <a:avLst/>
                    <a:gdLst>
                      <a:gd name="T0" fmla="*/ 0 w 72"/>
                      <a:gd name="T1" fmla="*/ 4 h 40"/>
                      <a:gd name="T2" fmla="*/ 44 w 72"/>
                      <a:gd name="T3" fmla="*/ 0 h 40"/>
                      <a:gd name="T4" fmla="*/ 55 w 72"/>
                      <a:gd name="T5" fmla="*/ 6 h 40"/>
                      <a:gd name="T6" fmla="*/ 66 w 72"/>
                      <a:gd name="T7" fmla="*/ 11 h 40"/>
                      <a:gd name="T8" fmla="*/ 72 w 72"/>
                      <a:gd name="T9" fmla="*/ 23 h 40"/>
                      <a:gd name="T10" fmla="*/ 63 w 72"/>
                      <a:gd name="T11" fmla="*/ 27 h 40"/>
                      <a:gd name="T12" fmla="*/ 49 w 72"/>
                      <a:gd name="T13" fmla="*/ 34 h 40"/>
                      <a:gd name="T14" fmla="*/ 40 w 72"/>
                      <a:gd name="T15" fmla="*/ 40 h 40"/>
                      <a:gd name="T16" fmla="*/ 28 w 72"/>
                      <a:gd name="T17" fmla="*/ 40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2" h="40">
                        <a:moveTo>
                          <a:pt x="0" y="4"/>
                        </a:moveTo>
                        <a:lnTo>
                          <a:pt x="44" y="0"/>
                        </a:lnTo>
                        <a:lnTo>
                          <a:pt x="55" y="6"/>
                        </a:lnTo>
                        <a:lnTo>
                          <a:pt x="66" y="11"/>
                        </a:lnTo>
                        <a:lnTo>
                          <a:pt x="72" y="23"/>
                        </a:lnTo>
                        <a:lnTo>
                          <a:pt x="63" y="27"/>
                        </a:lnTo>
                        <a:lnTo>
                          <a:pt x="49" y="34"/>
                        </a:lnTo>
                        <a:lnTo>
                          <a:pt x="40" y="40"/>
                        </a:lnTo>
                        <a:lnTo>
                          <a:pt x="28" y="4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47162" name="Freeform 58">
                  <a:extLst>
                    <a:ext uri="{FF2B5EF4-FFF2-40B4-BE49-F238E27FC236}">
                      <a16:creationId xmlns:a16="http://schemas.microsoft.com/office/drawing/2014/main" id="{BC2DEC95-EB1C-25D7-6C2B-B3D1D0C2B3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9" y="750"/>
                  <a:ext cx="90" cy="60"/>
                </a:xfrm>
                <a:custGeom>
                  <a:avLst/>
                  <a:gdLst>
                    <a:gd name="T0" fmla="*/ 90 w 90"/>
                    <a:gd name="T1" fmla="*/ 17 h 60"/>
                    <a:gd name="T2" fmla="*/ 88 w 90"/>
                    <a:gd name="T3" fmla="*/ 13 h 60"/>
                    <a:gd name="T4" fmla="*/ 85 w 90"/>
                    <a:gd name="T5" fmla="*/ 9 h 60"/>
                    <a:gd name="T6" fmla="*/ 80 w 90"/>
                    <a:gd name="T7" fmla="*/ 6 h 60"/>
                    <a:gd name="T8" fmla="*/ 75 w 90"/>
                    <a:gd name="T9" fmla="*/ 5 h 60"/>
                    <a:gd name="T10" fmla="*/ 68 w 90"/>
                    <a:gd name="T11" fmla="*/ 2 h 60"/>
                    <a:gd name="T12" fmla="*/ 61 w 90"/>
                    <a:gd name="T13" fmla="*/ 1 h 60"/>
                    <a:gd name="T14" fmla="*/ 54 w 90"/>
                    <a:gd name="T15" fmla="*/ 0 h 60"/>
                    <a:gd name="T16" fmla="*/ 46 w 90"/>
                    <a:gd name="T17" fmla="*/ 1 h 60"/>
                    <a:gd name="T18" fmla="*/ 38 w 90"/>
                    <a:gd name="T19" fmla="*/ 3 h 60"/>
                    <a:gd name="T20" fmla="*/ 31 w 90"/>
                    <a:gd name="T21" fmla="*/ 6 h 60"/>
                    <a:gd name="T22" fmla="*/ 23 w 90"/>
                    <a:gd name="T23" fmla="*/ 9 h 60"/>
                    <a:gd name="T24" fmla="*/ 18 w 90"/>
                    <a:gd name="T25" fmla="*/ 13 h 60"/>
                    <a:gd name="T26" fmla="*/ 11 w 90"/>
                    <a:gd name="T27" fmla="*/ 18 h 60"/>
                    <a:gd name="T28" fmla="*/ 7 w 90"/>
                    <a:gd name="T29" fmla="*/ 23 h 60"/>
                    <a:gd name="T30" fmla="*/ 3 w 90"/>
                    <a:gd name="T31" fmla="*/ 27 h 60"/>
                    <a:gd name="T32" fmla="*/ 1 w 90"/>
                    <a:gd name="T33" fmla="*/ 32 h 60"/>
                    <a:gd name="T34" fmla="*/ 0 w 90"/>
                    <a:gd name="T35" fmla="*/ 38 h 60"/>
                    <a:gd name="T36" fmla="*/ 0 w 90"/>
                    <a:gd name="T37" fmla="*/ 43 h 60"/>
                    <a:gd name="T38" fmla="*/ 2 w 90"/>
                    <a:gd name="T39" fmla="*/ 47 h 60"/>
                    <a:gd name="T40" fmla="*/ 5 w 90"/>
                    <a:gd name="T41" fmla="*/ 51 h 60"/>
                    <a:gd name="T42" fmla="*/ 10 w 90"/>
                    <a:gd name="T43" fmla="*/ 54 h 60"/>
                    <a:gd name="T44" fmla="*/ 15 w 90"/>
                    <a:gd name="T45" fmla="*/ 55 h 60"/>
                    <a:gd name="T46" fmla="*/ 22 w 90"/>
                    <a:gd name="T47" fmla="*/ 58 h 60"/>
                    <a:gd name="T48" fmla="*/ 29 w 90"/>
                    <a:gd name="T49" fmla="*/ 59 h 60"/>
                    <a:gd name="T50" fmla="*/ 36 w 90"/>
                    <a:gd name="T51" fmla="*/ 60 h 60"/>
                    <a:gd name="T52" fmla="*/ 44 w 90"/>
                    <a:gd name="T53" fmla="*/ 59 h 60"/>
                    <a:gd name="T54" fmla="*/ 52 w 90"/>
                    <a:gd name="T55" fmla="*/ 57 h 60"/>
                    <a:gd name="T56" fmla="*/ 59 w 90"/>
                    <a:gd name="T57" fmla="*/ 54 h 60"/>
                    <a:gd name="T58" fmla="*/ 67 w 90"/>
                    <a:gd name="T59" fmla="*/ 51 h 60"/>
                    <a:gd name="T60" fmla="*/ 72 w 90"/>
                    <a:gd name="T61" fmla="*/ 47 h 60"/>
                    <a:gd name="T62" fmla="*/ 79 w 90"/>
                    <a:gd name="T63" fmla="*/ 42 h 60"/>
                    <a:gd name="T64" fmla="*/ 83 w 90"/>
                    <a:gd name="T65" fmla="*/ 37 h 60"/>
                    <a:gd name="T66" fmla="*/ 87 w 90"/>
                    <a:gd name="T67" fmla="*/ 33 h 60"/>
                    <a:gd name="T68" fmla="*/ 89 w 90"/>
                    <a:gd name="T69" fmla="*/ 28 h 60"/>
                    <a:gd name="T70" fmla="*/ 90 w 90"/>
                    <a:gd name="T71" fmla="*/ 22 h 60"/>
                    <a:gd name="T72" fmla="*/ 90 w 90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0" h="60">
                      <a:moveTo>
                        <a:pt x="90" y="17"/>
                      </a:moveTo>
                      <a:lnTo>
                        <a:pt x="88" y="13"/>
                      </a:lnTo>
                      <a:lnTo>
                        <a:pt x="85" y="9"/>
                      </a:lnTo>
                      <a:lnTo>
                        <a:pt x="80" y="6"/>
                      </a:lnTo>
                      <a:lnTo>
                        <a:pt x="75" y="5"/>
                      </a:lnTo>
                      <a:lnTo>
                        <a:pt x="68" y="2"/>
                      </a:lnTo>
                      <a:lnTo>
                        <a:pt x="61" y="1"/>
                      </a:lnTo>
                      <a:lnTo>
                        <a:pt x="54" y="0"/>
                      </a:lnTo>
                      <a:lnTo>
                        <a:pt x="46" y="1"/>
                      </a:lnTo>
                      <a:lnTo>
                        <a:pt x="38" y="3"/>
                      </a:lnTo>
                      <a:lnTo>
                        <a:pt x="31" y="6"/>
                      </a:lnTo>
                      <a:lnTo>
                        <a:pt x="23" y="9"/>
                      </a:lnTo>
                      <a:lnTo>
                        <a:pt x="18" y="13"/>
                      </a:lnTo>
                      <a:lnTo>
                        <a:pt x="11" y="18"/>
                      </a:lnTo>
                      <a:lnTo>
                        <a:pt x="7" y="23"/>
                      </a:lnTo>
                      <a:lnTo>
                        <a:pt x="3" y="27"/>
                      </a:lnTo>
                      <a:lnTo>
                        <a:pt x="1" y="32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1"/>
                      </a:lnTo>
                      <a:lnTo>
                        <a:pt x="10" y="54"/>
                      </a:lnTo>
                      <a:lnTo>
                        <a:pt x="15" y="55"/>
                      </a:lnTo>
                      <a:lnTo>
                        <a:pt x="22" y="58"/>
                      </a:lnTo>
                      <a:lnTo>
                        <a:pt x="29" y="59"/>
                      </a:lnTo>
                      <a:lnTo>
                        <a:pt x="36" y="60"/>
                      </a:lnTo>
                      <a:lnTo>
                        <a:pt x="44" y="59"/>
                      </a:lnTo>
                      <a:lnTo>
                        <a:pt x="52" y="57"/>
                      </a:lnTo>
                      <a:lnTo>
                        <a:pt x="59" y="54"/>
                      </a:lnTo>
                      <a:lnTo>
                        <a:pt x="67" y="51"/>
                      </a:lnTo>
                      <a:lnTo>
                        <a:pt x="72" y="47"/>
                      </a:lnTo>
                      <a:lnTo>
                        <a:pt x="79" y="42"/>
                      </a:lnTo>
                      <a:lnTo>
                        <a:pt x="83" y="37"/>
                      </a:lnTo>
                      <a:lnTo>
                        <a:pt x="87" y="33"/>
                      </a:lnTo>
                      <a:lnTo>
                        <a:pt x="89" y="28"/>
                      </a:lnTo>
                      <a:lnTo>
                        <a:pt x="90" y="22"/>
                      </a:lnTo>
                      <a:lnTo>
                        <a:pt x="9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63" name="Freeform 59">
                  <a:extLst>
                    <a:ext uri="{FF2B5EF4-FFF2-40B4-BE49-F238E27FC236}">
                      <a16:creationId xmlns:a16="http://schemas.microsoft.com/office/drawing/2014/main" id="{76EAD729-1716-0E25-D5CD-7233DC0862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24" y="701"/>
                  <a:ext cx="92" cy="60"/>
                </a:xfrm>
                <a:custGeom>
                  <a:avLst/>
                  <a:gdLst>
                    <a:gd name="T0" fmla="*/ 92 w 92"/>
                    <a:gd name="T1" fmla="*/ 17 h 60"/>
                    <a:gd name="T2" fmla="*/ 90 w 92"/>
                    <a:gd name="T3" fmla="*/ 13 h 60"/>
                    <a:gd name="T4" fmla="*/ 87 w 92"/>
                    <a:gd name="T5" fmla="*/ 8 h 60"/>
                    <a:gd name="T6" fmla="*/ 82 w 92"/>
                    <a:gd name="T7" fmla="*/ 5 h 60"/>
                    <a:gd name="T8" fmla="*/ 77 w 92"/>
                    <a:gd name="T9" fmla="*/ 2 h 60"/>
                    <a:gd name="T10" fmla="*/ 70 w 92"/>
                    <a:gd name="T11" fmla="*/ 1 h 60"/>
                    <a:gd name="T12" fmla="*/ 61 w 92"/>
                    <a:gd name="T13" fmla="*/ 0 h 60"/>
                    <a:gd name="T14" fmla="*/ 55 w 92"/>
                    <a:gd name="T15" fmla="*/ 0 h 60"/>
                    <a:gd name="T16" fmla="*/ 47 w 92"/>
                    <a:gd name="T17" fmla="*/ 0 h 60"/>
                    <a:gd name="T18" fmla="*/ 39 w 92"/>
                    <a:gd name="T19" fmla="*/ 2 h 60"/>
                    <a:gd name="T20" fmla="*/ 32 w 92"/>
                    <a:gd name="T21" fmla="*/ 5 h 60"/>
                    <a:gd name="T22" fmla="*/ 24 w 92"/>
                    <a:gd name="T23" fmla="*/ 9 h 60"/>
                    <a:gd name="T24" fmla="*/ 18 w 92"/>
                    <a:gd name="T25" fmla="*/ 12 h 60"/>
                    <a:gd name="T26" fmla="*/ 11 w 92"/>
                    <a:gd name="T27" fmla="*/ 17 h 60"/>
                    <a:gd name="T28" fmla="*/ 7 w 92"/>
                    <a:gd name="T29" fmla="*/ 23 h 60"/>
                    <a:gd name="T30" fmla="*/ 3 w 92"/>
                    <a:gd name="T31" fmla="*/ 28 h 60"/>
                    <a:gd name="T32" fmla="*/ 1 w 92"/>
                    <a:gd name="T33" fmla="*/ 31 h 60"/>
                    <a:gd name="T34" fmla="*/ 0 w 92"/>
                    <a:gd name="T35" fmla="*/ 38 h 60"/>
                    <a:gd name="T36" fmla="*/ 0 w 92"/>
                    <a:gd name="T37" fmla="*/ 43 h 60"/>
                    <a:gd name="T38" fmla="*/ 2 w 92"/>
                    <a:gd name="T39" fmla="*/ 47 h 60"/>
                    <a:gd name="T40" fmla="*/ 5 w 92"/>
                    <a:gd name="T41" fmla="*/ 52 h 60"/>
                    <a:gd name="T42" fmla="*/ 10 w 92"/>
                    <a:gd name="T43" fmla="*/ 55 h 60"/>
                    <a:gd name="T44" fmla="*/ 15 w 92"/>
                    <a:gd name="T45" fmla="*/ 58 h 60"/>
                    <a:gd name="T46" fmla="*/ 22 w 92"/>
                    <a:gd name="T47" fmla="*/ 59 h 60"/>
                    <a:gd name="T48" fmla="*/ 31 w 92"/>
                    <a:gd name="T49" fmla="*/ 60 h 60"/>
                    <a:gd name="T50" fmla="*/ 37 w 92"/>
                    <a:gd name="T51" fmla="*/ 60 h 60"/>
                    <a:gd name="T52" fmla="*/ 45 w 92"/>
                    <a:gd name="T53" fmla="*/ 60 h 60"/>
                    <a:gd name="T54" fmla="*/ 53 w 92"/>
                    <a:gd name="T55" fmla="*/ 58 h 60"/>
                    <a:gd name="T56" fmla="*/ 60 w 92"/>
                    <a:gd name="T57" fmla="*/ 55 h 60"/>
                    <a:gd name="T58" fmla="*/ 68 w 92"/>
                    <a:gd name="T59" fmla="*/ 51 h 60"/>
                    <a:gd name="T60" fmla="*/ 74 w 92"/>
                    <a:gd name="T61" fmla="*/ 48 h 60"/>
                    <a:gd name="T62" fmla="*/ 81 w 92"/>
                    <a:gd name="T63" fmla="*/ 43 h 60"/>
                    <a:gd name="T64" fmla="*/ 85 w 92"/>
                    <a:gd name="T65" fmla="*/ 37 h 60"/>
                    <a:gd name="T66" fmla="*/ 89 w 92"/>
                    <a:gd name="T67" fmla="*/ 32 h 60"/>
                    <a:gd name="T68" fmla="*/ 91 w 92"/>
                    <a:gd name="T69" fmla="*/ 29 h 60"/>
                    <a:gd name="T70" fmla="*/ 92 w 92"/>
                    <a:gd name="T71" fmla="*/ 22 h 60"/>
                    <a:gd name="T72" fmla="*/ 92 w 92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60">
                      <a:moveTo>
                        <a:pt x="92" y="17"/>
                      </a:moveTo>
                      <a:lnTo>
                        <a:pt x="90" y="13"/>
                      </a:lnTo>
                      <a:lnTo>
                        <a:pt x="87" y="8"/>
                      </a:lnTo>
                      <a:lnTo>
                        <a:pt x="82" y="5"/>
                      </a:lnTo>
                      <a:lnTo>
                        <a:pt x="77" y="2"/>
                      </a:lnTo>
                      <a:lnTo>
                        <a:pt x="70" y="1"/>
                      </a:lnTo>
                      <a:lnTo>
                        <a:pt x="61" y="0"/>
                      </a:lnTo>
                      <a:lnTo>
                        <a:pt x="55" y="0"/>
                      </a:lnTo>
                      <a:lnTo>
                        <a:pt x="47" y="0"/>
                      </a:lnTo>
                      <a:lnTo>
                        <a:pt x="39" y="2"/>
                      </a:lnTo>
                      <a:lnTo>
                        <a:pt x="32" y="5"/>
                      </a:lnTo>
                      <a:lnTo>
                        <a:pt x="24" y="9"/>
                      </a:lnTo>
                      <a:lnTo>
                        <a:pt x="18" y="12"/>
                      </a:lnTo>
                      <a:lnTo>
                        <a:pt x="11" y="17"/>
                      </a:lnTo>
                      <a:lnTo>
                        <a:pt x="7" y="23"/>
                      </a:lnTo>
                      <a:lnTo>
                        <a:pt x="3" y="28"/>
                      </a:lnTo>
                      <a:lnTo>
                        <a:pt x="1" y="31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2"/>
                      </a:lnTo>
                      <a:lnTo>
                        <a:pt x="10" y="55"/>
                      </a:lnTo>
                      <a:lnTo>
                        <a:pt x="15" y="58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7" y="60"/>
                      </a:lnTo>
                      <a:lnTo>
                        <a:pt x="45" y="60"/>
                      </a:lnTo>
                      <a:lnTo>
                        <a:pt x="53" y="58"/>
                      </a:lnTo>
                      <a:lnTo>
                        <a:pt x="60" y="55"/>
                      </a:lnTo>
                      <a:lnTo>
                        <a:pt x="68" y="51"/>
                      </a:lnTo>
                      <a:lnTo>
                        <a:pt x="74" y="48"/>
                      </a:lnTo>
                      <a:lnTo>
                        <a:pt x="81" y="43"/>
                      </a:lnTo>
                      <a:lnTo>
                        <a:pt x="85" y="37"/>
                      </a:lnTo>
                      <a:lnTo>
                        <a:pt x="89" y="32"/>
                      </a:lnTo>
                      <a:lnTo>
                        <a:pt x="91" y="29"/>
                      </a:lnTo>
                      <a:lnTo>
                        <a:pt x="92" y="22"/>
                      </a:lnTo>
                      <a:lnTo>
                        <a:pt x="9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64" name="Freeform 60">
                  <a:extLst>
                    <a:ext uri="{FF2B5EF4-FFF2-40B4-BE49-F238E27FC236}">
                      <a16:creationId xmlns:a16="http://schemas.microsoft.com/office/drawing/2014/main" id="{A3A0B32F-A6A9-D68A-51B4-80EFF56F91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70" y="661"/>
                  <a:ext cx="92" cy="60"/>
                </a:xfrm>
                <a:custGeom>
                  <a:avLst/>
                  <a:gdLst>
                    <a:gd name="T0" fmla="*/ 92 w 92"/>
                    <a:gd name="T1" fmla="*/ 17 h 60"/>
                    <a:gd name="T2" fmla="*/ 90 w 92"/>
                    <a:gd name="T3" fmla="*/ 13 h 60"/>
                    <a:gd name="T4" fmla="*/ 87 w 92"/>
                    <a:gd name="T5" fmla="*/ 8 h 60"/>
                    <a:gd name="T6" fmla="*/ 82 w 92"/>
                    <a:gd name="T7" fmla="*/ 5 h 60"/>
                    <a:gd name="T8" fmla="*/ 77 w 92"/>
                    <a:gd name="T9" fmla="*/ 2 h 60"/>
                    <a:gd name="T10" fmla="*/ 70 w 92"/>
                    <a:gd name="T11" fmla="*/ 1 h 60"/>
                    <a:gd name="T12" fmla="*/ 61 w 92"/>
                    <a:gd name="T13" fmla="*/ 0 h 60"/>
                    <a:gd name="T14" fmla="*/ 55 w 92"/>
                    <a:gd name="T15" fmla="*/ 0 h 60"/>
                    <a:gd name="T16" fmla="*/ 47 w 92"/>
                    <a:gd name="T17" fmla="*/ 0 h 60"/>
                    <a:gd name="T18" fmla="*/ 39 w 92"/>
                    <a:gd name="T19" fmla="*/ 2 h 60"/>
                    <a:gd name="T20" fmla="*/ 32 w 92"/>
                    <a:gd name="T21" fmla="*/ 5 h 60"/>
                    <a:gd name="T22" fmla="*/ 24 w 92"/>
                    <a:gd name="T23" fmla="*/ 9 h 60"/>
                    <a:gd name="T24" fmla="*/ 18 w 92"/>
                    <a:gd name="T25" fmla="*/ 12 h 60"/>
                    <a:gd name="T26" fmla="*/ 11 w 92"/>
                    <a:gd name="T27" fmla="*/ 17 h 60"/>
                    <a:gd name="T28" fmla="*/ 7 w 92"/>
                    <a:gd name="T29" fmla="*/ 23 h 60"/>
                    <a:gd name="T30" fmla="*/ 3 w 92"/>
                    <a:gd name="T31" fmla="*/ 28 h 60"/>
                    <a:gd name="T32" fmla="*/ 1 w 92"/>
                    <a:gd name="T33" fmla="*/ 31 h 60"/>
                    <a:gd name="T34" fmla="*/ 0 w 92"/>
                    <a:gd name="T35" fmla="*/ 38 h 60"/>
                    <a:gd name="T36" fmla="*/ 0 w 92"/>
                    <a:gd name="T37" fmla="*/ 43 h 60"/>
                    <a:gd name="T38" fmla="*/ 2 w 92"/>
                    <a:gd name="T39" fmla="*/ 47 h 60"/>
                    <a:gd name="T40" fmla="*/ 5 w 92"/>
                    <a:gd name="T41" fmla="*/ 52 h 60"/>
                    <a:gd name="T42" fmla="*/ 10 w 92"/>
                    <a:gd name="T43" fmla="*/ 55 h 60"/>
                    <a:gd name="T44" fmla="*/ 15 w 92"/>
                    <a:gd name="T45" fmla="*/ 58 h 60"/>
                    <a:gd name="T46" fmla="*/ 22 w 92"/>
                    <a:gd name="T47" fmla="*/ 59 h 60"/>
                    <a:gd name="T48" fmla="*/ 31 w 92"/>
                    <a:gd name="T49" fmla="*/ 60 h 60"/>
                    <a:gd name="T50" fmla="*/ 37 w 92"/>
                    <a:gd name="T51" fmla="*/ 60 h 60"/>
                    <a:gd name="T52" fmla="*/ 45 w 92"/>
                    <a:gd name="T53" fmla="*/ 60 h 60"/>
                    <a:gd name="T54" fmla="*/ 53 w 92"/>
                    <a:gd name="T55" fmla="*/ 58 h 60"/>
                    <a:gd name="T56" fmla="*/ 60 w 92"/>
                    <a:gd name="T57" fmla="*/ 55 h 60"/>
                    <a:gd name="T58" fmla="*/ 68 w 92"/>
                    <a:gd name="T59" fmla="*/ 51 h 60"/>
                    <a:gd name="T60" fmla="*/ 74 w 92"/>
                    <a:gd name="T61" fmla="*/ 48 h 60"/>
                    <a:gd name="T62" fmla="*/ 81 w 92"/>
                    <a:gd name="T63" fmla="*/ 43 h 60"/>
                    <a:gd name="T64" fmla="*/ 85 w 92"/>
                    <a:gd name="T65" fmla="*/ 37 h 60"/>
                    <a:gd name="T66" fmla="*/ 89 w 92"/>
                    <a:gd name="T67" fmla="*/ 32 h 60"/>
                    <a:gd name="T68" fmla="*/ 91 w 92"/>
                    <a:gd name="T69" fmla="*/ 29 h 60"/>
                    <a:gd name="T70" fmla="*/ 92 w 92"/>
                    <a:gd name="T71" fmla="*/ 22 h 60"/>
                    <a:gd name="T72" fmla="*/ 92 w 92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60">
                      <a:moveTo>
                        <a:pt x="92" y="17"/>
                      </a:moveTo>
                      <a:lnTo>
                        <a:pt x="90" y="13"/>
                      </a:lnTo>
                      <a:lnTo>
                        <a:pt x="87" y="8"/>
                      </a:lnTo>
                      <a:lnTo>
                        <a:pt x="82" y="5"/>
                      </a:lnTo>
                      <a:lnTo>
                        <a:pt x="77" y="2"/>
                      </a:lnTo>
                      <a:lnTo>
                        <a:pt x="70" y="1"/>
                      </a:lnTo>
                      <a:lnTo>
                        <a:pt x="61" y="0"/>
                      </a:lnTo>
                      <a:lnTo>
                        <a:pt x="55" y="0"/>
                      </a:lnTo>
                      <a:lnTo>
                        <a:pt x="47" y="0"/>
                      </a:lnTo>
                      <a:lnTo>
                        <a:pt x="39" y="2"/>
                      </a:lnTo>
                      <a:lnTo>
                        <a:pt x="32" y="5"/>
                      </a:lnTo>
                      <a:lnTo>
                        <a:pt x="24" y="9"/>
                      </a:lnTo>
                      <a:lnTo>
                        <a:pt x="18" y="12"/>
                      </a:lnTo>
                      <a:lnTo>
                        <a:pt x="11" y="17"/>
                      </a:lnTo>
                      <a:lnTo>
                        <a:pt x="7" y="23"/>
                      </a:lnTo>
                      <a:lnTo>
                        <a:pt x="3" y="28"/>
                      </a:lnTo>
                      <a:lnTo>
                        <a:pt x="1" y="31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2"/>
                      </a:lnTo>
                      <a:lnTo>
                        <a:pt x="10" y="55"/>
                      </a:lnTo>
                      <a:lnTo>
                        <a:pt x="15" y="58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7" y="60"/>
                      </a:lnTo>
                      <a:lnTo>
                        <a:pt x="45" y="60"/>
                      </a:lnTo>
                      <a:lnTo>
                        <a:pt x="53" y="58"/>
                      </a:lnTo>
                      <a:lnTo>
                        <a:pt x="60" y="55"/>
                      </a:lnTo>
                      <a:lnTo>
                        <a:pt x="68" y="51"/>
                      </a:lnTo>
                      <a:lnTo>
                        <a:pt x="74" y="48"/>
                      </a:lnTo>
                      <a:lnTo>
                        <a:pt x="81" y="43"/>
                      </a:lnTo>
                      <a:lnTo>
                        <a:pt x="85" y="37"/>
                      </a:lnTo>
                      <a:lnTo>
                        <a:pt x="89" y="32"/>
                      </a:lnTo>
                      <a:lnTo>
                        <a:pt x="91" y="29"/>
                      </a:lnTo>
                      <a:lnTo>
                        <a:pt x="92" y="22"/>
                      </a:lnTo>
                      <a:lnTo>
                        <a:pt x="9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65" name="Freeform 61">
                  <a:extLst>
                    <a:ext uri="{FF2B5EF4-FFF2-40B4-BE49-F238E27FC236}">
                      <a16:creationId xmlns:a16="http://schemas.microsoft.com/office/drawing/2014/main" id="{27040B8D-C5C3-9A14-A289-9A98EE3546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5" y="769"/>
                  <a:ext cx="477" cy="158"/>
                </a:xfrm>
                <a:custGeom>
                  <a:avLst/>
                  <a:gdLst>
                    <a:gd name="T0" fmla="*/ 17 w 477"/>
                    <a:gd name="T1" fmla="*/ 116 h 158"/>
                    <a:gd name="T2" fmla="*/ 174 w 477"/>
                    <a:gd name="T3" fmla="*/ 86 h 158"/>
                    <a:gd name="T4" fmla="*/ 319 w 477"/>
                    <a:gd name="T5" fmla="*/ 50 h 158"/>
                    <a:gd name="T6" fmla="*/ 462 w 477"/>
                    <a:gd name="T7" fmla="*/ 0 h 158"/>
                    <a:gd name="T8" fmla="*/ 477 w 477"/>
                    <a:gd name="T9" fmla="*/ 16 h 158"/>
                    <a:gd name="T10" fmla="*/ 467 w 477"/>
                    <a:gd name="T11" fmla="*/ 46 h 158"/>
                    <a:gd name="T12" fmla="*/ 421 w 477"/>
                    <a:gd name="T13" fmla="*/ 58 h 158"/>
                    <a:gd name="T14" fmla="*/ 295 w 477"/>
                    <a:gd name="T15" fmla="*/ 76 h 158"/>
                    <a:gd name="T16" fmla="*/ 162 w 477"/>
                    <a:gd name="T17" fmla="*/ 116 h 158"/>
                    <a:gd name="T18" fmla="*/ 75 w 477"/>
                    <a:gd name="T19" fmla="*/ 130 h 158"/>
                    <a:gd name="T20" fmla="*/ 23 w 477"/>
                    <a:gd name="T21" fmla="*/ 158 h 158"/>
                    <a:gd name="T22" fmla="*/ 0 w 477"/>
                    <a:gd name="T23" fmla="*/ 140 h 158"/>
                    <a:gd name="T24" fmla="*/ 17 w 477"/>
                    <a:gd name="T25" fmla="*/ 116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58">
                      <a:moveTo>
                        <a:pt x="17" y="116"/>
                      </a:moveTo>
                      <a:lnTo>
                        <a:pt x="174" y="86"/>
                      </a:lnTo>
                      <a:lnTo>
                        <a:pt x="319" y="50"/>
                      </a:lnTo>
                      <a:lnTo>
                        <a:pt x="462" y="0"/>
                      </a:lnTo>
                      <a:lnTo>
                        <a:pt x="477" y="16"/>
                      </a:lnTo>
                      <a:lnTo>
                        <a:pt x="467" y="46"/>
                      </a:lnTo>
                      <a:lnTo>
                        <a:pt x="421" y="58"/>
                      </a:lnTo>
                      <a:lnTo>
                        <a:pt x="295" y="76"/>
                      </a:lnTo>
                      <a:lnTo>
                        <a:pt x="162" y="116"/>
                      </a:lnTo>
                      <a:lnTo>
                        <a:pt x="75" y="130"/>
                      </a:lnTo>
                      <a:lnTo>
                        <a:pt x="23" y="158"/>
                      </a:lnTo>
                      <a:lnTo>
                        <a:pt x="0" y="140"/>
                      </a:lnTo>
                      <a:lnTo>
                        <a:pt x="17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66" name="Freeform 62">
                  <a:extLst>
                    <a:ext uri="{FF2B5EF4-FFF2-40B4-BE49-F238E27FC236}">
                      <a16:creationId xmlns:a16="http://schemas.microsoft.com/office/drawing/2014/main" id="{20D22F99-E3E8-5C36-86BF-31036FB07E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" y="987"/>
                  <a:ext cx="270" cy="78"/>
                </a:xfrm>
                <a:custGeom>
                  <a:avLst/>
                  <a:gdLst>
                    <a:gd name="T0" fmla="*/ 4 w 270"/>
                    <a:gd name="T1" fmla="*/ 40 h 78"/>
                    <a:gd name="T2" fmla="*/ 117 w 270"/>
                    <a:gd name="T3" fmla="*/ 21 h 78"/>
                    <a:gd name="T4" fmla="*/ 241 w 270"/>
                    <a:gd name="T5" fmla="*/ 0 h 78"/>
                    <a:gd name="T6" fmla="*/ 270 w 270"/>
                    <a:gd name="T7" fmla="*/ 13 h 78"/>
                    <a:gd name="T8" fmla="*/ 252 w 270"/>
                    <a:gd name="T9" fmla="*/ 38 h 78"/>
                    <a:gd name="T10" fmla="*/ 158 w 270"/>
                    <a:gd name="T11" fmla="*/ 44 h 78"/>
                    <a:gd name="T12" fmla="*/ 47 w 270"/>
                    <a:gd name="T13" fmla="*/ 65 h 78"/>
                    <a:gd name="T14" fmla="*/ 0 w 270"/>
                    <a:gd name="T15" fmla="*/ 78 h 78"/>
                    <a:gd name="T16" fmla="*/ 4 w 270"/>
                    <a:gd name="T17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0" h="78">
                      <a:moveTo>
                        <a:pt x="4" y="40"/>
                      </a:moveTo>
                      <a:lnTo>
                        <a:pt x="117" y="21"/>
                      </a:lnTo>
                      <a:lnTo>
                        <a:pt x="241" y="0"/>
                      </a:lnTo>
                      <a:lnTo>
                        <a:pt x="270" y="13"/>
                      </a:lnTo>
                      <a:lnTo>
                        <a:pt x="252" y="38"/>
                      </a:lnTo>
                      <a:lnTo>
                        <a:pt x="158" y="44"/>
                      </a:lnTo>
                      <a:lnTo>
                        <a:pt x="47" y="65"/>
                      </a:lnTo>
                      <a:lnTo>
                        <a:pt x="0" y="78"/>
                      </a:lnTo>
                      <a:lnTo>
                        <a:pt x="4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67" name="Freeform 63">
                  <a:extLst>
                    <a:ext uri="{FF2B5EF4-FFF2-40B4-BE49-F238E27FC236}">
                      <a16:creationId xmlns:a16="http://schemas.microsoft.com/office/drawing/2014/main" id="{C28F228E-F5F9-EEAF-8CE9-6D84F53F7E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86" y="913"/>
                  <a:ext cx="259" cy="76"/>
                </a:xfrm>
                <a:custGeom>
                  <a:avLst/>
                  <a:gdLst>
                    <a:gd name="T0" fmla="*/ 245 w 259"/>
                    <a:gd name="T1" fmla="*/ 0 h 76"/>
                    <a:gd name="T2" fmla="*/ 133 w 259"/>
                    <a:gd name="T3" fmla="*/ 15 h 76"/>
                    <a:gd name="T4" fmla="*/ 18 w 259"/>
                    <a:gd name="T5" fmla="*/ 38 h 76"/>
                    <a:gd name="T6" fmla="*/ 0 w 259"/>
                    <a:gd name="T7" fmla="*/ 57 h 76"/>
                    <a:gd name="T8" fmla="*/ 10 w 259"/>
                    <a:gd name="T9" fmla="*/ 76 h 76"/>
                    <a:gd name="T10" fmla="*/ 39 w 259"/>
                    <a:gd name="T11" fmla="*/ 72 h 76"/>
                    <a:gd name="T12" fmla="*/ 153 w 259"/>
                    <a:gd name="T13" fmla="*/ 38 h 76"/>
                    <a:gd name="T14" fmla="*/ 259 w 259"/>
                    <a:gd name="T15" fmla="*/ 27 h 76"/>
                    <a:gd name="T16" fmla="*/ 245 w 259"/>
                    <a:gd name="T17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59" h="76">
                      <a:moveTo>
                        <a:pt x="245" y="0"/>
                      </a:moveTo>
                      <a:lnTo>
                        <a:pt x="133" y="15"/>
                      </a:lnTo>
                      <a:lnTo>
                        <a:pt x="18" y="38"/>
                      </a:lnTo>
                      <a:lnTo>
                        <a:pt x="0" y="57"/>
                      </a:lnTo>
                      <a:lnTo>
                        <a:pt x="10" y="76"/>
                      </a:lnTo>
                      <a:lnTo>
                        <a:pt x="39" y="72"/>
                      </a:lnTo>
                      <a:lnTo>
                        <a:pt x="153" y="38"/>
                      </a:lnTo>
                      <a:lnTo>
                        <a:pt x="259" y="27"/>
                      </a:lnTo>
                      <a:lnTo>
                        <a:pt x="24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68" name="Freeform 64">
                  <a:extLst>
                    <a:ext uri="{FF2B5EF4-FFF2-40B4-BE49-F238E27FC236}">
                      <a16:creationId xmlns:a16="http://schemas.microsoft.com/office/drawing/2014/main" id="{1342C9B7-C74B-5EAE-3A92-11FEF14317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3" y="1063"/>
                  <a:ext cx="122" cy="51"/>
                </a:xfrm>
                <a:custGeom>
                  <a:avLst/>
                  <a:gdLst>
                    <a:gd name="T0" fmla="*/ 14 w 122"/>
                    <a:gd name="T1" fmla="*/ 13 h 51"/>
                    <a:gd name="T2" fmla="*/ 112 w 122"/>
                    <a:gd name="T3" fmla="*/ 0 h 51"/>
                    <a:gd name="T4" fmla="*/ 122 w 122"/>
                    <a:gd name="T5" fmla="*/ 20 h 51"/>
                    <a:gd name="T6" fmla="*/ 98 w 122"/>
                    <a:gd name="T7" fmla="*/ 47 h 51"/>
                    <a:gd name="T8" fmla="*/ 31 w 122"/>
                    <a:gd name="T9" fmla="*/ 51 h 51"/>
                    <a:gd name="T10" fmla="*/ 0 w 122"/>
                    <a:gd name="T11" fmla="*/ 40 h 51"/>
                    <a:gd name="T12" fmla="*/ 14 w 122"/>
                    <a:gd name="T13" fmla="*/ 13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2" h="51">
                      <a:moveTo>
                        <a:pt x="14" y="13"/>
                      </a:moveTo>
                      <a:lnTo>
                        <a:pt x="112" y="0"/>
                      </a:lnTo>
                      <a:lnTo>
                        <a:pt x="122" y="20"/>
                      </a:lnTo>
                      <a:lnTo>
                        <a:pt x="98" y="47"/>
                      </a:lnTo>
                      <a:lnTo>
                        <a:pt x="31" y="51"/>
                      </a:lnTo>
                      <a:lnTo>
                        <a:pt x="0" y="40"/>
                      </a:lnTo>
                      <a:lnTo>
                        <a:pt x="14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69" name="Freeform 65">
                  <a:extLst>
                    <a:ext uri="{FF2B5EF4-FFF2-40B4-BE49-F238E27FC236}">
                      <a16:creationId xmlns:a16="http://schemas.microsoft.com/office/drawing/2014/main" id="{9B57BB5B-187B-A491-7B40-DCDB761755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0" y="1106"/>
                  <a:ext cx="105" cy="60"/>
                </a:xfrm>
                <a:custGeom>
                  <a:avLst/>
                  <a:gdLst>
                    <a:gd name="T0" fmla="*/ 0 w 105"/>
                    <a:gd name="T1" fmla="*/ 16 h 60"/>
                    <a:gd name="T2" fmla="*/ 105 w 105"/>
                    <a:gd name="T3" fmla="*/ 0 h 60"/>
                    <a:gd name="T4" fmla="*/ 105 w 105"/>
                    <a:gd name="T5" fmla="*/ 33 h 60"/>
                    <a:gd name="T6" fmla="*/ 74 w 105"/>
                    <a:gd name="T7" fmla="*/ 49 h 60"/>
                    <a:gd name="T8" fmla="*/ 6 w 105"/>
                    <a:gd name="T9" fmla="*/ 60 h 60"/>
                    <a:gd name="T10" fmla="*/ 0 w 105"/>
                    <a:gd name="T11" fmla="*/ 16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5" h="60">
                      <a:moveTo>
                        <a:pt x="0" y="16"/>
                      </a:moveTo>
                      <a:lnTo>
                        <a:pt x="105" y="0"/>
                      </a:lnTo>
                      <a:lnTo>
                        <a:pt x="105" y="33"/>
                      </a:lnTo>
                      <a:lnTo>
                        <a:pt x="74" y="49"/>
                      </a:lnTo>
                      <a:lnTo>
                        <a:pt x="6" y="6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70" name="Freeform 66">
                  <a:extLst>
                    <a:ext uri="{FF2B5EF4-FFF2-40B4-BE49-F238E27FC236}">
                      <a16:creationId xmlns:a16="http://schemas.microsoft.com/office/drawing/2014/main" id="{29F681CF-4234-312A-81D5-C1E338F8FB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" y="1125"/>
                  <a:ext cx="87" cy="58"/>
                </a:xfrm>
                <a:custGeom>
                  <a:avLst/>
                  <a:gdLst>
                    <a:gd name="T0" fmla="*/ 10 w 87"/>
                    <a:gd name="T1" fmla="*/ 11 h 58"/>
                    <a:gd name="T2" fmla="*/ 87 w 87"/>
                    <a:gd name="T3" fmla="*/ 0 h 58"/>
                    <a:gd name="T4" fmla="*/ 87 w 87"/>
                    <a:gd name="T5" fmla="*/ 47 h 58"/>
                    <a:gd name="T6" fmla="*/ 0 w 87"/>
                    <a:gd name="T7" fmla="*/ 58 h 58"/>
                    <a:gd name="T8" fmla="*/ 10 w 87"/>
                    <a:gd name="T9" fmla="*/ 11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7" h="58">
                      <a:moveTo>
                        <a:pt x="10" y="11"/>
                      </a:moveTo>
                      <a:lnTo>
                        <a:pt x="87" y="0"/>
                      </a:lnTo>
                      <a:lnTo>
                        <a:pt x="87" y="47"/>
                      </a:lnTo>
                      <a:lnTo>
                        <a:pt x="0" y="58"/>
                      </a:lnTo>
                      <a:lnTo>
                        <a:pt x="1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71" name="Freeform 67">
                  <a:extLst>
                    <a:ext uri="{FF2B5EF4-FFF2-40B4-BE49-F238E27FC236}">
                      <a16:creationId xmlns:a16="http://schemas.microsoft.com/office/drawing/2014/main" id="{29792E78-8A01-0936-90CB-48FF27A002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8" y="1444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72" name="Freeform 68">
                  <a:extLst>
                    <a:ext uri="{FF2B5EF4-FFF2-40B4-BE49-F238E27FC236}">
                      <a16:creationId xmlns:a16="http://schemas.microsoft.com/office/drawing/2014/main" id="{91184E6B-856E-851B-499D-BD5D418EB3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4" y="1404"/>
                  <a:ext cx="56" cy="44"/>
                </a:xfrm>
                <a:custGeom>
                  <a:avLst/>
                  <a:gdLst>
                    <a:gd name="T0" fmla="*/ 55 w 56"/>
                    <a:gd name="T1" fmla="*/ 15 h 44"/>
                    <a:gd name="T2" fmla="*/ 54 w 56"/>
                    <a:gd name="T3" fmla="*/ 11 h 44"/>
                    <a:gd name="T4" fmla="*/ 51 w 56"/>
                    <a:gd name="T5" fmla="*/ 7 h 44"/>
                    <a:gd name="T6" fmla="*/ 49 w 56"/>
                    <a:gd name="T7" fmla="*/ 5 h 44"/>
                    <a:gd name="T8" fmla="*/ 44 w 56"/>
                    <a:gd name="T9" fmla="*/ 1 h 44"/>
                    <a:gd name="T10" fmla="*/ 40 w 56"/>
                    <a:gd name="T11" fmla="*/ 0 h 44"/>
                    <a:gd name="T12" fmla="*/ 37 w 56"/>
                    <a:gd name="T13" fmla="*/ 0 h 44"/>
                    <a:gd name="T14" fmla="*/ 33 w 56"/>
                    <a:gd name="T15" fmla="*/ 0 h 44"/>
                    <a:gd name="T16" fmla="*/ 27 w 56"/>
                    <a:gd name="T17" fmla="*/ 0 h 44"/>
                    <a:gd name="T18" fmla="*/ 22 w 56"/>
                    <a:gd name="T19" fmla="*/ 1 h 44"/>
                    <a:gd name="T20" fmla="*/ 18 w 56"/>
                    <a:gd name="T21" fmla="*/ 2 h 44"/>
                    <a:gd name="T22" fmla="*/ 14 w 56"/>
                    <a:gd name="T23" fmla="*/ 5 h 44"/>
                    <a:gd name="T24" fmla="*/ 9 w 56"/>
                    <a:gd name="T25" fmla="*/ 7 h 44"/>
                    <a:gd name="T26" fmla="*/ 7 w 56"/>
                    <a:gd name="T27" fmla="*/ 10 h 44"/>
                    <a:gd name="T28" fmla="*/ 5 w 56"/>
                    <a:gd name="T29" fmla="*/ 13 h 44"/>
                    <a:gd name="T30" fmla="*/ 2 w 56"/>
                    <a:gd name="T31" fmla="*/ 17 h 44"/>
                    <a:gd name="T32" fmla="*/ 0 w 56"/>
                    <a:gd name="T33" fmla="*/ 22 h 44"/>
                    <a:gd name="T34" fmla="*/ 0 w 56"/>
                    <a:gd name="T35" fmla="*/ 26 h 44"/>
                    <a:gd name="T36" fmla="*/ 1 w 56"/>
                    <a:gd name="T37" fmla="*/ 29 h 44"/>
                    <a:gd name="T38" fmla="*/ 2 w 56"/>
                    <a:gd name="T39" fmla="*/ 33 h 44"/>
                    <a:gd name="T40" fmla="*/ 5 w 56"/>
                    <a:gd name="T41" fmla="*/ 37 h 44"/>
                    <a:gd name="T42" fmla="*/ 7 w 56"/>
                    <a:gd name="T43" fmla="*/ 39 h 44"/>
                    <a:gd name="T44" fmla="*/ 12 w 56"/>
                    <a:gd name="T45" fmla="*/ 43 h 44"/>
                    <a:gd name="T46" fmla="*/ 16 w 56"/>
                    <a:gd name="T47" fmla="*/ 44 h 44"/>
                    <a:gd name="T48" fmla="*/ 19 w 56"/>
                    <a:gd name="T49" fmla="*/ 44 h 44"/>
                    <a:gd name="T50" fmla="*/ 23 w 56"/>
                    <a:gd name="T51" fmla="*/ 44 h 44"/>
                    <a:gd name="T52" fmla="*/ 29 w 56"/>
                    <a:gd name="T53" fmla="*/ 44 h 44"/>
                    <a:gd name="T54" fmla="*/ 34 w 56"/>
                    <a:gd name="T55" fmla="*/ 43 h 44"/>
                    <a:gd name="T56" fmla="*/ 39 w 56"/>
                    <a:gd name="T57" fmla="*/ 42 h 44"/>
                    <a:gd name="T58" fmla="*/ 42 w 56"/>
                    <a:gd name="T59" fmla="*/ 39 h 44"/>
                    <a:gd name="T60" fmla="*/ 47 w 56"/>
                    <a:gd name="T61" fmla="*/ 37 h 44"/>
                    <a:gd name="T62" fmla="*/ 49 w 56"/>
                    <a:gd name="T63" fmla="*/ 34 h 44"/>
                    <a:gd name="T64" fmla="*/ 51 w 56"/>
                    <a:gd name="T65" fmla="*/ 31 h 44"/>
                    <a:gd name="T66" fmla="*/ 54 w 56"/>
                    <a:gd name="T67" fmla="*/ 27 h 44"/>
                    <a:gd name="T68" fmla="*/ 56 w 56"/>
                    <a:gd name="T69" fmla="*/ 22 h 44"/>
                    <a:gd name="T70" fmla="*/ 56 w 56"/>
                    <a:gd name="T71" fmla="*/ 18 h 44"/>
                    <a:gd name="T72" fmla="*/ 55 w 56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44">
                      <a:moveTo>
                        <a:pt x="55" y="15"/>
                      </a:moveTo>
                      <a:lnTo>
                        <a:pt x="54" y="11"/>
                      </a:lnTo>
                      <a:lnTo>
                        <a:pt x="51" y="7"/>
                      </a:lnTo>
                      <a:lnTo>
                        <a:pt x="49" y="5"/>
                      </a:lnTo>
                      <a:lnTo>
                        <a:pt x="44" y="1"/>
                      </a:lnTo>
                      <a:lnTo>
                        <a:pt x="40" y="0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7" y="0"/>
                      </a:lnTo>
                      <a:lnTo>
                        <a:pt x="22" y="1"/>
                      </a:lnTo>
                      <a:lnTo>
                        <a:pt x="18" y="2"/>
                      </a:lnTo>
                      <a:lnTo>
                        <a:pt x="14" y="5"/>
                      </a:lnTo>
                      <a:lnTo>
                        <a:pt x="9" y="7"/>
                      </a:lnTo>
                      <a:lnTo>
                        <a:pt x="7" y="10"/>
                      </a:lnTo>
                      <a:lnTo>
                        <a:pt x="5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2" y="43"/>
                      </a:lnTo>
                      <a:lnTo>
                        <a:pt x="16" y="44"/>
                      </a:lnTo>
                      <a:lnTo>
                        <a:pt x="19" y="44"/>
                      </a:lnTo>
                      <a:lnTo>
                        <a:pt x="23" y="44"/>
                      </a:lnTo>
                      <a:lnTo>
                        <a:pt x="29" y="44"/>
                      </a:lnTo>
                      <a:lnTo>
                        <a:pt x="34" y="43"/>
                      </a:lnTo>
                      <a:lnTo>
                        <a:pt x="39" y="42"/>
                      </a:lnTo>
                      <a:lnTo>
                        <a:pt x="42" y="39"/>
                      </a:lnTo>
                      <a:lnTo>
                        <a:pt x="47" y="37"/>
                      </a:lnTo>
                      <a:lnTo>
                        <a:pt x="49" y="34"/>
                      </a:lnTo>
                      <a:lnTo>
                        <a:pt x="51" y="31"/>
                      </a:lnTo>
                      <a:lnTo>
                        <a:pt x="54" y="27"/>
                      </a:lnTo>
                      <a:lnTo>
                        <a:pt x="56" y="22"/>
                      </a:lnTo>
                      <a:lnTo>
                        <a:pt x="56" y="18"/>
                      </a:lnTo>
                      <a:lnTo>
                        <a:pt x="55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73" name="Freeform 69">
                  <a:extLst>
                    <a:ext uri="{FF2B5EF4-FFF2-40B4-BE49-F238E27FC236}">
                      <a16:creationId xmlns:a16="http://schemas.microsoft.com/office/drawing/2014/main" id="{068C5961-543A-D762-5677-FBDAE01BFF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45" y="1359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74" name="Freeform 70">
                  <a:extLst>
                    <a:ext uri="{FF2B5EF4-FFF2-40B4-BE49-F238E27FC236}">
                      <a16:creationId xmlns:a16="http://schemas.microsoft.com/office/drawing/2014/main" id="{3615A7B6-525C-B603-54FA-C08DF690C1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1" y="1319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75" name="Freeform 71">
                  <a:extLst>
                    <a:ext uri="{FF2B5EF4-FFF2-40B4-BE49-F238E27FC236}">
                      <a16:creationId xmlns:a16="http://schemas.microsoft.com/office/drawing/2014/main" id="{F0607E90-5C27-9830-1255-80314239CC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0" y="1442"/>
                  <a:ext cx="565" cy="162"/>
                </a:xfrm>
                <a:custGeom>
                  <a:avLst/>
                  <a:gdLst>
                    <a:gd name="T0" fmla="*/ 17 w 565"/>
                    <a:gd name="T1" fmla="*/ 120 h 162"/>
                    <a:gd name="T2" fmla="*/ 145 w 565"/>
                    <a:gd name="T3" fmla="*/ 102 h 162"/>
                    <a:gd name="T4" fmla="*/ 283 w 565"/>
                    <a:gd name="T5" fmla="*/ 68 h 162"/>
                    <a:gd name="T6" fmla="*/ 405 w 565"/>
                    <a:gd name="T7" fmla="*/ 36 h 162"/>
                    <a:gd name="T8" fmla="*/ 542 w 565"/>
                    <a:gd name="T9" fmla="*/ 0 h 162"/>
                    <a:gd name="T10" fmla="*/ 565 w 565"/>
                    <a:gd name="T11" fmla="*/ 8 h 162"/>
                    <a:gd name="T12" fmla="*/ 555 w 565"/>
                    <a:gd name="T13" fmla="*/ 26 h 162"/>
                    <a:gd name="T14" fmla="*/ 498 w 565"/>
                    <a:gd name="T15" fmla="*/ 38 h 162"/>
                    <a:gd name="T16" fmla="*/ 380 w 565"/>
                    <a:gd name="T17" fmla="*/ 66 h 162"/>
                    <a:gd name="T18" fmla="*/ 233 w 565"/>
                    <a:gd name="T19" fmla="*/ 104 h 162"/>
                    <a:gd name="T20" fmla="*/ 118 w 565"/>
                    <a:gd name="T21" fmla="*/ 134 h 162"/>
                    <a:gd name="T22" fmla="*/ 35 w 565"/>
                    <a:gd name="T23" fmla="*/ 162 h 162"/>
                    <a:gd name="T24" fmla="*/ 0 w 565"/>
                    <a:gd name="T25" fmla="*/ 152 h 162"/>
                    <a:gd name="T26" fmla="*/ 17 w 565"/>
                    <a:gd name="T27" fmla="*/ 12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65" h="162">
                      <a:moveTo>
                        <a:pt x="17" y="120"/>
                      </a:moveTo>
                      <a:lnTo>
                        <a:pt x="145" y="102"/>
                      </a:lnTo>
                      <a:lnTo>
                        <a:pt x="283" y="68"/>
                      </a:lnTo>
                      <a:lnTo>
                        <a:pt x="405" y="36"/>
                      </a:lnTo>
                      <a:lnTo>
                        <a:pt x="542" y="0"/>
                      </a:lnTo>
                      <a:lnTo>
                        <a:pt x="565" y="8"/>
                      </a:lnTo>
                      <a:lnTo>
                        <a:pt x="555" y="26"/>
                      </a:lnTo>
                      <a:lnTo>
                        <a:pt x="498" y="38"/>
                      </a:lnTo>
                      <a:lnTo>
                        <a:pt x="380" y="66"/>
                      </a:lnTo>
                      <a:lnTo>
                        <a:pt x="233" y="104"/>
                      </a:lnTo>
                      <a:lnTo>
                        <a:pt x="118" y="134"/>
                      </a:lnTo>
                      <a:lnTo>
                        <a:pt x="35" y="162"/>
                      </a:lnTo>
                      <a:lnTo>
                        <a:pt x="0" y="152"/>
                      </a:lnTo>
                      <a:lnTo>
                        <a:pt x="17" y="1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76" name="Freeform 72">
                  <a:extLst>
                    <a:ext uri="{FF2B5EF4-FFF2-40B4-BE49-F238E27FC236}">
                      <a16:creationId xmlns:a16="http://schemas.microsoft.com/office/drawing/2014/main" id="{D0B53F35-0198-37C3-62FF-DCF54B6EB8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5" y="1539"/>
                  <a:ext cx="606" cy="259"/>
                </a:xfrm>
                <a:custGeom>
                  <a:avLst/>
                  <a:gdLst>
                    <a:gd name="T0" fmla="*/ 117 w 606"/>
                    <a:gd name="T1" fmla="*/ 131 h 259"/>
                    <a:gd name="T2" fmla="*/ 271 w 606"/>
                    <a:gd name="T3" fmla="*/ 88 h 259"/>
                    <a:gd name="T4" fmla="*/ 408 w 606"/>
                    <a:gd name="T5" fmla="*/ 49 h 259"/>
                    <a:gd name="T6" fmla="*/ 525 w 606"/>
                    <a:gd name="T7" fmla="*/ 20 h 259"/>
                    <a:gd name="T8" fmla="*/ 598 w 606"/>
                    <a:gd name="T9" fmla="*/ 0 h 259"/>
                    <a:gd name="T10" fmla="*/ 606 w 606"/>
                    <a:gd name="T11" fmla="*/ 26 h 259"/>
                    <a:gd name="T12" fmla="*/ 594 w 606"/>
                    <a:gd name="T13" fmla="*/ 77 h 259"/>
                    <a:gd name="T14" fmla="*/ 473 w 606"/>
                    <a:gd name="T15" fmla="*/ 112 h 259"/>
                    <a:gd name="T16" fmla="*/ 273 w 606"/>
                    <a:gd name="T17" fmla="*/ 161 h 259"/>
                    <a:gd name="T18" fmla="*/ 117 w 606"/>
                    <a:gd name="T19" fmla="*/ 218 h 259"/>
                    <a:gd name="T20" fmla="*/ 23 w 606"/>
                    <a:gd name="T21" fmla="*/ 259 h 259"/>
                    <a:gd name="T22" fmla="*/ 0 w 606"/>
                    <a:gd name="T23" fmla="*/ 249 h 259"/>
                    <a:gd name="T24" fmla="*/ 0 w 606"/>
                    <a:gd name="T25" fmla="*/ 208 h 259"/>
                    <a:gd name="T26" fmla="*/ 23 w 606"/>
                    <a:gd name="T27" fmla="*/ 137 h 259"/>
                    <a:gd name="T28" fmla="*/ 60 w 606"/>
                    <a:gd name="T29" fmla="*/ 141 h 259"/>
                    <a:gd name="T30" fmla="*/ 35 w 606"/>
                    <a:gd name="T31" fmla="*/ 173 h 259"/>
                    <a:gd name="T32" fmla="*/ 29 w 606"/>
                    <a:gd name="T33" fmla="*/ 220 h 259"/>
                    <a:gd name="T34" fmla="*/ 52 w 606"/>
                    <a:gd name="T35" fmla="*/ 218 h 259"/>
                    <a:gd name="T36" fmla="*/ 158 w 606"/>
                    <a:gd name="T37" fmla="*/ 182 h 259"/>
                    <a:gd name="T38" fmla="*/ 319 w 606"/>
                    <a:gd name="T39" fmla="*/ 130 h 259"/>
                    <a:gd name="T40" fmla="*/ 456 w 606"/>
                    <a:gd name="T41" fmla="*/ 94 h 259"/>
                    <a:gd name="T42" fmla="*/ 543 w 606"/>
                    <a:gd name="T43" fmla="*/ 65 h 259"/>
                    <a:gd name="T44" fmla="*/ 575 w 606"/>
                    <a:gd name="T45" fmla="*/ 59 h 259"/>
                    <a:gd name="T46" fmla="*/ 581 w 606"/>
                    <a:gd name="T47" fmla="*/ 24 h 259"/>
                    <a:gd name="T48" fmla="*/ 473 w 606"/>
                    <a:gd name="T49" fmla="*/ 55 h 259"/>
                    <a:gd name="T50" fmla="*/ 317 w 606"/>
                    <a:gd name="T51" fmla="*/ 90 h 259"/>
                    <a:gd name="T52" fmla="*/ 185 w 606"/>
                    <a:gd name="T53" fmla="*/ 131 h 259"/>
                    <a:gd name="T54" fmla="*/ 71 w 606"/>
                    <a:gd name="T55" fmla="*/ 165 h 259"/>
                    <a:gd name="T56" fmla="*/ 83 w 606"/>
                    <a:gd name="T57" fmla="*/ 137 h 259"/>
                    <a:gd name="T58" fmla="*/ 117 w 606"/>
                    <a:gd name="T59" fmla="*/ 131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06" h="259">
                      <a:moveTo>
                        <a:pt x="117" y="131"/>
                      </a:moveTo>
                      <a:lnTo>
                        <a:pt x="271" y="88"/>
                      </a:lnTo>
                      <a:lnTo>
                        <a:pt x="408" y="49"/>
                      </a:lnTo>
                      <a:lnTo>
                        <a:pt x="525" y="20"/>
                      </a:lnTo>
                      <a:lnTo>
                        <a:pt x="598" y="0"/>
                      </a:lnTo>
                      <a:lnTo>
                        <a:pt x="606" y="26"/>
                      </a:lnTo>
                      <a:lnTo>
                        <a:pt x="594" y="77"/>
                      </a:lnTo>
                      <a:lnTo>
                        <a:pt x="473" y="112"/>
                      </a:lnTo>
                      <a:lnTo>
                        <a:pt x="273" y="161"/>
                      </a:lnTo>
                      <a:lnTo>
                        <a:pt x="117" y="218"/>
                      </a:lnTo>
                      <a:lnTo>
                        <a:pt x="23" y="259"/>
                      </a:lnTo>
                      <a:lnTo>
                        <a:pt x="0" y="249"/>
                      </a:lnTo>
                      <a:lnTo>
                        <a:pt x="0" y="208"/>
                      </a:lnTo>
                      <a:lnTo>
                        <a:pt x="23" y="137"/>
                      </a:lnTo>
                      <a:lnTo>
                        <a:pt x="60" y="141"/>
                      </a:lnTo>
                      <a:lnTo>
                        <a:pt x="35" y="173"/>
                      </a:lnTo>
                      <a:lnTo>
                        <a:pt x="29" y="220"/>
                      </a:lnTo>
                      <a:lnTo>
                        <a:pt x="52" y="218"/>
                      </a:lnTo>
                      <a:lnTo>
                        <a:pt x="158" y="182"/>
                      </a:lnTo>
                      <a:lnTo>
                        <a:pt x="319" y="130"/>
                      </a:lnTo>
                      <a:lnTo>
                        <a:pt x="456" y="94"/>
                      </a:lnTo>
                      <a:lnTo>
                        <a:pt x="543" y="65"/>
                      </a:lnTo>
                      <a:lnTo>
                        <a:pt x="575" y="59"/>
                      </a:lnTo>
                      <a:lnTo>
                        <a:pt x="581" y="24"/>
                      </a:lnTo>
                      <a:lnTo>
                        <a:pt x="473" y="55"/>
                      </a:lnTo>
                      <a:lnTo>
                        <a:pt x="317" y="90"/>
                      </a:lnTo>
                      <a:lnTo>
                        <a:pt x="185" y="131"/>
                      </a:lnTo>
                      <a:lnTo>
                        <a:pt x="71" y="165"/>
                      </a:lnTo>
                      <a:lnTo>
                        <a:pt x="83" y="137"/>
                      </a:lnTo>
                      <a:lnTo>
                        <a:pt x="117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47177" name="Group 73">
                  <a:extLst>
                    <a:ext uri="{FF2B5EF4-FFF2-40B4-BE49-F238E27FC236}">
                      <a16:creationId xmlns:a16="http://schemas.microsoft.com/office/drawing/2014/main" id="{E1877D6F-23EF-E2A2-8C39-4DD16CB9F7E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81" y="1154"/>
                  <a:ext cx="105" cy="108"/>
                  <a:chOff x="1081" y="1154"/>
                  <a:chExt cx="105" cy="108"/>
                </a:xfrm>
              </p:grpSpPr>
              <p:sp>
                <p:nvSpPr>
                  <p:cNvPr id="47178" name="Freeform 74">
                    <a:extLst>
                      <a:ext uri="{FF2B5EF4-FFF2-40B4-BE49-F238E27FC236}">
                        <a16:creationId xmlns:a16="http://schemas.microsoft.com/office/drawing/2014/main" id="{B12581E0-E0AE-C4C5-1381-018EFD405D9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3" y="1154"/>
                    <a:ext cx="93" cy="108"/>
                  </a:xfrm>
                  <a:custGeom>
                    <a:avLst/>
                    <a:gdLst>
                      <a:gd name="T0" fmla="*/ 2 w 93"/>
                      <a:gd name="T1" fmla="*/ 53 h 108"/>
                      <a:gd name="T2" fmla="*/ 14 w 93"/>
                      <a:gd name="T3" fmla="*/ 31 h 108"/>
                      <a:gd name="T4" fmla="*/ 37 w 93"/>
                      <a:gd name="T5" fmla="*/ 29 h 108"/>
                      <a:gd name="T6" fmla="*/ 64 w 93"/>
                      <a:gd name="T7" fmla="*/ 31 h 108"/>
                      <a:gd name="T8" fmla="*/ 70 w 93"/>
                      <a:gd name="T9" fmla="*/ 49 h 108"/>
                      <a:gd name="T10" fmla="*/ 58 w 93"/>
                      <a:gd name="T11" fmla="*/ 73 h 108"/>
                      <a:gd name="T12" fmla="*/ 37 w 93"/>
                      <a:gd name="T13" fmla="*/ 79 h 108"/>
                      <a:gd name="T14" fmla="*/ 6 w 93"/>
                      <a:gd name="T15" fmla="*/ 84 h 108"/>
                      <a:gd name="T16" fmla="*/ 8 w 93"/>
                      <a:gd name="T17" fmla="*/ 98 h 108"/>
                      <a:gd name="T18" fmla="*/ 27 w 93"/>
                      <a:gd name="T19" fmla="*/ 108 h 108"/>
                      <a:gd name="T20" fmla="*/ 62 w 93"/>
                      <a:gd name="T21" fmla="*/ 96 h 108"/>
                      <a:gd name="T22" fmla="*/ 83 w 93"/>
                      <a:gd name="T23" fmla="*/ 77 h 108"/>
                      <a:gd name="T24" fmla="*/ 93 w 93"/>
                      <a:gd name="T25" fmla="*/ 59 h 108"/>
                      <a:gd name="T26" fmla="*/ 89 w 93"/>
                      <a:gd name="T27" fmla="*/ 29 h 108"/>
                      <a:gd name="T28" fmla="*/ 70 w 93"/>
                      <a:gd name="T29" fmla="*/ 16 h 108"/>
                      <a:gd name="T30" fmla="*/ 37 w 93"/>
                      <a:gd name="T31" fmla="*/ 0 h 108"/>
                      <a:gd name="T32" fmla="*/ 12 w 93"/>
                      <a:gd name="T33" fmla="*/ 6 h 108"/>
                      <a:gd name="T34" fmla="*/ 0 w 93"/>
                      <a:gd name="T35" fmla="*/ 35 h 108"/>
                      <a:gd name="T36" fmla="*/ 2 w 93"/>
                      <a:gd name="T37" fmla="*/ 53 h 1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8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3"/>
                        </a:lnTo>
                        <a:lnTo>
                          <a:pt x="37" y="79"/>
                        </a:lnTo>
                        <a:lnTo>
                          <a:pt x="6" y="84"/>
                        </a:lnTo>
                        <a:lnTo>
                          <a:pt x="8" y="98"/>
                        </a:lnTo>
                        <a:lnTo>
                          <a:pt x="27" y="108"/>
                        </a:lnTo>
                        <a:lnTo>
                          <a:pt x="62" y="96"/>
                        </a:lnTo>
                        <a:lnTo>
                          <a:pt x="83" y="77"/>
                        </a:lnTo>
                        <a:lnTo>
                          <a:pt x="93" y="59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179" name="Freeform 75">
                    <a:extLst>
                      <a:ext uri="{FF2B5EF4-FFF2-40B4-BE49-F238E27FC236}">
                        <a16:creationId xmlns:a16="http://schemas.microsoft.com/office/drawing/2014/main" id="{02EE4883-3A6A-A440-6A93-E6DDC081C1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81" y="1180"/>
                    <a:ext cx="54" cy="73"/>
                  </a:xfrm>
                  <a:custGeom>
                    <a:avLst/>
                    <a:gdLst>
                      <a:gd name="T0" fmla="*/ 41 w 54"/>
                      <a:gd name="T1" fmla="*/ 0 h 73"/>
                      <a:gd name="T2" fmla="*/ 16 w 54"/>
                      <a:gd name="T3" fmla="*/ 15 h 73"/>
                      <a:gd name="T4" fmla="*/ 20 w 54"/>
                      <a:gd name="T5" fmla="*/ 39 h 73"/>
                      <a:gd name="T6" fmla="*/ 27 w 54"/>
                      <a:gd name="T7" fmla="*/ 58 h 73"/>
                      <a:gd name="T8" fmla="*/ 54 w 54"/>
                      <a:gd name="T9" fmla="*/ 67 h 73"/>
                      <a:gd name="T10" fmla="*/ 27 w 54"/>
                      <a:gd name="T11" fmla="*/ 73 h 73"/>
                      <a:gd name="T12" fmla="*/ 2 w 54"/>
                      <a:gd name="T13" fmla="*/ 58 h 73"/>
                      <a:gd name="T14" fmla="*/ 0 w 54"/>
                      <a:gd name="T15" fmla="*/ 34 h 73"/>
                      <a:gd name="T16" fmla="*/ 2 w 54"/>
                      <a:gd name="T17" fmla="*/ 6 h 73"/>
                      <a:gd name="T18" fmla="*/ 41 w 54"/>
                      <a:gd name="T19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4" h="73">
                        <a:moveTo>
                          <a:pt x="41" y="0"/>
                        </a:moveTo>
                        <a:lnTo>
                          <a:pt x="16" y="15"/>
                        </a:lnTo>
                        <a:lnTo>
                          <a:pt x="20" y="39"/>
                        </a:lnTo>
                        <a:lnTo>
                          <a:pt x="27" y="58"/>
                        </a:lnTo>
                        <a:lnTo>
                          <a:pt x="54" y="67"/>
                        </a:lnTo>
                        <a:lnTo>
                          <a:pt x="27" y="73"/>
                        </a:lnTo>
                        <a:lnTo>
                          <a:pt x="2" y="58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47180" name="Group 76">
                  <a:extLst>
                    <a:ext uri="{FF2B5EF4-FFF2-40B4-BE49-F238E27FC236}">
                      <a16:creationId xmlns:a16="http://schemas.microsoft.com/office/drawing/2014/main" id="{A5ACEFB3-D371-3394-1DA0-489F589038B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88" y="1194"/>
                  <a:ext cx="104" cy="108"/>
                  <a:chOff x="888" y="1194"/>
                  <a:chExt cx="104" cy="108"/>
                </a:xfrm>
              </p:grpSpPr>
              <p:sp>
                <p:nvSpPr>
                  <p:cNvPr id="47181" name="Freeform 77">
                    <a:extLst>
                      <a:ext uri="{FF2B5EF4-FFF2-40B4-BE49-F238E27FC236}">
                        <a16:creationId xmlns:a16="http://schemas.microsoft.com/office/drawing/2014/main" id="{CD303265-4E30-FC4C-4066-CE0A51A5CC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99" y="1194"/>
                    <a:ext cx="93" cy="108"/>
                  </a:xfrm>
                  <a:custGeom>
                    <a:avLst/>
                    <a:gdLst>
                      <a:gd name="T0" fmla="*/ 2 w 93"/>
                      <a:gd name="T1" fmla="*/ 53 h 108"/>
                      <a:gd name="T2" fmla="*/ 14 w 93"/>
                      <a:gd name="T3" fmla="*/ 31 h 108"/>
                      <a:gd name="T4" fmla="*/ 37 w 93"/>
                      <a:gd name="T5" fmla="*/ 29 h 108"/>
                      <a:gd name="T6" fmla="*/ 64 w 93"/>
                      <a:gd name="T7" fmla="*/ 31 h 108"/>
                      <a:gd name="T8" fmla="*/ 70 w 93"/>
                      <a:gd name="T9" fmla="*/ 49 h 108"/>
                      <a:gd name="T10" fmla="*/ 58 w 93"/>
                      <a:gd name="T11" fmla="*/ 73 h 108"/>
                      <a:gd name="T12" fmla="*/ 37 w 93"/>
                      <a:gd name="T13" fmla="*/ 79 h 108"/>
                      <a:gd name="T14" fmla="*/ 6 w 93"/>
                      <a:gd name="T15" fmla="*/ 84 h 108"/>
                      <a:gd name="T16" fmla="*/ 8 w 93"/>
                      <a:gd name="T17" fmla="*/ 98 h 108"/>
                      <a:gd name="T18" fmla="*/ 27 w 93"/>
                      <a:gd name="T19" fmla="*/ 108 h 108"/>
                      <a:gd name="T20" fmla="*/ 62 w 93"/>
                      <a:gd name="T21" fmla="*/ 96 h 108"/>
                      <a:gd name="T22" fmla="*/ 83 w 93"/>
                      <a:gd name="T23" fmla="*/ 77 h 108"/>
                      <a:gd name="T24" fmla="*/ 93 w 93"/>
                      <a:gd name="T25" fmla="*/ 59 h 108"/>
                      <a:gd name="T26" fmla="*/ 89 w 93"/>
                      <a:gd name="T27" fmla="*/ 29 h 108"/>
                      <a:gd name="T28" fmla="*/ 70 w 93"/>
                      <a:gd name="T29" fmla="*/ 16 h 108"/>
                      <a:gd name="T30" fmla="*/ 37 w 93"/>
                      <a:gd name="T31" fmla="*/ 0 h 108"/>
                      <a:gd name="T32" fmla="*/ 12 w 93"/>
                      <a:gd name="T33" fmla="*/ 6 h 108"/>
                      <a:gd name="T34" fmla="*/ 0 w 93"/>
                      <a:gd name="T35" fmla="*/ 35 h 108"/>
                      <a:gd name="T36" fmla="*/ 2 w 93"/>
                      <a:gd name="T37" fmla="*/ 53 h 1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8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3"/>
                        </a:lnTo>
                        <a:lnTo>
                          <a:pt x="37" y="79"/>
                        </a:lnTo>
                        <a:lnTo>
                          <a:pt x="6" y="84"/>
                        </a:lnTo>
                        <a:lnTo>
                          <a:pt x="8" y="98"/>
                        </a:lnTo>
                        <a:lnTo>
                          <a:pt x="27" y="108"/>
                        </a:lnTo>
                        <a:lnTo>
                          <a:pt x="62" y="96"/>
                        </a:lnTo>
                        <a:lnTo>
                          <a:pt x="83" y="77"/>
                        </a:lnTo>
                        <a:lnTo>
                          <a:pt x="93" y="59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182" name="Freeform 78">
                    <a:extLst>
                      <a:ext uri="{FF2B5EF4-FFF2-40B4-BE49-F238E27FC236}">
                        <a16:creationId xmlns:a16="http://schemas.microsoft.com/office/drawing/2014/main" id="{628DDF21-9F0F-40A9-EBD7-7986054F27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88" y="1220"/>
                    <a:ext cx="53" cy="73"/>
                  </a:xfrm>
                  <a:custGeom>
                    <a:avLst/>
                    <a:gdLst>
                      <a:gd name="T0" fmla="*/ 40 w 53"/>
                      <a:gd name="T1" fmla="*/ 0 h 73"/>
                      <a:gd name="T2" fmla="*/ 15 w 53"/>
                      <a:gd name="T3" fmla="*/ 15 h 73"/>
                      <a:gd name="T4" fmla="*/ 20 w 53"/>
                      <a:gd name="T5" fmla="*/ 39 h 73"/>
                      <a:gd name="T6" fmla="*/ 27 w 53"/>
                      <a:gd name="T7" fmla="*/ 58 h 73"/>
                      <a:gd name="T8" fmla="*/ 53 w 53"/>
                      <a:gd name="T9" fmla="*/ 67 h 73"/>
                      <a:gd name="T10" fmla="*/ 27 w 53"/>
                      <a:gd name="T11" fmla="*/ 73 h 73"/>
                      <a:gd name="T12" fmla="*/ 2 w 53"/>
                      <a:gd name="T13" fmla="*/ 58 h 73"/>
                      <a:gd name="T14" fmla="*/ 0 w 53"/>
                      <a:gd name="T15" fmla="*/ 34 h 73"/>
                      <a:gd name="T16" fmla="*/ 2 w 53"/>
                      <a:gd name="T17" fmla="*/ 6 h 73"/>
                      <a:gd name="T18" fmla="*/ 40 w 53"/>
                      <a:gd name="T19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3" h="73">
                        <a:moveTo>
                          <a:pt x="40" y="0"/>
                        </a:moveTo>
                        <a:lnTo>
                          <a:pt x="15" y="15"/>
                        </a:lnTo>
                        <a:lnTo>
                          <a:pt x="20" y="39"/>
                        </a:lnTo>
                        <a:lnTo>
                          <a:pt x="27" y="58"/>
                        </a:lnTo>
                        <a:lnTo>
                          <a:pt x="53" y="67"/>
                        </a:lnTo>
                        <a:lnTo>
                          <a:pt x="27" y="73"/>
                        </a:lnTo>
                        <a:lnTo>
                          <a:pt x="2" y="58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47183" name="Group 79">
                  <a:extLst>
                    <a:ext uri="{FF2B5EF4-FFF2-40B4-BE49-F238E27FC236}">
                      <a16:creationId xmlns:a16="http://schemas.microsoft.com/office/drawing/2014/main" id="{B3EB046D-77B0-3F32-E9D2-515B29BA403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90" y="1243"/>
                  <a:ext cx="105" cy="109"/>
                  <a:chOff x="690" y="1243"/>
                  <a:chExt cx="105" cy="109"/>
                </a:xfrm>
              </p:grpSpPr>
              <p:sp>
                <p:nvSpPr>
                  <p:cNvPr id="47184" name="Freeform 80">
                    <a:extLst>
                      <a:ext uri="{FF2B5EF4-FFF2-40B4-BE49-F238E27FC236}">
                        <a16:creationId xmlns:a16="http://schemas.microsoft.com/office/drawing/2014/main" id="{424CDD4F-9D6E-B728-1788-FB536271A6F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02" y="1243"/>
                    <a:ext cx="93" cy="109"/>
                  </a:xfrm>
                  <a:custGeom>
                    <a:avLst/>
                    <a:gdLst>
                      <a:gd name="T0" fmla="*/ 2 w 93"/>
                      <a:gd name="T1" fmla="*/ 53 h 109"/>
                      <a:gd name="T2" fmla="*/ 14 w 93"/>
                      <a:gd name="T3" fmla="*/ 31 h 109"/>
                      <a:gd name="T4" fmla="*/ 37 w 93"/>
                      <a:gd name="T5" fmla="*/ 29 h 109"/>
                      <a:gd name="T6" fmla="*/ 64 w 93"/>
                      <a:gd name="T7" fmla="*/ 31 h 109"/>
                      <a:gd name="T8" fmla="*/ 70 w 93"/>
                      <a:gd name="T9" fmla="*/ 49 h 109"/>
                      <a:gd name="T10" fmla="*/ 58 w 93"/>
                      <a:gd name="T11" fmla="*/ 74 h 109"/>
                      <a:gd name="T12" fmla="*/ 37 w 93"/>
                      <a:gd name="T13" fmla="*/ 80 h 109"/>
                      <a:gd name="T14" fmla="*/ 6 w 93"/>
                      <a:gd name="T15" fmla="*/ 84 h 109"/>
                      <a:gd name="T16" fmla="*/ 8 w 93"/>
                      <a:gd name="T17" fmla="*/ 99 h 109"/>
                      <a:gd name="T18" fmla="*/ 27 w 93"/>
                      <a:gd name="T19" fmla="*/ 109 h 109"/>
                      <a:gd name="T20" fmla="*/ 62 w 93"/>
                      <a:gd name="T21" fmla="*/ 97 h 109"/>
                      <a:gd name="T22" fmla="*/ 83 w 93"/>
                      <a:gd name="T23" fmla="*/ 78 h 109"/>
                      <a:gd name="T24" fmla="*/ 93 w 93"/>
                      <a:gd name="T25" fmla="*/ 60 h 109"/>
                      <a:gd name="T26" fmla="*/ 89 w 93"/>
                      <a:gd name="T27" fmla="*/ 29 h 109"/>
                      <a:gd name="T28" fmla="*/ 70 w 93"/>
                      <a:gd name="T29" fmla="*/ 16 h 109"/>
                      <a:gd name="T30" fmla="*/ 37 w 93"/>
                      <a:gd name="T31" fmla="*/ 0 h 109"/>
                      <a:gd name="T32" fmla="*/ 12 w 93"/>
                      <a:gd name="T33" fmla="*/ 6 h 109"/>
                      <a:gd name="T34" fmla="*/ 0 w 93"/>
                      <a:gd name="T35" fmla="*/ 35 h 109"/>
                      <a:gd name="T36" fmla="*/ 2 w 93"/>
                      <a:gd name="T37" fmla="*/ 53 h 1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9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4"/>
                        </a:lnTo>
                        <a:lnTo>
                          <a:pt x="37" y="80"/>
                        </a:lnTo>
                        <a:lnTo>
                          <a:pt x="6" y="84"/>
                        </a:lnTo>
                        <a:lnTo>
                          <a:pt x="8" y="99"/>
                        </a:lnTo>
                        <a:lnTo>
                          <a:pt x="27" y="109"/>
                        </a:lnTo>
                        <a:lnTo>
                          <a:pt x="62" y="97"/>
                        </a:lnTo>
                        <a:lnTo>
                          <a:pt x="83" y="78"/>
                        </a:lnTo>
                        <a:lnTo>
                          <a:pt x="93" y="60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185" name="Freeform 81">
                    <a:extLst>
                      <a:ext uri="{FF2B5EF4-FFF2-40B4-BE49-F238E27FC236}">
                        <a16:creationId xmlns:a16="http://schemas.microsoft.com/office/drawing/2014/main" id="{79513C68-FACF-A9FA-6792-34BE75EDF71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0" y="1270"/>
                    <a:ext cx="54" cy="72"/>
                  </a:xfrm>
                  <a:custGeom>
                    <a:avLst/>
                    <a:gdLst>
                      <a:gd name="T0" fmla="*/ 41 w 54"/>
                      <a:gd name="T1" fmla="*/ 0 h 72"/>
                      <a:gd name="T2" fmla="*/ 16 w 54"/>
                      <a:gd name="T3" fmla="*/ 15 h 72"/>
                      <a:gd name="T4" fmla="*/ 20 w 54"/>
                      <a:gd name="T5" fmla="*/ 38 h 72"/>
                      <a:gd name="T6" fmla="*/ 27 w 54"/>
                      <a:gd name="T7" fmla="*/ 57 h 72"/>
                      <a:gd name="T8" fmla="*/ 54 w 54"/>
                      <a:gd name="T9" fmla="*/ 66 h 72"/>
                      <a:gd name="T10" fmla="*/ 27 w 54"/>
                      <a:gd name="T11" fmla="*/ 72 h 72"/>
                      <a:gd name="T12" fmla="*/ 2 w 54"/>
                      <a:gd name="T13" fmla="*/ 57 h 72"/>
                      <a:gd name="T14" fmla="*/ 0 w 54"/>
                      <a:gd name="T15" fmla="*/ 34 h 72"/>
                      <a:gd name="T16" fmla="*/ 2 w 54"/>
                      <a:gd name="T17" fmla="*/ 6 h 72"/>
                      <a:gd name="T18" fmla="*/ 41 w 54"/>
                      <a:gd name="T19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4" h="72">
                        <a:moveTo>
                          <a:pt x="41" y="0"/>
                        </a:moveTo>
                        <a:lnTo>
                          <a:pt x="16" y="15"/>
                        </a:lnTo>
                        <a:lnTo>
                          <a:pt x="20" y="38"/>
                        </a:lnTo>
                        <a:lnTo>
                          <a:pt x="27" y="57"/>
                        </a:lnTo>
                        <a:lnTo>
                          <a:pt x="54" y="66"/>
                        </a:lnTo>
                        <a:lnTo>
                          <a:pt x="27" y="72"/>
                        </a:lnTo>
                        <a:lnTo>
                          <a:pt x="2" y="57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47186" name="Freeform 82">
                  <a:extLst>
                    <a:ext uri="{FF2B5EF4-FFF2-40B4-BE49-F238E27FC236}">
                      <a16:creationId xmlns:a16="http://schemas.microsoft.com/office/drawing/2014/main" id="{B5539616-D450-4C9F-CB78-DB8EBD1A28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" y="780"/>
                  <a:ext cx="1316" cy="1196"/>
                </a:xfrm>
                <a:custGeom>
                  <a:avLst/>
                  <a:gdLst>
                    <a:gd name="T0" fmla="*/ 29 w 1316"/>
                    <a:gd name="T1" fmla="*/ 42 h 1196"/>
                    <a:gd name="T2" fmla="*/ 52 w 1316"/>
                    <a:gd name="T3" fmla="*/ 130 h 1196"/>
                    <a:gd name="T4" fmla="*/ 40 w 1316"/>
                    <a:gd name="T5" fmla="*/ 340 h 1196"/>
                    <a:gd name="T6" fmla="*/ 38 w 1316"/>
                    <a:gd name="T7" fmla="*/ 569 h 1196"/>
                    <a:gd name="T8" fmla="*/ 55 w 1316"/>
                    <a:gd name="T9" fmla="*/ 730 h 1196"/>
                    <a:gd name="T10" fmla="*/ 120 w 1316"/>
                    <a:gd name="T11" fmla="*/ 806 h 1196"/>
                    <a:gd name="T12" fmla="*/ 222 w 1316"/>
                    <a:gd name="T13" fmla="*/ 908 h 1196"/>
                    <a:gd name="T14" fmla="*/ 304 w 1316"/>
                    <a:gd name="T15" fmla="*/ 1005 h 1196"/>
                    <a:gd name="T16" fmla="*/ 378 w 1316"/>
                    <a:gd name="T17" fmla="*/ 1108 h 1196"/>
                    <a:gd name="T18" fmla="*/ 447 w 1316"/>
                    <a:gd name="T19" fmla="*/ 1167 h 1196"/>
                    <a:gd name="T20" fmla="*/ 453 w 1316"/>
                    <a:gd name="T21" fmla="*/ 1057 h 1196"/>
                    <a:gd name="T22" fmla="*/ 453 w 1316"/>
                    <a:gd name="T23" fmla="*/ 730 h 1196"/>
                    <a:gd name="T24" fmla="*/ 453 w 1316"/>
                    <a:gd name="T25" fmla="*/ 462 h 1196"/>
                    <a:gd name="T26" fmla="*/ 458 w 1316"/>
                    <a:gd name="T27" fmla="*/ 266 h 1196"/>
                    <a:gd name="T28" fmla="*/ 481 w 1316"/>
                    <a:gd name="T29" fmla="*/ 0 h 1196"/>
                    <a:gd name="T30" fmla="*/ 485 w 1316"/>
                    <a:gd name="T31" fmla="*/ 174 h 1196"/>
                    <a:gd name="T32" fmla="*/ 485 w 1316"/>
                    <a:gd name="T33" fmla="*/ 334 h 1196"/>
                    <a:gd name="T34" fmla="*/ 479 w 1316"/>
                    <a:gd name="T35" fmla="*/ 531 h 1196"/>
                    <a:gd name="T36" fmla="*/ 479 w 1316"/>
                    <a:gd name="T37" fmla="*/ 736 h 1196"/>
                    <a:gd name="T38" fmla="*/ 476 w 1316"/>
                    <a:gd name="T39" fmla="*/ 925 h 1196"/>
                    <a:gd name="T40" fmla="*/ 476 w 1316"/>
                    <a:gd name="T41" fmla="*/ 1143 h 1196"/>
                    <a:gd name="T42" fmla="*/ 567 w 1316"/>
                    <a:gd name="T43" fmla="*/ 1131 h 1196"/>
                    <a:gd name="T44" fmla="*/ 762 w 1316"/>
                    <a:gd name="T45" fmla="*/ 1064 h 1196"/>
                    <a:gd name="T46" fmla="*/ 881 w 1316"/>
                    <a:gd name="T47" fmla="*/ 1018 h 1196"/>
                    <a:gd name="T48" fmla="*/ 1010 w 1316"/>
                    <a:gd name="T49" fmla="*/ 971 h 1196"/>
                    <a:gd name="T50" fmla="*/ 1148 w 1316"/>
                    <a:gd name="T51" fmla="*/ 909 h 1196"/>
                    <a:gd name="T52" fmla="*/ 1253 w 1316"/>
                    <a:gd name="T53" fmla="*/ 875 h 1196"/>
                    <a:gd name="T54" fmla="*/ 1270 w 1316"/>
                    <a:gd name="T55" fmla="*/ 844 h 1196"/>
                    <a:gd name="T56" fmla="*/ 1285 w 1316"/>
                    <a:gd name="T57" fmla="*/ 818 h 1196"/>
                    <a:gd name="T58" fmla="*/ 1293 w 1316"/>
                    <a:gd name="T59" fmla="*/ 646 h 1196"/>
                    <a:gd name="T60" fmla="*/ 1291 w 1316"/>
                    <a:gd name="T61" fmla="*/ 443 h 1196"/>
                    <a:gd name="T62" fmla="*/ 1291 w 1316"/>
                    <a:gd name="T63" fmla="*/ 311 h 1196"/>
                    <a:gd name="T64" fmla="*/ 1293 w 1316"/>
                    <a:gd name="T65" fmla="*/ 197 h 1196"/>
                    <a:gd name="T66" fmla="*/ 1316 w 1316"/>
                    <a:gd name="T67" fmla="*/ 4 h 1196"/>
                    <a:gd name="T68" fmla="*/ 1316 w 1316"/>
                    <a:gd name="T69" fmla="*/ 220 h 1196"/>
                    <a:gd name="T70" fmla="*/ 1316 w 1316"/>
                    <a:gd name="T71" fmla="*/ 376 h 1196"/>
                    <a:gd name="T72" fmla="*/ 1316 w 1316"/>
                    <a:gd name="T73" fmla="*/ 598 h 1196"/>
                    <a:gd name="T74" fmla="*/ 1316 w 1316"/>
                    <a:gd name="T75" fmla="*/ 829 h 1196"/>
                    <a:gd name="T76" fmla="*/ 1303 w 1316"/>
                    <a:gd name="T77" fmla="*/ 885 h 1196"/>
                    <a:gd name="T78" fmla="*/ 1274 w 1316"/>
                    <a:gd name="T79" fmla="*/ 904 h 1196"/>
                    <a:gd name="T80" fmla="*/ 1190 w 1316"/>
                    <a:gd name="T81" fmla="*/ 925 h 1196"/>
                    <a:gd name="T82" fmla="*/ 1064 w 1316"/>
                    <a:gd name="T83" fmla="*/ 976 h 1196"/>
                    <a:gd name="T84" fmla="*/ 921 w 1316"/>
                    <a:gd name="T85" fmla="*/ 1036 h 1196"/>
                    <a:gd name="T86" fmla="*/ 777 w 1316"/>
                    <a:gd name="T87" fmla="*/ 1091 h 1196"/>
                    <a:gd name="T88" fmla="*/ 600 w 1316"/>
                    <a:gd name="T89" fmla="*/ 1150 h 1196"/>
                    <a:gd name="T90" fmla="*/ 479 w 1316"/>
                    <a:gd name="T91" fmla="*/ 1194 h 1196"/>
                    <a:gd name="T92" fmla="*/ 434 w 1316"/>
                    <a:gd name="T93" fmla="*/ 1196 h 1196"/>
                    <a:gd name="T94" fmla="*/ 390 w 1316"/>
                    <a:gd name="T95" fmla="*/ 1154 h 1196"/>
                    <a:gd name="T96" fmla="*/ 321 w 1316"/>
                    <a:gd name="T97" fmla="*/ 1081 h 1196"/>
                    <a:gd name="T98" fmla="*/ 256 w 1316"/>
                    <a:gd name="T99" fmla="*/ 984 h 1196"/>
                    <a:gd name="T100" fmla="*/ 187 w 1316"/>
                    <a:gd name="T101" fmla="*/ 908 h 1196"/>
                    <a:gd name="T102" fmla="*/ 97 w 1316"/>
                    <a:gd name="T103" fmla="*/ 823 h 1196"/>
                    <a:gd name="T104" fmla="*/ 44 w 1316"/>
                    <a:gd name="T105" fmla="*/ 770 h 1196"/>
                    <a:gd name="T106" fmla="*/ 6 w 1316"/>
                    <a:gd name="T107" fmla="*/ 730 h 1196"/>
                    <a:gd name="T108" fmla="*/ 0 w 1316"/>
                    <a:gd name="T109" fmla="*/ 674 h 1196"/>
                    <a:gd name="T110" fmla="*/ 17 w 1316"/>
                    <a:gd name="T111" fmla="*/ 520 h 1196"/>
                    <a:gd name="T112" fmla="*/ 29 w 1316"/>
                    <a:gd name="T113" fmla="*/ 216 h 1196"/>
                    <a:gd name="T114" fmla="*/ 29 w 1316"/>
                    <a:gd name="T115" fmla="*/ 42 h 1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316" h="1196">
                      <a:moveTo>
                        <a:pt x="29" y="42"/>
                      </a:moveTo>
                      <a:lnTo>
                        <a:pt x="52" y="130"/>
                      </a:lnTo>
                      <a:lnTo>
                        <a:pt x="40" y="340"/>
                      </a:lnTo>
                      <a:lnTo>
                        <a:pt x="38" y="569"/>
                      </a:lnTo>
                      <a:lnTo>
                        <a:pt x="55" y="730"/>
                      </a:lnTo>
                      <a:lnTo>
                        <a:pt x="120" y="806"/>
                      </a:lnTo>
                      <a:lnTo>
                        <a:pt x="222" y="908"/>
                      </a:lnTo>
                      <a:lnTo>
                        <a:pt x="304" y="1005"/>
                      </a:lnTo>
                      <a:lnTo>
                        <a:pt x="378" y="1108"/>
                      </a:lnTo>
                      <a:lnTo>
                        <a:pt x="447" y="1167"/>
                      </a:lnTo>
                      <a:lnTo>
                        <a:pt x="453" y="1057"/>
                      </a:lnTo>
                      <a:lnTo>
                        <a:pt x="453" y="730"/>
                      </a:lnTo>
                      <a:lnTo>
                        <a:pt x="453" y="462"/>
                      </a:lnTo>
                      <a:lnTo>
                        <a:pt x="458" y="266"/>
                      </a:lnTo>
                      <a:lnTo>
                        <a:pt x="481" y="0"/>
                      </a:lnTo>
                      <a:lnTo>
                        <a:pt x="485" y="174"/>
                      </a:lnTo>
                      <a:lnTo>
                        <a:pt x="485" y="334"/>
                      </a:lnTo>
                      <a:lnTo>
                        <a:pt x="479" y="531"/>
                      </a:lnTo>
                      <a:lnTo>
                        <a:pt x="479" y="736"/>
                      </a:lnTo>
                      <a:lnTo>
                        <a:pt x="476" y="925"/>
                      </a:lnTo>
                      <a:lnTo>
                        <a:pt x="476" y="1143"/>
                      </a:lnTo>
                      <a:lnTo>
                        <a:pt x="567" y="1131"/>
                      </a:lnTo>
                      <a:lnTo>
                        <a:pt x="762" y="1064"/>
                      </a:lnTo>
                      <a:lnTo>
                        <a:pt x="881" y="1018"/>
                      </a:lnTo>
                      <a:lnTo>
                        <a:pt x="1010" y="971"/>
                      </a:lnTo>
                      <a:lnTo>
                        <a:pt x="1148" y="909"/>
                      </a:lnTo>
                      <a:lnTo>
                        <a:pt x="1253" y="875"/>
                      </a:lnTo>
                      <a:lnTo>
                        <a:pt x="1270" y="844"/>
                      </a:lnTo>
                      <a:lnTo>
                        <a:pt x="1285" y="818"/>
                      </a:lnTo>
                      <a:lnTo>
                        <a:pt x="1293" y="646"/>
                      </a:lnTo>
                      <a:lnTo>
                        <a:pt x="1291" y="443"/>
                      </a:lnTo>
                      <a:lnTo>
                        <a:pt x="1291" y="311"/>
                      </a:lnTo>
                      <a:lnTo>
                        <a:pt x="1293" y="197"/>
                      </a:lnTo>
                      <a:lnTo>
                        <a:pt x="1316" y="4"/>
                      </a:lnTo>
                      <a:lnTo>
                        <a:pt x="1316" y="220"/>
                      </a:lnTo>
                      <a:lnTo>
                        <a:pt x="1316" y="376"/>
                      </a:lnTo>
                      <a:lnTo>
                        <a:pt x="1316" y="598"/>
                      </a:lnTo>
                      <a:lnTo>
                        <a:pt x="1316" y="829"/>
                      </a:lnTo>
                      <a:lnTo>
                        <a:pt x="1303" y="885"/>
                      </a:lnTo>
                      <a:lnTo>
                        <a:pt x="1274" y="904"/>
                      </a:lnTo>
                      <a:lnTo>
                        <a:pt x="1190" y="925"/>
                      </a:lnTo>
                      <a:lnTo>
                        <a:pt x="1064" y="976"/>
                      </a:lnTo>
                      <a:lnTo>
                        <a:pt x="921" y="1036"/>
                      </a:lnTo>
                      <a:lnTo>
                        <a:pt x="777" y="1091"/>
                      </a:lnTo>
                      <a:lnTo>
                        <a:pt x="600" y="1150"/>
                      </a:lnTo>
                      <a:lnTo>
                        <a:pt x="479" y="1194"/>
                      </a:lnTo>
                      <a:lnTo>
                        <a:pt x="434" y="1196"/>
                      </a:lnTo>
                      <a:lnTo>
                        <a:pt x="390" y="1154"/>
                      </a:lnTo>
                      <a:lnTo>
                        <a:pt x="321" y="1081"/>
                      </a:lnTo>
                      <a:lnTo>
                        <a:pt x="256" y="984"/>
                      </a:lnTo>
                      <a:lnTo>
                        <a:pt x="187" y="908"/>
                      </a:lnTo>
                      <a:lnTo>
                        <a:pt x="97" y="823"/>
                      </a:lnTo>
                      <a:lnTo>
                        <a:pt x="44" y="770"/>
                      </a:lnTo>
                      <a:lnTo>
                        <a:pt x="6" y="730"/>
                      </a:lnTo>
                      <a:lnTo>
                        <a:pt x="0" y="674"/>
                      </a:lnTo>
                      <a:lnTo>
                        <a:pt x="17" y="520"/>
                      </a:lnTo>
                      <a:lnTo>
                        <a:pt x="29" y="216"/>
                      </a:lnTo>
                      <a:lnTo>
                        <a:pt x="29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7187" name="Freeform 83">
                  <a:extLst>
                    <a:ext uri="{FF2B5EF4-FFF2-40B4-BE49-F238E27FC236}">
                      <a16:creationId xmlns:a16="http://schemas.microsoft.com/office/drawing/2014/main" id="{65E69E7A-C91F-DCE3-B45B-5476B6FD91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" y="0"/>
                  <a:ext cx="1320" cy="1122"/>
                </a:xfrm>
                <a:custGeom>
                  <a:avLst/>
                  <a:gdLst>
                    <a:gd name="T0" fmla="*/ 0 w 1320"/>
                    <a:gd name="T1" fmla="*/ 891 h 1122"/>
                    <a:gd name="T2" fmla="*/ 0 w 1320"/>
                    <a:gd name="T3" fmla="*/ 648 h 1122"/>
                    <a:gd name="T4" fmla="*/ 11 w 1320"/>
                    <a:gd name="T5" fmla="*/ 442 h 1122"/>
                    <a:gd name="T6" fmla="*/ 21 w 1320"/>
                    <a:gd name="T7" fmla="*/ 172 h 1122"/>
                    <a:gd name="T8" fmla="*/ 34 w 1320"/>
                    <a:gd name="T9" fmla="*/ 86 h 1122"/>
                    <a:gd name="T10" fmla="*/ 413 w 1320"/>
                    <a:gd name="T11" fmla="*/ 32 h 1122"/>
                    <a:gd name="T12" fmla="*/ 663 w 1320"/>
                    <a:gd name="T13" fmla="*/ 0 h 1122"/>
                    <a:gd name="T14" fmla="*/ 686 w 1320"/>
                    <a:gd name="T15" fmla="*/ 0 h 1122"/>
                    <a:gd name="T16" fmla="*/ 858 w 1320"/>
                    <a:gd name="T17" fmla="*/ 38 h 1122"/>
                    <a:gd name="T18" fmla="*/ 1074 w 1320"/>
                    <a:gd name="T19" fmla="*/ 96 h 1122"/>
                    <a:gd name="T20" fmla="*/ 1291 w 1320"/>
                    <a:gd name="T21" fmla="*/ 178 h 1122"/>
                    <a:gd name="T22" fmla="*/ 1310 w 1320"/>
                    <a:gd name="T23" fmla="*/ 199 h 1122"/>
                    <a:gd name="T24" fmla="*/ 1320 w 1320"/>
                    <a:gd name="T25" fmla="*/ 394 h 1122"/>
                    <a:gd name="T26" fmla="*/ 1310 w 1320"/>
                    <a:gd name="T27" fmla="*/ 637 h 1122"/>
                    <a:gd name="T28" fmla="*/ 1280 w 1320"/>
                    <a:gd name="T29" fmla="*/ 1122 h 1122"/>
                    <a:gd name="T30" fmla="*/ 1268 w 1320"/>
                    <a:gd name="T31" fmla="*/ 961 h 1122"/>
                    <a:gd name="T32" fmla="*/ 1276 w 1320"/>
                    <a:gd name="T33" fmla="*/ 700 h 1122"/>
                    <a:gd name="T34" fmla="*/ 1293 w 1320"/>
                    <a:gd name="T35" fmla="*/ 514 h 1122"/>
                    <a:gd name="T36" fmla="*/ 1293 w 1320"/>
                    <a:gd name="T37" fmla="*/ 262 h 1122"/>
                    <a:gd name="T38" fmla="*/ 1282 w 1320"/>
                    <a:gd name="T39" fmla="*/ 212 h 1122"/>
                    <a:gd name="T40" fmla="*/ 1104 w 1320"/>
                    <a:gd name="T41" fmla="*/ 256 h 1122"/>
                    <a:gd name="T42" fmla="*/ 886 w 1320"/>
                    <a:gd name="T43" fmla="*/ 331 h 1122"/>
                    <a:gd name="T44" fmla="*/ 665 w 1320"/>
                    <a:gd name="T45" fmla="*/ 401 h 1122"/>
                    <a:gd name="T46" fmla="*/ 502 w 1320"/>
                    <a:gd name="T47" fmla="*/ 451 h 1122"/>
                    <a:gd name="T48" fmla="*/ 491 w 1320"/>
                    <a:gd name="T49" fmla="*/ 497 h 1122"/>
                    <a:gd name="T50" fmla="*/ 468 w 1320"/>
                    <a:gd name="T51" fmla="*/ 694 h 1122"/>
                    <a:gd name="T52" fmla="*/ 457 w 1320"/>
                    <a:gd name="T53" fmla="*/ 870 h 1122"/>
                    <a:gd name="T54" fmla="*/ 447 w 1320"/>
                    <a:gd name="T55" fmla="*/ 1091 h 1122"/>
                    <a:gd name="T56" fmla="*/ 436 w 1320"/>
                    <a:gd name="T57" fmla="*/ 967 h 1122"/>
                    <a:gd name="T58" fmla="*/ 441 w 1320"/>
                    <a:gd name="T59" fmla="*/ 700 h 1122"/>
                    <a:gd name="T60" fmla="*/ 447 w 1320"/>
                    <a:gd name="T61" fmla="*/ 499 h 1122"/>
                    <a:gd name="T62" fmla="*/ 439 w 1320"/>
                    <a:gd name="T63" fmla="*/ 442 h 1122"/>
                    <a:gd name="T64" fmla="*/ 399 w 1320"/>
                    <a:gd name="T65" fmla="*/ 401 h 1122"/>
                    <a:gd name="T66" fmla="*/ 250 w 1320"/>
                    <a:gd name="T67" fmla="*/ 287 h 1122"/>
                    <a:gd name="T68" fmla="*/ 136 w 1320"/>
                    <a:gd name="T69" fmla="*/ 210 h 1122"/>
                    <a:gd name="T70" fmla="*/ 55 w 1320"/>
                    <a:gd name="T71" fmla="*/ 143 h 1122"/>
                    <a:gd name="T72" fmla="*/ 75 w 1320"/>
                    <a:gd name="T73" fmla="*/ 138 h 1122"/>
                    <a:gd name="T74" fmla="*/ 107 w 1320"/>
                    <a:gd name="T75" fmla="*/ 149 h 1122"/>
                    <a:gd name="T76" fmla="*/ 218 w 1320"/>
                    <a:gd name="T77" fmla="*/ 233 h 1122"/>
                    <a:gd name="T78" fmla="*/ 313 w 1320"/>
                    <a:gd name="T79" fmla="*/ 302 h 1122"/>
                    <a:gd name="T80" fmla="*/ 428 w 1320"/>
                    <a:gd name="T81" fmla="*/ 390 h 1122"/>
                    <a:gd name="T82" fmla="*/ 491 w 1320"/>
                    <a:gd name="T83" fmla="*/ 419 h 1122"/>
                    <a:gd name="T84" fmla="*/ 527 w 1320"/>
                    <a:gd name="T85" fmla="*/ 417 h 1122"/>
                    <a:gd name="T86" fmla="*/ 779 w 1320"/>
                    <a:gd name="T87" fmla="*/ 333 h 1122"/>
                    <a:gd name="T88" fmla="*/ 970 w 1320"/>
                    <a:gd name="T89" fmla="*/ 279 h 1122"/>
                    <a:gd name="T90" fmla="*/ 1171 w 1320"/>
                    <a:gd name="T91" fmla="*/ 212 h 1122"/>
                    <a:gd name="T92" fmla="*/ 1251 w 1320"/>
                    <a:gd name="T93" fmla="*/ 189 h 1122"/>
                    <a:gd name="T94" fmla="*/ 1068 w 1320"/>
                    <a:gd name="T95" fmla="*/ 113 h 1122"/>
                    <a:gd name="T96" fmla="*/ 869 w 1320"/>
                    <a:gd name="T97" fmla="*/ 63 h 1122"/>
                    <a:gd name="T98" fmla="*/ 674 w 1320"/>
                    <a:gd name="T99" fmla="*/ 23 h 1122"/>
                    <a:gd name="T100" fmla="*/ 441 w 1320"/>
                    <a:gd name="T101" fmla="*/ 44 h 1122"/>
                    <a:gd name="T102" fmla="*/ 222 w 1320"/>
                    <a:gd name="T103" fmla="*/ 78 h 1122"/>
                    <a:gd name="T104" fmla="*/ 52 w 1320"/>
                    <a:gd name="T105" fmla="*/ 115 h 1122"/>
                    <a:gd name="T106" fmla="*/ 46 w 1320"/>
                    <a:gd name="T107" fmla="*/ 229 h 1122"/>
                    <a:gd name="T108" fmla="*/ 34 w 1320"/>
                    <a:gd name="T109" fmla="*/ 407 h 1122"/>
                    <a:gd name="T110" fmla="*/ 29 w 1320"/>
                    <a:gd name="T111" fmla="*/ 617 h 1122"/>
                    <a:gd name="T112" fmla="*/ 15 w 1320"/>
                    <a:gd name="T113" fmla="*/ 763 h 1122"/>
                    <a:gd name="T114" fmla="*/ 17 w 1320"/>
                    <a:gd name="T115" fmla="*/ 933 h 1122"/>
                    <a:gd name="T116" fmla="*/ 0 w 1320"/>
                    <a:gd name="T117" fmla="*/ 891 h 1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320" h="1122">
                      <a:moveTo>
                        <a:pt x="0" y="891"/>
                      </a:moveTo>
                      <a:lnTo>
                        <a:pt x="0" y="648"/>
                      </a:lnTo>
                      <a:lnTo>
                        <a:pt x="11" y="442"/>
                      </a:lnTo>
                      <a:lnTo>
                        <a:pt x="21" y="172"/>
                      </a:lnTo>
                      <a:lnTo>
                        <a:pt x="34" y="86"/>
                      </a:lnTo>
                      <a:lnTo>
                        <a:pt x="413" y="32"/>
                      </a:lnTo>
                      <a:lnTo>
                        <a:pt x="663" y="0"/>
                      </a:lnTo>
                      <a:lnTo>
                        <a:pt x="686" y="0"/>
                      </a:lnTo>
                      <a:lnTo>
                        <a:pt x="858" y="38"/>
                      </a:lnTo>
                      <a:lnTo>
                        <a:pt x="1074" y="96"/>
                      </a:lnTo>
                      <a:lnTo>
                        <a:pt x="1291" y="178"/>
                      </a:lnTo>
                      <a:lnTo>
                        <a:pt x="1310" y="199"/>
                      </a:lnTo>
                      <a:lnTo>
                        <a:pt x="1320" y="394"/>
                      </a:lnTo>
                      <a:lnTo>
                        <a:pt x="1310" y="637"/>
                      </a:lnTo>
                      <a:lnTo>
                        <a:pt x="1280" y="1122"/>
                      </a:lnTo>
                      <a:lnTo>
                        <a:pt x="1268" y="961"/>
                      </a:lnTo>
                      <a:lnTo>
                        <a:pt x="1276" y="700"/>
                      </a:lnTo>
                      <a:lnTo>
                        <a:pt x="1293" y="514"/>
                      </a:lnTo>
                      <a:lnTo>
                        <a:pt x="1293" y="262"/>
                      </a:lnTo>
                      <a:lnTo>
                        <a:pt x="1282" y="212"/>
                      </a:lnTo>
                      <a:lnTo>
                        <a:pt x="1104" y="256"/>
                      </a:lnTo>
                      <a:lnTo>
                        <a:pt x="886" y="331"/>
                      </a:lnTo>
                      <a:lnTo>
                        <a:pt x="665" y="401"/>
                      </a:lnTo>
                      <a:lnTo>
                        <a:pt x="502" y="451"/>
                      </a:lnTo>
                      <a:lnTo>
                        <a:pt x="491" y="497"/>
                      </a:lnTo>
                      <a:lnTo>
                        <a:pt x="468" y="694"/>
                      </a:lnTo>
                      <a:lnTo>
                        <a:pt x="457" y="870"/>
                      </a:lnTo>
                      <a:lnTo>
                        <a:pt x="447" y="1091"/>
                      </a:lnTo>
                      <a:lnTo>
                        <a:pt x="436" y="967"/>
                      </a:lnTo>
                      <a:lnTo>
                        <a:pt x="441" y="700"/>
                      </a:lnTo>
                      <a:lnTo>
                        <a:pt x="447" y="499"/>
                      </a:lnTo>
                      <a:lnTo>
                        <a:pt x="439" y="442"/>
                      </a:lnTo>
                      <a:lnTo>
                        <a:pt x="399" y="401"/>
                      </a:lnTo>
                      <a:lnTo>
                        <a:pt x="250" y="287"/>
                      </a:lnTo>
                      <a:lnTo>
                        <a:pt x="136" y="210"/>
                      </a:lnTo>
                      <a:lnTo>
                        <a:pt x="55" y="143"/>
                      </a:lnTo>
                      <a:lnTo>
                        <a:pt x="75" y="138"/>
                      </a:lnTo>
                      <a:lnTo>
                        <a:pt x="107" y="149"/>
                      </a:lnTo>
                      <a:lnTo>
                        <a:pt x="218" y="233"/>
                      </a:lnTo>
                      <a:lnTo>
                        <a:pt x="313" y="302"/>
                      </a:lnTo>
                      <a:lnTo>
                        <a:pt x="428" y="390"/>
                      </a:lnTo>
                      <a:lnTo>
                        <a:pt x="491" y="419"/>
                      </a:lnTo>
                      <a:lnTo>
                        <a:pt x="527" y="417"/>
                      </a:lnTo>
                      <a:lnTo>
                        <a:pt x="779" y="333"/>
                      </a:lnTo>
                      <a:lnTo>
                        <a:pt x="970" y="279"/>
                      </a:lnTo>
                      <a:lnTo>
                        <a:pt x="1171" y="212"/>
                      </a:lnTo>
                      <a:lnTo>
                        <a:pt x="1251" y="189"/>
                      </a:lnTo>
                      <a:lnTo>
                        <a:pt x="1068" y="113"/>
                      </a:lnTo>
                      <a:lnTo>
                        <a:pt x="869" y="63"/>
                      </a:lnTo>
                      <a:lnTo>
                        <a:pt x="674" y="23"/>
                      </a:lnTo>
                      <a:lnTo>
                        <a:pt x="441" y="44"/>
                      </a:lnTo>
                      <a:lnTo>
                        <a:pt x="222" y="78"/>
                      </a:lnTo>
                      <a:lnTo>
                        <a:pt x="52" y="115"/>
                      </a:lnTo>
                      <a:lnTo>
                        <a:pt x="46" y="229"/>
                      </a:lnTo>
                      <a:lnTo>
                        <a:pt x="34" y="407"/>
                      </a:lnTo>
                      <a:lnTo>
                        <a:pt x="29" y="617"/>
                      </a:lnTo>
                      <a:lnTo>
                        <a:pt x="15" y="763"/>
                      </a:lnTo>
                      <a:lnTo>
                        <a:pt x="17" y="933"/>
                      </a:lnTo>
                      <a:lnTo>
                        <a:pt x="0" y="89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47188" name="Group 84">
            <a:extLst>
              <a:ext uri="{FF2B5EF4-FFF2-40B4-BE49-F238E27FC236}">
                <a16:creationId xmlns:a16="http://schemas.microsoft.com/office/drawing/2014/main" id="{11AA2A14-6C97-0E57-1B8D-368DC6632D78}"/>
              </a:ext>
            </a:extLst>
          </p:cNvPr>
          <p:cNvGrpSpPr>
            <a:grpSpLocks/>
          </p:cNvGrpSpPr>
          <p:nvPr/>
        </p:nvGrpSpPr>
        <p:grpSpPr bwMode="auto">
          <a:xfrm>
            <a:off x="5829300" y="3367088"/>
            <a:ext cx="649288" cy="1136650"/>
            <a:chOff x="3672" y="2050"/>
            <a:chExt cx="409" cy="692"/>
          </a:xfrm>
        </p:grpSpPr>
        <p:sp>
          <p:nvSpPr>
            <p:cNvPr id="47189" name="Freeform 85">
              <a:extLst>
                <a:ext uri="{FF2B5EF4-FFF2-40B4-BE49-F238E27FC236}">
                  <a16:creationId xmlns:a16="http://schemas.microsoft.com/office/drawing/2014/main" id="{750BE012-B519-6140-BBB9-82CAF7D00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3" y="2050"/>
              <a:ext cx="178" cy="140"/>
            </a:xfrm>
            <a:custGeom>
              <a:avLst/>
              <a:gdLst>
                <a:gd name="T0" fmla="*/ 215 w 342"/>
                <a:gd name="T1" fmla="*/ 127 h 270"/>
                <a:gd name="T2" fmla="*/ 215 w 342"/>
                <a:gd name="T3" fmla="*/ 99 h 270"/>
                <a:gd name="T4" fmla="*/ 212 w 342"/>
                <a:gd name="T5" fmla="*/ 63 h 270"/>
                <a:gd name="T6" fmla="*/ 195 w 342"/>
                <a:gd name="T7" fmla="*/ 30 h 270"/>
                <a:gd name="T8" fmla="*/ 177 w 342"/>
                <a:gd name="T9" fmla="*/ 13 h 270"/>
                <a:gd name="T10" fmla="*/ 160 w 342"/>
                <a:gd name="T11" fmla="*/ 3 h 270"/>
                <a:gd name="T12" fmla="*/ 127 w 342"/>
                <a:gd name="T13" fmla="*/ 0 h 270"/>
                <a:gd name="T14" fmla="*/ 95 w 342"/>
                <a:gd name="T15" fmla="*/ 5 h 270"/>
                <a:gd name="T16" fmla="*/ 63 w 342"/>
                <a:gd name="T17" fmla="*/ 23 h 270"/>
                <a:gd name="T18" fmla="*/ 40 w 342"/>
                <a:gd name="T19" fmla="*/ 45 h 270"/>
                <a:gd name="T20" fmla="*/ 24 w 342"/>
                <a:gd name="T21" fmla="*/ 78 h 270"/>
                <a:gd name="T22" fmla="*/ 10 w 342"/>
                <a:gd name="T23" fmla="*/ 116 h 270"/>
                <a:gd name="T24" fmla="*/ 3 w 342"/>
                <a:gd name="T25" fmla="*/ 170 h 270"/>
                <a:gd name="T26" fmla="*/ 0 w 342"/>
                <a:gd name="T27" fmla="*/ 204 h 270"/>
                <a:gd name="T28" fmla="*/ 13 w 342"/>
                <a:gd name="T29" fmla="*/ 239 h 270"/>
                <a:gd name="T30" fmla="*/ 30 w 342"/>
                <a:gd name="T31" fmla="*/ 256 h 270"/>
                <a:gd name="T32" fmla="*/ 53 w 342"/>
                <a:gd name="T33" fmla="*/ 270 h 270"/>
                <a:gd name="T34" fmla="*/ 93 w 342"/>
                <a:gd name="T35" fmla="*/ 269 h 270"/>
                <a:gd name="T36" fmla="*/ 132 w 342"/>
                <a:gd name="T37" fmla="*/ 261 h 270"/>
                <a:gd name="T38" fmla="*/ 168 w 342"/>
                <a:gd name="T39" fmla="*/ 237 h 270"/>
                <a:gd name="T40" fmla="*/ 191 w 342"/>
                <a:gd name="T41" fmla="*/ 207 h 270"/>
                <a:gd name="T42" fmla="*/ 206 w 342"/>
                <a:gd name="T43" fmla="*/ 175 h 270"/>
                <a:gd name="T44" fmla="*/ 230 w 342"/>
                <a:gd name="T45" fmla="*/ 164 h 270"/>
                <a:gd name="T46" fmla="*/ 264 w 342"/>
                <a:gd name="T47" fmla="*/ 166 h 270"/>
                <a:gd name="T48" fmla="*/ 311 w 342"/>
                <a:gd name="T49" fmla="*/ 168 h 270"/>
                <a:gd name="T50" fmla="*/ 331 w 342"/>
                <a:gd name="T51" fmla="*/ 165 h 270"/>
                <a:gd name="T52" fmla="*/ 342 w 342"/>
                <a:gd name="T53" fmla="*/ 145 h 270"/>
                <a:gd name="T54" fmla="*/ 333 w 342"/>
                <a:gd name="T55" fmla="*/ 124 h 270"/>
                <a:gd name="T56" fmla="*/ 304 w 342"/>
                <a:gd name="T57" fmla="*/ 124 h 270"/>
                <a:gd name="T58" fmla="*/ 273 w 342"/>
                <a:gd name="T59" fmla="*/ 134 h 270"/>
                <a:gd name="T60" fmla="*/ 239 w 342"/>
                <a:gd name="T61" fmla="*/ 139 h 270"/>
                <a:gd name="T62" fmla="*/ 215 w 342"/>
                <a:gd name="T63" fmla="*/ 127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2" h="270">
                  <a:moveTo>
                    <a:pt x="215" y="127"/>
                  </a:moveTo>
                  <a:lnTo>
                    <a:pt x="215" y="99"/>
                  </a:lnTo>
                  <a:lnTo>
                    <a:pt x="212" y="63"/>
                  </a:lnTo>
                  <a:lnTo>
                    <a:pt x="195" y="30"/>
                  </a:lnTo>
                  <a:lnTo>
                    <a:pt x="177" y="13"/>
                  </a:lnTo>
                  <a:lnTo>
                    <a:pt x="160" y="3"/>
                  </a:lnTo>
                  <a:lnTo>
                    <a:pt x="127" y="0"/>
                  </a:lnTo>
                  <a:lnTo>
                    <a:pt x="95" y="5"/>
                  </a:lnTo>
                  <a:lnTo>
                    <a:pt x="63" y="23"/>
                  </a:lnTo>
                  <a:lnTo>
                    <a:pt x="40" y="45"/>
                  </a:lnTo>
                  <a:lnTo>
                    <a:pt x="24" y="78"/>
                  </a:lnTo>
                  <a:lnTo>
                    <a:pt x="10" y="116"/>
                  </a:lnTo>
                  <a:lnTo>
                    <a:pt x="3" y="170"/>
                  </a:lnTo>
                  <a:lnTo>
                    <a:pt x="0" y="204"/>
                  </a:lnTo>
                  <a:lnTo>
                    <a:pt x="13" y="239"/>
                  </a:lnTo>
                  <a:lnTo>
                    <a:pt x="30" y="256"/>
                  </a:lnTo>
                  <a:lnTo>
                    <a:pt x="53" y="270"/>
                  </a:lnTo>
                  <a:lnTo>
                    <a:pt x="93" y="269"/>
                  </a:lnTo>
                  <a:lnTo>
                    <a:pt x="132" y="261"/>
                  </a:lnTo>
                  <a:lnTo>
                    <a:pt x="168" y="237"/>
                  </a:lnTo>
                  <a:lnTo>
                    <a:pt x="191" y="207"/>
                  </a:lnTo>
                  <a:lnTo>
                    <a:pt x="206" y="175"/>
                  </a:lnTo>
                  <a:lnTo>
                    <a:pt x="230" y="164"/>
                  </a:lnTo>
                  <a:lnTo>
                    <a:pt x="264" y="166"/>
                  </a:lnTo>
                  <a:lnTo>
                    <a:pt x="311" y="168"/>
                  </a:lnTo>
                  <a:lnTo>
                    <a:pt x="331" y="165"/>
                  </a:lnTo>
                  <a:lnTo>
                    <a:pt x="342" y="145"/>
                  </a:lnTo>
                  <a:lnTo>
                    <a:pt x="333" y="124"/>
                  </a:lnTo>
                  <a:lnTo>
                    <a:pt x="304" y="124"/>
                  </a:lnTo>
                  <a:lnTo>
                    <a:pt x="273" y="134"/>
                  </a:lnTo>
                  <a:lnTo>
                    <a:pt x="239" y="139"/>
                  </a:lnTo>
                  <a:lnTo>
                    <a:pt x="215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190" name="Freeform 86">
              <a:extLst>
                <a:ext uri="{FF2B5EF4-FFF2-40B4-BE49-F238E27FC236}">
                  <a16:creationId xmlns:a16="http://schemas.microsoft.com/office/drawing/2014/main" id="{CC04662D-0AC9-BD41-8DCB-3C45A7682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2" y="2204"/>
              <a:ext cx="270" cy="155"/>
            </a:xfrm>
            <a:custGeom>
              <a:avLst/>
              <a:gdLst>
                <a:gd name="T0" fmla="*/ 448 w 520"/>
                <a:gd name="T1" fmla="*/ 29 h 299"/>
                <a:gd name="T2" fmla="*/ 480 w 520"/>
                <a:gd name="T3" fmla="*/ 9 h 299"/>
                <a:gd name="T4" fmla="*/ 506 w 520"/>
                <a:gd name="T5" fmla="*/ 0 h 299"/>
                <a:gd name="T6" fmla="*/ 520 w 520"/>
                <a:gd name="T7" fmla="*/ 9 h 299"/>
                <a:gd name="T8" fmla="*/ 520 w 520"/>
                <a:gd name="T9" fmla="*/ 40 h 299"/>
                <a:gd name="T10" fmla="*/ 496 w 520"/>
                <a:gd name="T11" fmla="*/ 81 h 299"/>
                <a:gd name="T12" fmla="*/ 451 w 520"/>
                <a:gd name="T13" fmla="*/ 106 h 299"/>
                <a:gd name="T14" fmla="*/ 416 w 520"/>
                <a:gd name="T15" fmla="*/ 121 h 299"/>
                <a:gd name="T16" fmla="*/ 346 w 520"/>
                <a:gd name="T17" fmla="*/ 126 h 299"/>
                <a:gd name="T18" fmla="*/ 267 w 520"/>
                <a:gd name="T19" fmla="*/ 130 h 299"/>
                <a:gd name="T20" fmla="*/ 186 w 520"/>
                <a:gd name="T21" fmla="*/ 146 h 299"/>
                <a:gd name="T22" fmla="*/ 140 w 520"/>
                <a:gd name="T23" fmla="*/ 181 h 299"/>
                <a:gd name="T24" fmla="*/ 118 w 520"/>
                <a:gd name="T25" fmla="*/ 213 h 299"/>
                <a:gd name="T26" fmla="*/ 116 w 520"/>
                <a:gd name="T27" fmla="*/ 244 h 299"/>
                <a:gd name="T28" fmla="*/ 128 w 520"/>
                <a:gd name="T29" fmla="*/ 261 h 299"/>
                <a:gd name="T30" fmla="*/ 152 w 520"/>
                <a:gd name="T31" fmla="*/ 265 h 299"/>
                <a:gd name="T32" fmla="*/ 180 w 520"/>
                <a:gd name="T33" fmla="*/ 267 h 299"/>
                <a:gd name="T34" fmla="*/ 180 w 520"/>
                <a:gd name="T35" fmla="*/ 279 h 299"/>
                <a:gd name="T36" fmla="*/ 152 w 520"/>
                <a:gd name="T37" fmla="*/ 289 h 299"/>
                <a:gd name="T38" fmla="*/ 121 w 520"/>
                <a:gd name="T39" fmla="*/ 289 h 299"/>
                <a:gd name="T40" fmla="*/ 107 w 520"/>
                <a:gd name="T41" fmla="*/ 271 h 299"/>
                <a:gd name="T42" fmla="*/ 82 w 520"/>
                <a:gd name="T43" fmla="*/ 281 h 299"/>
                <a:gd name="T44" fmla="*/ 58 w 520"/>
                <a:gd name="T45" fmla="*/ 293 h 299"/>
                <a:gd name="T46" fmla="*/ 24 w 520"/>
                <a:gd name="T47" fmla="*/ 299 h 299"/>
                <a:gd name="T48" fmla="*/ 9 w 520"/>
                <a:gd name="T49" fmla="*/ 295 h 299"/>
                <a:gd name="T50" fmla="*/ 0 w 520"/>
                <a:gd name="T51" fmla="*/ 276 h 299"/>
                <a:gd name="T52" fmla="*/ 17 w 520"/>
                <a:gd name="T53" fmla="*/ 259 h 299"/>
                <a:gd name="T54" fmla="*/ 37 w 520"/>
                <a:gd name="T55" fmla="*/ 246 h 299"/>
                <a:gd name="T56" fmla="*/ 81 w 520"/>
                <a:gd name="T57" fmla="*/ 222 h 299"/>
                <a:gd name="T58" fmla="*/ 104 w 520"/>
                <a:gd name="T59" fmla="*/ 188 h 299"/>
                <a:gd name="T60" fmla="*/ 124 w 520"/>
                <a:gd name="T61" fmla="*/ 160 h 299"/>
                <a:gd name="T62" fmla="*/ 168 w 520"/>
                <a:gd name="T63" fmla="*/ 130 h 299"/>
                <a:gd name="T64" fmla="*/ 240 w 520"/>
                <a:gd name="T65" fmla="*/ 108 h 299"/>
                <a:gd name="T66" fmla="*/ 305 w 520"/>
                <a:gd name="T67" fmla="*/ 94 h 299"/>
                <a:gd name="T68" fmla="*/ 369 w 520"/>
                <a:gd name="T69" fmla="*/ 71 h 299"/>
                <a:gd name="T70" fmla="*/ 426 w 520"/>
                <a:gd name="T71" fmla="*/ 47 h 299"/>
                <a:gd name="T72" fmla="*/ 448 w 520"/>
                <a:gd name="T73" fmla="*/ 2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20" h="299">
                  <a:moveTo>
                    <a:pt x="448" y="29"/>
                  </a:moveTo>
                  <a:lnTo>
                    <a:pt x="480" y="9"/>
                  </a:lnTo>
                  <a:lnTo>
                    <a:pt x="506" y="0"/>
                  </a:lnTo>
                  <a:lnTo>
                    <a:pt x="520" y="9"/>
                  </a:lnTo>
                  <a:lnTo>
                    <a:pt x="520" y="40"/>
                  </a:lnTo>
                  <a:lnTo>
                    <a:pt x="496" y="81"/>
                  </a:lnTo>
                  <a:lnTo>
                    <a:pt x="451" y="106"/>
                  </a:lnTo>
                  <a:lnTo>
                    <a:pt x="416" y="121"/>
                  </a:lnTo>
                  <a:lnTo>
                    <a:pt x="346" y="126"/>
                  </a:lnTo>
                  <a:lnTo>
                    <a:pt x="267" y="130"/>
                  </a:lnTo>
                  <a:lnTo>
                    <a:pt x="186" y="146"/>
                  </a:lnTo>
                  <a:lnTo>
                    <a:pt x="140" y="181"/>
                  </a:lnTo>
                  <a:lnTo>
                    <a:pt x="118" y="213"/>
                  </a:lnTo>
                  <a:lnTo>
                    <a:pt x="116" y="244"/>
                  </a:lnTo>
                  <a:lnTo>
                    <a:pt x="128" y="261"/>
                  </a:lnTo>
                  <a:lnTo>
                    <a:pt x="152" y="265"/>
                  </a:lnTo>
                  <a:lnTo>
                    <a:pt x="180" y="267"/>
                  </a:lnTo>
                  <a:lnTo>
                    <a:pt x="180" y="279"/>
                  </a:lnTo>
                  <a:lnTo>
                    <a:pt x="152" y="289"/>
                  </a:lnTo>
                  <a:lnTo>
                    <a:pt x="121" y="289"/>
                  </a:lnTo>
                  <a:lnTo>
                    <a:pt x="107" y="271"/>
                  </a:lnTo>
                  <a:lnTo>
                    <a:pt x="82" y="281"/>
                  </a:lnTo>
                  <a:lnTo>
                    <a:pt x="58" y="293"/>
                  </a:lnTo>
                  <a:lnTo>
                    <a:pt x="24" y="299"/>
                  </a:lnTo>
                  <a:lnTo>
                    <a:pt x="9" y="295"/>
                  </a:lnTo>
                  <a:lnTo>
                    <a:pt x="0" y="276"/>
                  </a:lnTo>
                  <a:lnTo>
                    <a:pt x="17" y="259"/>
                  </a:lnTo>
                  <a:lnTo>
                    <a:pt x="37" y="246"/>
                  </a:lnTo>
                  <a:lnTo>
                    <a:pt x="81" y="222"/>
                  </a:lnTo>
                  <a:lnTo>
                    <a:pt x="104" y="188"/>
                  </a:lnTo>
                  <a:lnTo>
                    <a:pt x="124" y="160"/>
                  </a:lnTo>
                  <a:lnTo>
                    <a:pt x="168" y="130"/>
                  </a:lnTo>
                  <a:lnTo>
                    <a:pt x="240" y="108"/>
                  </a:lnTo>
                  <a:lnTo>
                    <a:pt x="305" y="94"/>
                  </a:lnTo>
                  <a:lnTo>
                    <a:pt x="369" y="71"/>
                  </a:lnTo>
                  <a:lnTo>
                    <a:pt x="426" y="47"/>
                  </a:lnTo>
                  <a:lnTo>
                    <a:pt x="44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191" name="Freeform 87">
              <a:extLst>
                <a:ext uri="{FF2B5EF4-FFF2-40B4-BE49-F238E27FC236}">
                  <a16:creationId xmlns:a16="http://schemas.microsoft.com/office/drawing/2014/main" id="{954E3CEA-4E29-7F66-63BA-76F0A8535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" y="2197"/>
              <a:ext cx="134" cy="244"/>
            </a:xfrm>
            <a:custGeom>
              <a:avLst/>
              <a:gdLst>
                <a:gd name="T0" fmla="*/ 45 w 257"/>
                <a:gd name="T1" fmla="*/ 164 h 469"/>
                <a:gd name="T2" fmla="*/ 64 w 257"/>
                <a:gd name="T3" fmla="*/ 116 h 469"/>
                <a:gd name="T4" fmla="*/ 89 w 257"/>
                <a:gd name="T5" fmla="*/ 79 h 469"/>
                <a:gd name="T6" fmla="*/ 116 w 257"/>
                <a:gd name="T7" fmla="*/ 41 h 469"/>
                <a:gd name="T8" fmla="*/ 141 w 257"/>
                <a:gd name="T9" fmla="*/ 18 h 469"/>
                <a:gd name="T10" fmla="*/ 173 w 257"/>
                <a:gd name="T11" fmla="*/ 3 h 469"/>
                <a:gd name="T12" fmla="*/ 193 w 257"/>
                <a:gd name="T13" fmla="*/ 0 h 469"/>
                <a:gd name="T14" fmla="*/ 219 w 257"/>
                <a:gd name="T15" fmla="*/ 4 h 469"/>
                <a:gd name="T16" fmla="*/ 239 w 257"/>
                <a:gd name="T17" fmla="*/ 17 h 469"/>
                <a:gd name="T18" fmla="*/ 255 w 257"/>
                <a:gd name="T19" fmla="*/ 38 h 469"/>
                <a:gd name="T20" fmla="*/ 257 w 257"/>
                <a:gd name="T21" fmla="*/ 62 h 469"/>
                <a:gd name="T22" fmla="*/ 253 w 257"/>
                <a:gd name="T23" fmla="*/ 99 h 469"/>
                <a:gd name="T24" fmla="*/ 236 w 257"/>
                <a:gd name="T25" fmla="*/ 135 h 469"/>
                <a:gd name="T26" fmla="*/ 213 w 257"/>
                <a:gd name="T27" fmla="*/ 176 h 469"/>
                <a:gd name="T28" fmla="*/ 210 w 257"/>
                <a:gd name="T29" fmla="*/ 209 h 469"/>
                <a:gd name="T30" fmla="*/ 203 w 257"/>
                <a:gd name="T31" fmla="*/ 239 h 469"/>
                <a:gd name="T32" fmla="*/ 206 w 257"/>
                <a:gd name="T33" fmla="*/ 279 h 469"/>
                <a:gd name="T34" fmla="*/ 219 w 257"/>
                <a:gd name="T35" fmla="*/ 318 h 469"/>
                <a:gd name="T36" fmla="*/ 219 w 257"/>
                <a:gd name="T37" fmla="*/ 351 h 469"/>
                <a:gd name="T38" fmla="*/ 212 w 257"/>
                <a:gd name="T39" fmla="*/ 387 h 469"/>
                <a:gd name="T40" fmla="*/ 197 w 257"/>
                <a:gd name="T41" fmla="*/ 419 h 469"/>
                <a:gd name="T42" fmla="*/ 180 w 257"/>
                <a:gd name="T43" fmla="*/ 444 h 469"/>
                <a:gd name="T44" fmla="*/ 151 w 257"/>
                <a:gd name="T45" fmla="*/ 465 h 469"/>
                <a:gd name="T46" fmla="*/ 116 w 257"/>
                <a:gd name="T47" fmla="*/ 469 h 469"/>
                <a:gd name="T48" fmla="*/ 87 w 257"/>
                <a:gd name="T49" fmla="*/ 465 h 469"/>
                <a:gd name="T50" fmla="*/ 63 w 257"/>
                <a:gd name="T51" fmla="*/ 453 h 469"/>
                <a:gd name="T52" fmla="*/ 30 w 257"/>
                <a:gd name="T53" fmla="*/ 428 h 469"/>
                <a:gd name="T54" fmla="*/ 8 w 257"/>
                <a:gd name="T55" fmla="*/ 402 h 469"/>
                <a:gd name="T56" fmla="*/ 0 w 257"/>
                <a:gd name="T57" fmla="*/ 369 h 469"/>
                <a:gd name="T58" fmla="*/ 4 w 257"/>
                <a:gd name="T59" fmla="*/ 342 h 469"/>
                <a:gd name="T60" fmla="*/ 15 w 257"/>
                <a:gd name="T61" fmla="*/ 302 h 469"/>
                <a:gd name="T62" fmla="*/ 38 w 257"/>
                <a:gd name="T63" fmla="*/ 249 h 469"/>
                <a:gd name="T64" fmla="*/ 43 w 257"/>
                <a:gd name="T65" fmla="*/ 207 h 469"/>
                <a:gd name="T66" fmla="*/ 45 w 257"/>
                <a:gd name="T67" fmla="*/ 164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7" h="469">
                  <a:moveTo>
                    <a:pt x="45" y="164"/>
                  </a:moveTo>
                  <a:lnTo>
                    <a:pt x="64" y="116"/>
                  </a:lnTo>
                  <a:lnTo>
                    <a:pt x="89" y="79"/>
                  </a:lnTo>
                  <a:lnTo>
                    <a:pt x="116" y="41"/>
                  </a:lnTo>
                  <a:lnTo>
                    <a:pt x="141" y="18"/>
                  </a:lnTo>
                  <a:lnTo>
                    <a:pt x="173" y="3"/>
                  </a:lnTo>
                  <a:lnTo>
                    <a:pt x="193" y="0"/>
                  </a:lnTo>
                  <a:lnTo>
                    <a:pt x="219" y="4"/>
                  </a:lnTo>
                  <a:lnTo>
                    <a:pt x="239" y="17"/>
                  </a:lnTo>
                  <a:lnTo>
                    <a:pt x="255" y="38"/>
                  </a:lnTo>
                  <a:lnTo>
                    <a:pt x="257" y="62"/>
                  </a:lnTo>
                  <a:lnTo>
                    <a:pt x="253" y="99"/>
                  </a:lnTo>
                  <a:lnTo>
                    <a:pt x="236" y="135"/>
                  </a:lnTo>
                  <a:lnTo>
                    <a:pt x="213" y="176"/>
                  </a:lnTo>
                  <a:lnTo>
                    <a:pt x="210" y="209"/>
                  </a:lnTo>
                  <a:lnTo>
                    <a:pt x="203" y="239"/>
                  </a:lnTo>
                  <a:lnTo>
                    <a:pt x="206" y="279"/>
                  </a:lnTo>
                  <a:lnTo>
                    <a:pt x="219" y="318"/>
                  </a:lnTo>
                  <a:lnTo>
                    <a:pt x="219" y="351"/>
                  </a:lnTo>
                  <a:lnTo>
                    <a:pt x="212" y="387"/>
                  </a:lnTo>
                  <a:lnTo>
                    <a:pt x="197" y="419"/>
                  </a:lnTo>
                  <a:lnTo>
                    <a:pt x="180" y="444"/>
                  </a:lnTo>
                  <a:lnTo>
                    <a:pt x="151" y="465"/>
                  </a:lnTo>
                  <a:lnTo>
                    <a:pt x="116" y="469"/>
                  </a:lnTo>
                  <a:lnTo>
                    <a:pt x="87" y="465"/>
                  </a:lnTo>
                  <a:lnTo>
                    <a:pt x="63" y="453"/>
                  </a:lnTo>
                  <a:lnTo>
                    <a:pt x="30" y="428"/>
                  </a:lnTo>
                  <a:lnTo>
                    <a:pt x="8" y="402"/>
                  </a:lnTo>
                  <a:lnTo>
                    <a:pt x="0" y="369"/>
                  </a:lnTo>
                  <a:lnTo>
                    <a:pt x="4" y="342"/>
                  </a:lnTo>
                  <a:lnTo>
                    <a:pt x="15" y="302"/>
                  </a:lnTo>
                  <a:lnTo>
                    <a:pt x="38" y="249"/>
                  </a:lnTo>
                  <a:lnTo>
                    <a:pt x="43" y="207"/>
                  </a:lnTo>
                  <a:lnTo>
                    <a:pt x="45" y="1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192" name="Freeform 88">
              <a:extLst>
                <a:ext uri="{FF2B5EF4-FFF2-40B4-BE49-F238E27FC236}">
                  <a16:creationId xmlns:a16="http://schemas.microsoft.com/office/drawing/2014/main" id="{3FA448CC-ED55-87AD-3CD6-EA97A2006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5" y="2399"/>
              <a:ext cx="133" cy="307"/>
            </a:xfrm>
            <a:custGeom>
              <a:avLst/>
              <a:gdLst>
                <a:gd name="T0" fmla="*/ 25 w 255"/>
                <a:gd name="T1" fmla="*/ 0 h 592"/>
                <a:gd name="T2" fmla="*/ 57 w 255"/>
                <a:gd name="T3" fmla="*/ 0 h 592"/>
                <a:gd name="T4" fmla="*/ 87 w 255"/>
                <a:gd name="T5" fmla="*/ 30 h 592"/>
                <a:gd name="T6" fmla="*/ 117 w 255"/>
                <a:gd name="T7" fmla="*/ 104 h 592"/>
                <a:gd name="T8" fmla="*/ 145 w 255"/>
                <a:gd name="T9" fmla="*/ 172 h 592"/>
                <a:gd name="T10" fmla="*/ 162 w 255"/>
                <a:gd name="T11" fmla="*/ 232 h 592"/>
                <a:gd name="T12" fmla="*/ 162 w 255"/>
                <a:gd name="T13" fmla="*/ 267 h 592"/>
                <a:gd name="T14" fmla="*/ 145 w 255"/>
                <a:gd name="T15" fmla="*/ 303 h 592"/>
                <a:gd name="T16" fmla="*/ 110 w 255"/>
                <a:gd name="T17" fmla="*/ 371 h 592"/>
                <a:gd name="T18" fmla="*/ 75 w 255"/>
                <a:gd name="T19" fmla="*/ 443 h 592"/>
                <a:gd name="T20" fmla="*/ 67 w 255"/>
                <a:gd name="T21" fmla="*/ 481 h 592"/>
                <a:gd name="T22" fmla="*/ 75 w 255"/>
                <a:gd name="T23" fmla="*/ 507 h 592"/>
                <a:gd name="T24" fmla="*/ 85 w 255"/>
                <a:gd name="T25" fmla="*/ 512 h 592"/>
                <a:gd name="T26" fmla="*/ 122 w 255"/>
                <a:gd name="T27" fmla="*/ 517 h 592"/>
                <a:gd name="T28" fmla="*/ 197 w 255"/>
                <a:gd name="T29" fmla="*/ 531 h 592"/>
                <a:gd name="T30" fmla="*/ 240 w 255"/>
                <a:gd name="T31" fmla="*/ 546 h 592"/>
                <a:gd name="T32" fmla="*/ 255 w 255"/>
                <a:gd name="T33" fmla="*/ 557 h 592"/>
                <a:gd name="T34" fmla="*/ 245 w 255"/>
                <a:gd name="T35" fmla="*/ 570 h 592"/>
                <a:gd name="T36" fmla="*/ 207 w 255"/>
                <a:gd name="T37" fmla="*/ 590 h 592"/>
                <a:gd name="T38" fmla="*/ 185 w 255"/>
                <a:gd name="T39" fmla="*/ 592 h 592"/>
                <a:gd name="T40" fmla="*/ 162 w 255"/>
                <a:gd name="T41" fmla="*/ 585 h 592"/>
                <a:gd name="T42" fmla="*/ 127 w 255"/>
                <a:gd name="T43" fmla="*/ 557 h 592"/>
                <a:gd name="T44" fmla="*/ 80 w 255"/>
                <a:gd name="T45" fmla="*/ 546 h 592"/>
                <a:gd name="T46" fmla="*/ 42 w 255"/>
                <a:gd name="T47" fmla="*/ 552 h 592"/>
                <a:gd name="T48" fmla="*/ 17 w 255"/>
                <a:gd name="T49" fmla="*/ 547 h 592"/>
                <a:gd name="T50" fmla="*/ 5 w 255"/>
                <a:gd name="T51" fmla="*/ 537 h 592"/>
                <a:gd name="T52" fmla="*/ 10 w 255"/>
                <a:gd name="T53" fmla="*/ 511 h 592"/>
                <a:gd name="T54" fmla="*/ 17 w 255"/>
                <a:gd name="T55" fmla="*/ 478 h 592"/>
                <a:gd name="T56" fmla="*/ 35 w 255"/>
                <a:gd name="T57" fmla="*/ 441 h 592"/>
                <a:gd name="T58" fmla="*/ 45 w 255"/>
                <a:gd name="T59" fmla="*/ 413 h 592"/>
                <a:gd name="T60" fmla="*/ 62 w 255"/>
                <a:gd name="T61" fmla="*/ 358 h 592"/>
                <a:gd name="T62" fmla="*/ 82 w 255"/>
                <a:gd name="T63" fmla="*/ 312 h 592"/>
                <a:gd name="T64" fmla="*/ 97 w 255"/>
                <a:gd name="T65" fmla="*/ 277 h 592"/>
                <a:gd name="T66" fmla="*/ 110 w 255"/>
                <a:gd name="T67" fmla="*/ 247 h 592"/>
                <a:gd name="T68" fmla="*/ 105 w 255"/>
                <a:gd name="T69" fmla="*/ 224 h 592"/>
                <a:gd name="T70" fmla="*/ 85 w 255"/>
                <a:gd name="T71" fmla="*/ 199 h 592"/>
                <a:gd name="T72" fmla="*/ 52 w 255"/>
                <a:gd name="T73" fmla="*/ 144 h 592"/>
                <a:gd name="T74" fmla="*/ 15 w 255"/>
                <a:gd name="T75" fmla="*/ 98 h 592"/>
                <a:gd name="T76" fmla="*/ 0 w 255"/>
                <a:gd name="T77" fmla="*/ 53 h 592"/>
                <a:gd name="T78" fmla="*/ 10 w 255"/>
                <a:gd name="T79" fmla="*/ 18 h 592"/>
                <a:gd name="T80" fmla="*/ 25 w 255"/>
                <a:gd name="T81" fmla="*/ 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55" h="592">
                  <a:moveTo>
                    <a:pt x="25" y="0"/>
                  </a:moveTo>
                  <a:lnTo>
                    <a:pt x="57" y="0"/>
                  </a:lnTo>
                  <a:lnTo>
                    <a:pt x="87" y="30"/>
                  </a:lnTo>
                  <a:lnTo>
                    <a:pt x="117" y="104"/>
                  </a:lnTo>
                  <a:lnTo>
                    <a:pt x="145" y="172"/>
                  </a:lnTo>
                  <a:lnTo>
                    <a:pt x="162" y="232"/>
                  </a:lnTo>
                  <a:lnTo>
                    <a:pt x="162" y="267"/>
                  </a:lnTo>
                  <a:lnTo>
                    <a:pt x="145" y="303"/>
                  </a:lnTo>
                  <a:lnTo>
                    <a:pt x="110" y="371"/>
                  </a:lnTo>
                  <a:lnTo>
                    <a:pt x="75" y="443"/>
                  </a:lnTo>
                  <a:lnTo>
                    <a:pt x="67" y="481"/>
                  </a:lnTo>
                  <a:lnTo>
                    <a:pt x="75" y="507"/>
                  </a:lnTo>
                  <a:lnTo>
                    <a:pt x="85" y="512"/>
                  </a:lnTo>
                  <a:lnTo>
                    <a:pt x="122" y="517"/>
                  </a:lnTo>
                  <a:lnTo>
                    <a:pt x="197" y="531"/>
                  </a:lnTo>
                  <a:lnTo>
                    <a:pt x="240" y="546"/>
                  </a:lnTo>
                  <a:lnTo>
                    <a:pt x="255" y="557"/>
                  </a:lnTo>
                  <a:lnTo>
                    <a:pt x="245" y="570"/>
                  </a:lnTo>
                  <a:lnTo>
                    <a:pt x="207" y="590"/>
                  </a:lnTo>
                  <a:lnTo>
                    <a:pt x="185" y="592"/>
                  </a:lnTo>
                  <a:lnTo>
                    <a:pt x="162" y="585"/>
                  </a:lnTo>
                  <a:lnTo>
                    <a:pt x="127" y="557"/>
                  </a:lnTo>
                  <a:lnTo>
                    <a:pt x="80" y="546"/>
                  </a:lnTo>
                  <a:lnTo>
                    <a:pt x="42" y="552"/>
                  </a:lnTo>
                  <a:lnTo>
                    <a:pt x="17" y="547"/>
                  </a:lnTo>
                  <a:lnTo>
                    <a:pt x="5" y="537"/>
                  </a:lnTo>
                  <a:lnTo>
                    <a:pt x="10" y="511"/>
                  </a:lnTo>
                  <a:lnTo>
                    <a:pt x="17" y="478"/>
                  </a:lnTo>
                  <a:lnTo>
                    <a:pt x="35" y="441"/>
                  </a:lnTo>
                  <a:lnTo>
                    <a:pt x="45" y="413"/>
                  </a:lnTo>
                  <a:lnTo>
                    <a:pt x="62" y="358"/>
                  </a:lnTo>
                  <a:lnTo>
                    <a:pt x="82" y="312"/>
                  </a:lnTo>
                  <a:lnTo>
                    <a:pt x="97" y="277"/>
                  </a:lnTo>
                  <a:lnTo>
                    <a:pt x="110" y="247"/>
                  </a:lnTo>
                  <a:lnTo>
                    <a:pt x="105" y="224"/>
                  </a:lnTo>
                  <a:lnTo>
                    <a:pt x="85" y="199"/>
                  </a:lnTo>
                  <a:lnTo>
                    <a:pt x="52" y="144"/>
                  </a:lnTo>
                  <a:lnTo>
                    <a:pt x="15" y="98"/>
                  </a:lnTo>
                  <a:lnTo>
                    <a:pt x="0" y="53"/>
                  </a:lnTo>
                  <a:lnTo>
                    <a:pt x="10" y="1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193" name="Freeform 89">
              <a:extLst>
                <a:ext uri="{FF2B5EF4-FFF2-40B4-BE49-F238E27FC236}">
                  <a16:creationId xmlns:a16="http://schemas.microsoft.com/office/drawing/2014/main" id="{19907FB8-6BBB-3F3D-145B-DFF216645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" y="2386"/>
              <a:ext cx="95" cy="356"/>
            </a:xfrm>
            <a:custGeom>
              <a:avLst/>
              <a:gdLst>
                <a:gd name="T0" fmla="*/ 81 w 182"/>
                <a:gd name="T1" fmla="*/ 78 h 687"/>
                <a:gd name="T2" fmla="*/ 97 w 182"/>
                <a:gd name="T3" fmla="*/ 37 h 687"/>
                <a:gd name="T4" fmla="*/ 119 w 182"/>
                <a:gd name="T5" fmla="*/ 0 h 687"/>
                <a:gd name="T6" fmla="*/ 138 w 182"/>
                <a:gd name="T7" fmla="*/ 0 h 687"/>
                <a:gd name="T8" fmla="*/ 163 w 182"/>
                <a:gd name="T9" fmla="*/ 9 h 687"/>
                <a:gd name="T10" fmla="*/ 182 w 182"/>
                <a:gd name="T11" fmla="*/ 46 h 687"/>
                <a:gd name="T12" fmla="*/ 166 w 182"/>
                <a:gd name="T13" fmla="*/ 87 h 687"/>
                <a:gd name="T14" fmla="*/ 149 w 182"/>
                <a:gd name="T15" fmla="*/ 137 h 687"/>
                <a:gd name="T16" fmla="*/ 128 w 182"/>
                <a:gd name="T17" fmla="*/ 211 h 687"/>
                <a:gd name="T18" fmla="*/ 119 w 182"/>
                <a:gd name="T19" fmla="*/ 272 h 687"/>
                <a:gd name="T20" fmla="*/ 114 w 182"/>
                <a:gd name="T21" fmla="*/ 331 h 687"/>
                <a:gd name="T22" fmla="*/ 125 w 182"/>
                <a:gd name="T23" fmla="*/ 412 h 687"/>
                <a:gd name="T24" fmla="*/ 120 w 182"/>
                <a:gd name="T25" fmla="*/ 455 h 687"/>
                <a:gd name="T26" fmla="*/ 114 w 182"/>
                <a:gd name="T27" fmla="*/ 487 h 687"/>
                <a:gd name="T28" fmla="*/ 111 w 182"/>
                <a:gd name="T29" fmla="*/ 522 h 687"/>
                <a:gd name="T30" fmla="*/ 123 w 182"/>
                <a:gd name="T31" fmla="*/ 556 h 687"/>
                <a:gd name="T32" fmla="*/ 128 w 182"/>
                <a:gd name="T33" fmla="*/ 582 h 687"/>
                <a:gd name="T34" fmla="*/ 116 w 182"/>
                <a:gd name="T35" fmla="*/ 597 h 687"/>
                <a:gd name="T36" fmla="*/ 90 w 182"/>
                <a:gd name="T37" fmla="*/ 623 h 687"/>
                <a:gd name="T38" fmla="*/ 81 w 182"/>
                <a:gd name="T39" fmla="*/ 655 h 687"/>
                <a:gd name="T40" fmla="*/ 68 w 182"/>
                <a:gd name="T41" fmla="*/ 679 h 687"/>
                <a:gd name="T42" fmla="*/ 47 w 182"/>
                <a:gd name="T43" fmla="*/ 687 h 687"/>
                <a:gd name="T44" fmla="*/ 11 w 182"/>
                <a:gd name="T45" fmla="*/ 666 h 687"/>
                <a:gd name="T46" fmla="*/ 0 w 182"/>
                <a:gd name="T47" fmla="*/ 655 h 687"/>
                <a:gd name="T48" fmla="*/ 5 w 182"/>
                <a:gd name="T49" fmla="*/ 629 h 687"/>
                <a:gd name="T50" fmla="*/ 25 w 182"/>
                <a:gd name="T51" fmla="*/ 620 h 687"/>
                <a:gd name="T52" fmla="*/ 54 w 182"/>
                <a:gd name="T53" fmla="*/ 595 h 687"/>
                <a:gd name="T54" fmla="*/ 71 w 182"/>
                <a:gd name="T55" fmla="*/ 563 h 687"/>
                <a:gd name="T56" fmla="*/ 76 w 182"/>
                <a:gd name="T57" fmla="*/ 522 h 687"/>
                <a:gd name="T58" fmla="*/ 71 w 182"/>
                <a:gd name="T59" fmla="*/ 481 h 687"/>
                <a:gd name="T60" fmla="*/ 68 w 182"/>
                <a:gd name="T61" fmla="*/ 423 h 687"/>
                <a:gd name="T62" fmla="*/ 63 w 182"/>
                <a:gd name="T63" fmla="*/ 348 h 687"/>
                <a:gd name="T64" fmla="*/ 62 w 182"/>
                <a:gd name="T65" fmla="*/ 284 h 687"/>
                <a:gd name="T66" fmla="*/ 66 w 182"/>
                <a:gd name="T67" fmla="*/ 215 h 687"/>
                <a:gd name="T68" fmla="*/ 66 w 182"/>
                <a:gd name="T69" fmla="*/ 160 h 687"/>
                <a:gd name="T70" fmla="*/ 73 w 182"/>
                <a:gd name="T71" fmla="*/ 119 h 687"/>
                <a:gd name="T72" fmla="*/ 81 w 182"/>
                <a:gd name="T73" fmla="*/ 78 h 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2" h="687">
                  <a:moveTo>
                    <a:pt x="81" y="78"/>
                  </a:moveTo>
                  <a:lnTo>
                    <a:pt x="97" y="37"/>
                  </a:lnTo>
                  <a:lnTo>
                    <a:pt x="119" y="0"/>
                  </a:lnTo>
                  <a:lnTo>
                    <a:pt x="138" y="0"/>
                  </a:lnTo>
                  <a:lnTo>
                    <a:pt x="163" y="9"/>
                  </a:lnTo>
                  <a:lnTo>
                    <a:pt x="182" y="46"/>
                  </a:lnTo>
                  <a:lnTo>
                    <a:pt x="166" y="87"/>
                  </a:lnTo>
                  <a:lnTo>
                    <a:pt x="149" y="137"/>
                  </a:lnTo>
                  <a:lnTo>
                    <a:pt x="128" y="211"/>
                  </a:lnTo>
                  <a:lnTo>
                    <a:pt x="119" y="272"/>
                  </a:lnTo>
                  <a:lnTo>
                    <a:pt x="114" y="331"/>
                  </a:lnTo>
                  <a:lnTo>
                    <a:pt x="125" y="412"/>
                  </a:lnTo>
                  <a:lnTo>
                    <a:pt x="120" y="455"/>
                  </a:lnTo>
                  <a:lnTo>
                    <a:pt x="114" y="487"/>
                  </a:lnTo>
                  <a:lnTo>
                    <a:pt x="111" y="522"/>
                  </a:lnTo>
                  <a:lnTo>
                    <a:pt x="123" y="556"/>
                  </a:lnTo>
                  <a:lnTo>
                    <a:pt x="128" y="582"/>
                  </a:lnTo>
                  <a:lnTo>
                    <a:pt x="116" y="597"/>
                  </a:lnTo>
                  <a:lnTo>
                    <a:pt x="90" y="623"/>
                  </a:lnTo>
                  <a:lnTo>
                    <a:pt x="81" y="655"/>
                  </a:lnTo>
                  <a:lnTo>
                    <a:pt x="68" y="679"/>
                  </a:lnTo>
                  <a:lnTo>
                    <a:pt x="47" y="687"/>
                  </a:lnTo>
                  <a:lnTo>
                    <a:pt x="11" y="666"/>
                  </a:lnTo>
                  <a:lnTo>
                    <a:pt x="0" y="655"/>
                  </a:lnTo>
                  <a:lnTo>
                    <a:pt x="5" y="629"/>
                  </a:lnTo>
                  <a:lnTo>
                    <a:pt x="25" y="620"/>
                  </a:lnTo>
                  <a:lnTo>
                    <a:pt x="54" y="595"/>
                  </a:lnTo>
                  <a:lnTo>
                    <a:pt x="71" y="563"/>
                  </a:lnTo>
                  <a:lnTo>
                    <a:pt x="76" y="522"/>
                  </a:lnTo>
                  <a:lnTo>
                    <a:pt x="71" y="481"/>
                  </a:lnTo>
                  <a:lnTo>
                    <a:pt x="68" y="423"/>
                  </a:lnTo>
                  <a:lnTo>
                    <a:pt x="63" y="348"/>
                  </a:lnTo>
                  <a:lnTo>
                    <a:pt x="62" y="284"/>
                  </a:lnTo>
                  <a:lnTo>
                    <a:pt x="66" y="215"/>
                  </a:lnTo>
                  <a:lnTo>
                    <a:pt x="66" y="160"/>
                  </a:lnTo>
                  <a:lnTo>
                    <a:pt x="73" y="119"/>
                  </a:lnTo>
                  <a:lnTo>
                    <a:pt x="81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7194" name="Group 90">
              <a:extLst>
                <a:ext uri="{FF2B5EF4-FFF2-40B4-BE49-F238E27FC236}">
                  <a16:creationId xmlns:a16="http://schemas.microsoft.com/office/drawing/2014/main" id="{470D03A3-E62F-84F8-F393-058A3703BB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4" y="2226"/>
              <a:ext cx="224" cy="197"/>
              <a:chOff x="4133" y="-96"/>
              <a:chExt cx="598" cy="1341"/>
            </a:xfrm>
          </p:grpSpPr>
          <p:sp>
            <p:nvSpPr>
              <p:cNvPr id="47195" name="Freeform 91">
                <a:extLst>
                  <a:ext uri="{FF2B5EF4-FFF2-40B4-BE49-F238E27FC236}">
                    <a16:creationId xmlns:a16="http://schemas.microsoft.com/office/drawing/2014/main" id="{AC481C1E-660C-E155-9E8A-62BEA0ADDA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4" y="-37"/>
                <a:ext cx="318" cy="1264"/>
              </a:xfrm>
              <a:custGeom>
                <a:avLst/>
                <a:gdLst>
                  <a:gd name="T0" fmla="*/ 312 w 318"/>
                  <a:gd name="T1" fmla="*/ 226 h 1264"/>
                  <a:gd name="T2" fmla="*/ 318 w 318"/>
                  <a:gd name="T3" fmla="*/ 274 h 1264"/>
                  <a:gd name="T4" fmla="*/ 318 w 318"/>
                  <a:gd name="T5" fmla="*/ 524 h 1264"/>
                  <a:gd name="T6" fmla="*/ 295 w 318"/>
                  <a:gd name="T7" fmla="*/ 859 h 1264"/>
                  <a:gd name="T8" fmla="*/ 297 w 318"/>
                  <a:gd name="T9" fmla="*/ 1074 h 1264"/>
                  <a:gd name="T10" fmla="*/ 309 w 318"/>
                  <a:gd name="T11" fmla="*/ 1222 h 1264"/>
                  <a:gd name="T12" fmla="*/ 297 w 318"/>
                  <a:gd name="T13" fmla="*/ 1264 h 1264"/>
                  <a:gd name="T14" fmla="*/ 279 w 318"/>
                  <a:gd name="T15" fmla="*/ 1255 h 1264"/>
                  <a:gd name="T16" fmla="*/ 170 w 318"/>
                  <a:gd name="T17" fmla="*/ 1173 h 1264"/>
                  <a:gd name="T18" fmla="*/ 143 w 318"/>
                  <a:gd name="T19" fmla="*/ 1157 h 1264"/>
                  <a:gd name="T20" fmla="*/ 126 w 318"/>
                  <a:gd name="T21" fmla="*/ 1133 h 1264"/>
                  <a:gd name="T22" fmla="*/ 98 w 318"/>
                  <a:gd name="T23" fmla="*/ 1103 h 1264"/>
                  <a:gd name="T24" fmla="*/ 62 w 318"/>
                  <a:gd name="T25" fmla="*/ 1071 h 1264"/>
                  <a:gd name="T26" fmla="*/ 44 w 318"/>
                  <a:gd name="T27" fmla="*/ 1028 h 1264"/>
                  <a:gd name="T28" fmla="*/ 0 w 318"/>
                  <a:gd name="T29" fmla="*/ 989 h 1264"/>
                  <a:gd name="T30" fmla="*/ 0 w 318"/>
                  <a:gd name="T31" fmla="*/ 968 h 1264"/>
                  <a:gd name="T32" fmla="*/ 24 w 318"/>
                  <a:gd name="T33" fmla="*/ 939 h 1264"/>
                  <a:gd name="T34" fmla="*/ 33 w 318"/>
                  <a:gd name="T35" fmla="*/ 901 h 1264"/>
                  <a:gd name="T36" fmla="*/ 27 w 318"/>
                  <a:gd name="T37" fmla="*/ 882 h 1264"/>
                  <a:gd name="T38" fmla="*/ 16 w 318"/>
                  <a:gd name="T39" fmla="*/ 848 h 1264"/>
                  <a:gd name="T40" fmla="*/ 12 w 318"/>
                  <a:gd name="T41" fmla="*/ 825 h 1264"/>
                  <a:gd name="T42" fmla="*/ 29 w 318"/>
                  <a:gd name="T43" fmla="*/ 789 h 1264"/>
                  <a:gd name="T44" fmla="*/ 29 w 318"/>
                  <a:gd name="T45" fmla="*/ 766 h 1264"/>
                  <a:gd name="T46" fmla="*/ 10 w 318"/>
                  <a:gd name="T47" fmla="*/ 718 h 1264"/>
                  <a:gd name="T48" fmla="*/ 10 w 318"/>
                  <a:gd name="T49" fmla="*/ 690 h 1264"/>
                  <a:gd name="T50" fmla="*/ 22 w 318"/>
                  <a:gd name="T51" fmla="*/ 668 h 1264"/>
                  <a:gd name="T52" fmla="*/ 40 w 318"/>
                  <a:gd name="T53" fmla="*/ 643 h 1264"/>
                  <a:gd name="T54" fmla="*/ 38 w 318"/>
                  <a:gd name="T55" fmla="*/ 600 h 1264"/>
                  <a:gd name="T56" fmla="*/ 27 w 318"/>
                  <a:gd name="T57" fmla="*/ 566 h 1264"/>
                  <a:gd name="T58" fmla="*/ 38 w 318"/>
                  <a:gd name="T59" fmla="*/ 524 h 1264"/>
                  <a:gd name="T60" fmla="*/ 49 w 318"/>
                  <a:gd name="T61" fmla="*/ 513 h 1264"/>
                  <a:gd name="T62" fmla="*/ 40 w 318"/>
                  <a:gd name="T63" fmla="*/ 476 h 1264"/>
                  <a:gd name="T64" fmla="*/ 16 w 318"/>
                  <a:gd name="T65" fmla="*/ 436 h 1264"/>
                  <a:gd name="T66" fmla="*/ 10 w 318"/>
                  <a:gd name="T67" fmla="*/ 409 h 1264"/>
                  <a:gd name="T68" fmla="*/ 16 w 318"/>
                  <a:gd name="T69" fmla="*/ 383 h 1264"/>
                  <a:gd name="T70" fmla="*/ 45 w 318"/>
                  <a:gd name="T71" fmla="*/ 362 h 1264"/>
                  <a:gd name="T72" fmla="*/ 44 w 318"/>
                  <a:gd name="T73" fmla="*/ 344 h 1264"/>
                  <a:gd name="T74" fmla="*/ 12 w 318"/>
                  <a:gd name="T75" fmla="*/ 286 h 1264"/>
                  <a:gd name="T76" fmla="*/ 1 w 318"/>
                  <a:gd name="T77" fmla="*/ 242 h 1264"/>
                  <a:gd name="T78" fmla="*/ 10 w 318"/>
                  <a:gd name="T79" fmla="*/ 216 h 1264"/>
                  <a:gd name="T80" fmla="*/ 40 w 318"/>
                  <a:gd name="T81" fmla="*/ 192 h 1264"/>
                  <a:gd name="T82" fmla="*/ 33 w 318"/>
                  <a:gd name="T83" fmla="*/ 173 h 1264"/>
                  <a:gd name="T84" fmla="*/ 12 w 318"/>
                  <a:gd name="T85" fmla="*/ 149 h 1264"/>
                  <a:gd name="T86" fmla="*/ 12 w 318"/>
                  <a:gd name="T87" fmla="*/ 124 h 1264"/>
                  <a:gd name="T88" fmla="*/ 45 w 318"/>
                  <a:gd name="T89" fmla="*/ 108 h 1264"/>
                  <a:gd name="T90" fmla="*/ 61 w 318"/>
                  <a:gd name="T91" fmla="*/ 90 h 1264"/>
                  <a:gd name="T92" fmla="*/ 33 w 318"/>
                  <a:gd name="T93" fmla="*/ 51 h 1264"/>
                  <a:gd name="T94" fmla="*/ 33 w 318"/>
                  <a:gd name="T95" fmla="*/ 32 h 1264"/>
                  <a:gd name="T96" fmla="*/ 66 w 318"/>
                  <a:gd name="T97" fmla="*/ 19 h 1264"/>
                  <a:gd name="T98" fmla="*/ 68 w 318"/>
                  <a:gd name="T99" fmla="*/ 0 h 1264"/>
                  <a:gd name="T100" fmla="*/ 105 w 318"/>
                  <a:gd name="T101" fmla="*/ 51 h 1264"/>
                  <a:gd name="T102" fmla="*/ 149 w 318"/>
                  <a:gd name="T103" fmla="*/ 106 h 1264"/>
                  <a:gd name="T104" fmla="*/ 203 w 318"/>
                  <a:gd name="T105" fmla="*/ 149 h 1264"/>
                  <a:gd name="T106" fmla="*/ 247 w 318"/>
                  <a:gd name="T107" fmla="*/ 183 h 1264"/>
                  <a:gd name="T108" fmla="*/ 295 w 318"/>
                  <a:gd name="T109" fmla="*/ 210 h 1264"/>
                  <a:gd name="T110" fmla="*/ 312 w 318"/>
                  <a:gd name="T111" fmla="*/ 226 h 1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18" h="1264">
                    <a:moveTo>
                      <a:pt x="312" y="226"/>
                    </a:moveTo>
                    <a:lnTo>
                      <a:pt x="318" y="274"/>
                    </a:lnTo>
                    <a:lnTo>
                      <a:pt x="318" y="524"/>
                    </a:lnTo>
                    <a:lnTo>
                      <a:pt x="295" y="859"/>
                    </a:lnTo>
                    <a:lnTo>
                      <a:pt x="297" y="1074"/>
                    </a:lnTo>
                    <a:lnTo>
                      <a:pt x="309" y="1222"/>
                    </a:lnTo>
                    <a:lnTo>
                      <a:pt x="297" y="1264"/>
                    </a:lnTo>
                    <a:lnTo>
                      <a:pt x="279" y="1255"/>
                    </a:lnTo>
                    <a:lnTo>
                      <a:pt x="170" y="1173"/>
                    </a:lnTo>
                    <a:lnTo>
                      <a:pt x="143" y="1157"/>
                    </a:lnTo>
                    <a:lnTo>
                      <a:pt x="126" y="1133"/>
                    </a:lnTo>
                    <a:lnTo>
                      <a:pt x="98" y="1103"/>
                    </a:lnTo>
                    <a:lnTo>
                      <a:pt x="62" y="1071"/>
                    </a:lnTo>
                    <a:lnTo>
                      <a:pt x="44" y="1028"/>
                    </a:lnTo>
                    <a:lnTo>
                      <a:pt x="0" y="989"/>
                    </a:lnTo>
                    <a:lnTo>
                      <a:pt x="0" y="968"/>
                    </a:lnTo>
                    <a:lnTo>
                      <a:pt x="24" y="939"/>
                    </a:lnTo>
                    <a:lnTo>
                      <a:pt x="33" y="901"/>
                    </a:lnTo>
                    <a:lnTo>
                      <a:pt x="27" y="882"/>
                    </a:lnTo>
                    <a:lnTo>
                      <a:pt x="16" y="848"/>
                    </a:lnTo>
                    <a:lnTo>
                      <a:pt x="12" y="825"/>
                    </a:lnTo>
                    <a:lnTo>
                      <a:pt x="29" y="789"/>
                    </a:lnTo>
                    <a:lnTo>
                      <a:pt x="29" y="766"/>
                    </a:lnTo>
                    <a:lnTo>
                      <a:pt x="10" y="718"/>
                    </a:lnTo>
                    <a:lnTo>
                      <a:pt x="10" y="690"/>
                    </a:lnTo>
                    <a:lnTo>
                      <a:pt x="22" y="668"/>
                    </a:lnTo>
                    <a:lnTo>
                      <a:pt x="40" y="643"/>
                    </a:lnTo>
                    <a:lnTo>
                      <a:pt x="38" y="600"/>
                    </a:lnTo>
                    <a:lnTo>
                      <a:pt x="27" y="566"/>
                    </a:lnTo>
                    <a:lnTo>
                      <a:pt x="38" y="524"/>
                    </a:lnTo>
                    <a:lnTo>
                      <a:pt x="49" y="513"/>
                    </a:lnTo>
                    <a:lnTo>
                      <a:pt x="40" y="476"/>
                    </a:lnTo>
                    <a:lnTo>
                      <a:pt x="16" y="436"/>
                    </a:lnTo>
                    <a:lnTo>
                      <a:pt x="10" y="409"/>
                    </a:lnTo>
                    <a:lnTo>
                      <a:pt x="16" y="383"/>
                    </a:lnTo>
                    <a:lnTo>
                      <a:pt x="45" y="362"/>
                    </a:lnTo>
                    <a:lnTo>
                      <a:pt x="44" y="344"/>
                    </a:lnTo>
                    <a:lnTo>
                      <a:pt x="12" y="286"/>
                    </a:lnTo>
                    <a:lnTo>
                      <a:pt x="1" y="242"/>
                    </a:lnTo>
                    <a:lnTo>
                      <a:pt x="10" y="216"/>
                    </a:lnTo>
                    <a:lnTo>
                      <a:pt x="40" y="192"/>
                    </a:lnTo>
                    <a:lnTo>
                      <a:pt x="33" y="173"/>
                    </a:lnTo>
                    <a:lnTo>
                      <a:pt x="12" y="149"/>
                    </a:lnTo>
                    <a:lnTo>
                      <a:pt x="12" y="124"/>
                    </a:lnTo>
                    <a:lnTo>
                      <a:pt x="45" y="108"/>
                    </a:lnTo>
                    <a:lnTo>
                      <a:pt x="61" y="90"/>
                    </a:lnTo>
                    <a:lnTo>
                      <a:pt x="33" y="51"/>
                    </a:lnTo>
                    <a:lnTo>
                      <a:pt x="33" y="32"/>
                    </a:lnTo>
                    <a:lnTo>
                      <a:pt x="66" y="19"/>
                    </a:lnTo>
                    <a:lnTo>
                      <a:pt x="68" y="0"/>
                    </a:lnTo>
                    <a:lnTo>
                      <a:pt x="105" y="51"/>
                    </a:lnTo>
                    <a:lnTo>
                      <a:pt x="149" y="106"/>
                    </a:lnTo>
                    <a:lnTo>
                      <a:pt x="203" y="149"/>
                    </a:lnTo>
                    <a:lnTo>
                      <a:pt x="247" y="183"/>
                    </a:lnTo>
                    <a:lnTo>
                      <a:pt x="295" y="210"/>
                    </a:lnTo>
                    <a:lnTo>
                      <a:pt x="312" y="22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96" name="Freeform 92">
                <a:extLst>
                  <a:ext uri="{FF2B5EF4-FFF2-40B4-BE49-F238E27FC236}">
                    <a16:creationId xmlns:a16="http://schemas.microsoft.com/office/drawing/2014/main" id="{1CA6EE7F-B4CE-C79B-5639-93F86D373D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3" y="-17"/>
                <a:ext cx="98" cy="965"/>
              </a:xfrm>
              <a:custGeom>
                <a:avLst/>
                <a:gdLst>
                  <a:gd name="T0" fmla="*/ 66 w 98"/>
                  <a:gd name="T1" fmla="*/ 32 h 965"/>
                  <a:gd name="T2" fmla="*/ 98 w 98"/>
                  <a:gd name="T3" fmla="*/ 67 h 965"/>
                  <a:gd name="T4" fmla="*/ 78 w 98"/>
                  <a:gd name="T5" fmla="*/ 94 h 965"/>
                  <a:gd name="T6" fmla="*/ 37 w 98"/>
                  <a:gd name="T7" fmla="*/ 113 h 965"/>
                  <a:gd name="T8" fmla="*/ 52 w 98"/>
                  <a:gd name="T9" fmla="*/ 140 h 965"/>
                  <a:gd name="T10" fmla="*/ 72 w 98"/>
                  <a:gd name="T11" fmla="*/ 174 h 965"/>
                  <a:gd name="T12" fmla="*/ 49 w 98"/>
                  <a:gd name="T13" fmla="*/ 197 h 965"/>
                  <a:gd name="T14" fmla="*/ 29 w 98"/>
                  <a:gd name="T15" fmla="*/ 224 h 965"/>
                  <a:gd name="T16" fmla="*/ 49 w 98"/>
                  <a:gd name="T17" fmla="*/ 272 h 965"/>
                  <a:gd name="T18" fmla="*/ 72 w 98"/>
                  <a:gd name="T19" fmla="*/ 316 h 965"/>
                  <a:gd name="T20" fmla="*/ 66 w 98"/>
                  <a:gd name="T21" fmla="*/ 354 h 965"/>
                  <a:gd name="T22" fmla="*/ 37 w 98"/>
                  <a:gd name="T23" fmla="*/ 386 h 965"/>
                  <a:gd name="T24" fmla="*/ 70 w 98"/>
                  <a:gd name="T25" fmla="*/ 455 h 965"/>
                  <a:gd name="T26" fmla="*/ 84 w 98"/>
                  <a:gd name="T27" fmla="*/ 498 h 965"/>
                  <a:gd name="T28" fmla="*/ 59 w 98"/>
                  <a:gd name="T29" fmla="*/ 530 h 965"/>
                  <a:gd name="T30" fmla="*/ 64 w 98"/>
                  <a:gd name="T31" fmla="*/ 580 h 965"/>
                  <a:gd name="T32" fmla="*/ 82 w 98"/>
                  <a:gd name="T33" fmla="*/ 628 h 965"/>
                  <a:gd name="T34" fmla="*/ 60 w 98"/>
                  <a:gd name="T35" fmla="*/ 655 h 965"/>
                  <a:gd name="T36" fmla="*/ 30 w 98"/>
                  <a:gd name="T37" fmla="*/ 688 h 965"/>
                  <a:gd name="T38" fmla="*/ 60 w 98"/>
                  <a:gd name="T39" fmla="*/ 747 h 965"/>
                  <a:gd name="T40" fmla="*/ 72 w 98"/>
                  <a:gd name="T41" fmla="*/ 788 h 965"/>
                  <a:gd name="T42" fmla="*/ 47 w 98"/>
                  <a:gd name="T43" fmla="*/ 797 h 965"/>
                  <a:gd name="T44" fmla="*/ 52 w 98"/>
                  <a:gd name="T45" fmla="*/ 861 h 965"/>
                  <a:gd name="T46" fmla="*/ 66 w 98"/>
                  <a:gd name="T47" fmla="*/ 895 h 965"/>
                  <a:gd name="T48" fmla="*/ 47 w 98"/>
                  <a:gd name="T49" fmla="*/ 934 h 965"/>
                  <a:gd name="T50" fmla="*/ 1 w 98"/>
                  <a:gd name="T51" fmla="*/ 954 h 965"/>
                  <a:gd name="T52" fmla="*/ 35 w 98"/>
                  <a:gd name="T53" fmla="*/ 888 h 965"/>
                  <a:gd name="T54" fmla="*/ 20 w 98"/>
                  <a:gd name="T55" fmla="*/ 834 h 965"/>
                  <a:gd name="T56" fmla="*/ 23 w 98"/>
                  <a:gd name="T57" fmla="*/ 788 h 965"/>
                  <a:gd name="T58" fmla="*/ 37 w 98"/>
                  <a:gd name="T59" fmla="*/ 764 h 965"/>
                  <a:gd name="T60" fmla="*/ 8 w 98"/>
                  <a:gd name="T61" fmla="*/ 706 h 965"/>
                  <a:gd name="T62" fmla="*/ 8 w 98"/>
                  <a:gd name="T63" fmla="*/ 646 h 965"/>
                  <a:gd name="T64" fmla="*/ 42 w 98"/>
                  <a:gd name="T65" fmla="*/ 619 h 965"/>
                  <a:gd name="T66" fmla="*/ 35 w 98"/>
                  <a:gd name="T67" fmla="*/ 576 h 965"/>
                  <a:gd name="T68" fmla="*/ 25 w 98"/>
                  <a:gd name="T69" fmla="*/ 525 h 965"/>
                  <a:gd name="T70" fmla="*/ 52 w 98"/>
                  <a:gd name="T71" fmla="*/ 493 h 965"/>
                  <a:gd name="T72" fmla="*/ 40 w 98"/>
                  <a:gd name="T73" fmla="*/ 457 h 965"/>
                  <a:gd name="T74" fmla="*/ 8 w 98"/>
                  <a:gd name="T75" fmla="*/ 400 h 965"/>
                  <a:gd name="T76" fmla="*/ 13 w 98"/>
                  <a:gd name="T77" fmla="*/ 363 h 965"/>
                  <a:gd name="T78" fmla="*/ 42 w 98"/>
                  <a:gd name="T79" fmla="*/ 332 h 965"/>
                  <a:gd name="T80" fmla="*/ 11 w 98"/>
                  <a:gd name="T81" fmla="*/ 260 h 965"/>
                  <a:gd name="T82" fmla="*/ 0 w 98"/>
                  <a:gd name="T83" fmla="*/ 218 h 965"/>
                  <a:gd name="T84" fmla="*/ 25 w 98"/>
                  <a:gd name="T85" fmla="*/ 186 h 965"/>
                  <a:gd name="T86" fmla="*/ 37 w 98"/>
                  <a:gd name="T87" fmla="*/ 164 h 965"/>
                  <a:gd name="T88" fmla="*/ 8 w 98"/>
                  <a:gd name="T89" fmla="*/ 130 h 965"/>
                  <a:gd name="T90" fmla="*/ 20 w 98"/>
                  <a:gd name="T91" fmla="*/ 97 h 965"/>
                  <a:gd name="T92" fmla="*/ 52 w 98"/>
                  <a:gd name="T93" fmla="*/ 76 h 965"/>
                  <a:gd name="T94" fmla="*/ 54 w 98"/>
                  <a:gd name="T95" fmla="*/ 50 h 965"/>
                  <a:gd name="T96" fmla="*/ 37 w 98"/>
                  <a:gd name="T97" fmla="*/ 17 h 9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8" h="965">
                    <a:moveTo>
                      <a:pt x="49" y="0"/>
                    </a:moveTo>
                    <a:lnTo>
                      <a:pt x="66" y="32"/>
                    </a:lnTo>
                    <a:lnTo>
                      <a:pt x="82" y="53"/>
                    </a:lnTo>
                    <a:lnTo>
                      <a:pt x="98" y="67"/>
                    </a:lnTo>
                    <a:lnTo>
                      <a:pt x="94" y="83"/>
                    </a:lnTo>
                    <a:lnTo>
                      <a:pt x="78" y="94"/>
                    </a:lnTo>
                    <a:lnTo>
                      <a:pt x="54" y="99"/>
                    </a:lnTo>
                    <a:lnTo>
                      <a:pt x="37" y="113"/>
                    </a:lnTo>
                    <a:lnTo>
                      <a:pt x="40" y="130"/>
                    </a:lnTo>
                    <a:lnTo>
                      <a:pt x="52" y="140"/>
                    </a:lnTo>
                    <a:lnTo>
                      <a:pt x="72" y="162"/>
                    </a:lnTo>
                    <a:lnTo>
                      <a:pt x="72" y="174"/>
                    </a:lnTo>
                    <a:lnTo>
                      <a:pt x="66" y="186"/>
                    </a:lnTo>
                    <a:lnTo>
                      <a:pt x="49" y="197"/>
                    </a:lnTo>
                    <a:lnTo>
                      <a:pt x="30" y="208"/>
                    </a:lnTo>
                    <a:lnTo>
                      <a:pt x="29" y="224"/>
                    </a:lnTo>
                    <a:lnTo>
                      <a:pt x="35" y="240"/>
                    </a:lnTo>
                    <a:lnTo>
                      <a:pt x="49" y="272"/>
                    </a:lnTo>
                    <a:lnTo>
                      <a:pt x="60" y="297"/>
                    </a:lnTo>
                    <a:lnTo>
                      <a:pt x="72" y="316"/>
                    </a:lnTo>
                    <a:lnTo>
                      <a:pt x="72" y="336"/>
                    </a:lnTo>
                    <a:lnTo>
                      <a:pt x="66" y="354"/>
                    </a:lnTo>
                    <a:lnTo>
                      <a:pt x="49" y="370"/>
                    </a:lnTo>
                    <a:lnTo>
                      <a:pt x="37" y="386"/>
                    </a:lnTo>
                    <a:lnTo>
                      <a:pt x="40" y="413"/>
                    </a:lnTo>
                    <a:lnTo>
                      <a:pt x="70" y="455"/>
                    </a:lnTo>
                    <a:lnTo>
                      <a:pt x="82" y="477"/>
                    </a:lnTo>
                    <a:lnTo>
                      <a:pt x="84" y="498"/>
                    </a:lnTo>
                    <a:lnTo>
                      <a:pt x="72" y="514"/>
                    </a:lnTo>
                    <a:lnTo>
                      <a:pt x="59" y="530"/>
                    </a:lnTo>
                    <a:lnTo>
                      <a:pt x="54" y="553"/>
                    </a:lnTo>
                    <a:lnTo>
                      <a:pt x="64" y="580"/>
                    </a:lnTo>
                    <a:lnTo>
                      <a:pt x="76" y="608"/>
                    </a:lnTo>
                    <a:lnTo>
                      <a:pt x="82" y="628"/>
                    </a:lnTo>
                    <a:lnTo>
                      <a:pt x="76" y="641"/>
                    </a:lnTo>
                    <a:lnTo>
                      <a:pt x="60" y="655"/>
                    </a:lnTo>
                    <a:lnTo>
                      <a:pt x="40" y="672"/>
                    </a:lnTo>
                    <a:lnTo>
                      <a:pt x="30" y="688"/>
                    </a:lnTo>
                    <a:lnTo>
                      <a:pt x="40" y="717"/>
                    </a:lnTo>
                    <a:lnTo>
                      <a:pt x="60" y="747"/>
                    </a:lnTo>
                    <a:lnTo>
                      <a:pt x="70" y="769"/>
                    </a:lnTo>
                    <a:lnTo>
                      <a:pt x="72" y="788"/>
                    </a:lnTo>
                    <a:lnTo>
                      <a:pt x="66" y="797"/>
                    </a:lnTo>
                    <a:lnTo>
                      <a:pt x="47" y="797"/>
                    </a:lnTo>
                    <a:lnTo>
                      <a:pt x="40" y="836"/>
                    </a:lnTo>
                    <a:lnTo>
                      <a:pt x="52" y="861"/>
                    </a:lnTo>
                    <a:lnTo>
                      <a:pt x="64" y="879"/>
                    </a:lnTo>
                    <a:lnTo>
                      <a:pt x="66" y="895"/>
                    </a:lnTo>
                    <a:lnTo>
                      <a:pt x="66" y="911"/>
                    </a:lnTo>
                    <a:lnTo>
                      <a:pt x="47" y="934"/>
                    </a:lnTo>
                    <a:lnTo>
                      <a:pt x="20" y="965"/>
                    </a:lnTo>
                    <a:lnTo>
                      <a:pt x="1" y="954"/>
                    </a:lnTo>
                    <a:lnTo>
                      <a:pt x="8" y="929"/>
                    </a:lnTo>
                    <a:lnTo>
                      <a:pt x="35" y="888"/>
                    </a:lnTo>
                    <a:lnTo>
                      <a:pt x="30" y="863"/>
                    </a:lnTo>
                    <a:lnTo>
                      <a:pt x="20" y="834"/>
                    </a:lnTo>
                    <a:lnTo>
                      <a:pt x="11" y="809"/>
                    </a:lnTo>
                    <a:lnTo>
                      <a:pt x="23" y="788"/>
                    </a:lnTo>
                    <a:lnTo>
                      <a:pt x="35" y="780"/>
                    </a:lnTo>
                    <a:lnTo>
                      <a:pt x="37" y="764"/>
                    </a:lnTo>
                    <a:lnTo>
                      <a:pt x="23" y="733"/>
                    </a:lnTo>
                    <a:lnTo>
                      <a:pt x="8" y="706"/>
                    </a:lnTo>
                    <a:lnTo>
                      <a:pt x="0" y="679"/>
                    </a:lnTo>
                    <a:lnTo>
                      <a:pt x="8" y="646"/>
                    </a:lnTo>
                    <a:lnTo>
                      <a:pt x="35" y="634"/>
                    </a:lnTo>
                    <a:lnTo>
                      <a:pt x="42" y="619"/>
                    </a:lnTo>
                    <a:lnTo>
                      <a:pt x="40" y="598"/>
                    </a:lnTo>
                    <a:lnTo>
                      <a:pt x="35" y="576"/>
                    </a:lnTo>
                    <a:lnTo>
                      <a:pt x="25" y="548"/>
                    </a:lnTo>
                    <a:lnTo>
                      <a:pt x="25" y="525"/>
                    </a:lnTo>
                    <a:lnTo>
                      <a:pt x="37" y="511"/>
                    </a:lnTo>
                    <a:lnTo>
                      <a:pt x="52" y="493"/>
                    </a:lnTo>
                    <a:lnTo>
                      <a:pt x="52" y="482"/>
                    </a:lnTo>
                    <a:lnTo>
                      <a:pt x="40" y="457"/>
                    </a:lnTo>
                    <a:lnTo>
                      <a:pt x="17" y="425"/>
                    </a:lnTo>
                    <a:lnTo>
                      <a:pt x="8" y="400"/>
                    </a:lnTo>
                    <a:lnTo>
                      <a:pt x="8" y="381"/>
                    </a:lnTo>
                    <a:lnTo>
                      <a:pt x="13" y="363"/>
                    </a:lnTo>
                    <a:lnTo>
                      <a:pt x="29" y="348"/>
                    </a:lnTo>
                    <a:lnTo>
                      <a:pt x="42" y="332"/>
                    </a:lnTo>
                    <a:lnTo>
                      <a:pt x="42" y="320"/>
                    </a:lnTo>
                    <a:lnTo>
                      <a:pt x="11" y="260"/>
                    </a:lnTo>
                    <a:lnTo>
                      <a:pt x="5" y="238"/>
                    </a:lnTo>
                    <a:lnTo>
                      <a:pt x="0" y="218"/>
                    </a:lnTo>
                    <a:lnTo>
                      <a:pt x="11" y="200"/>
                    </a:lnTo>
                    <a:lnTo>
                      <a:pt x="25" y="186"/>
                    </a:lnTo>
                    <a:lnTo>
                      <a:pt x="37" y="174"/>
                    </a:lnTo>
                    <a:lnTo>
                      <a:pt x="37" y="164"/>
                    </a:lnTo>
                    <a:lnTo>
                      <a:pt x="25" y="147"/>
                    </a:lnTo>
                    <a:lnTo>
                      <a:pt x="8" y="130"/>
                    </a:lnTo>
                    <a:lnTo>
                      <a:pt x="8" y="113"/>
                    </a:lnTo>
                    <a:lnTo>
                      <a:pt x="20" y="97"/>
                    </a:lnTo>
                    <a:lnTo>
                      <a:pt x="37" y="83"/>
                    </a:lnTo>
                    <a:lnTo>
                      <a:pt x="52" y="76"/>
                    </a:lnTo>
                    <a:lnTo>
                      <a:pt x="60" y="65"/>
                    </a:lnTo>
                    <a:lnTo>
                      <a:pt x="54" y="50"/>
                    </a:lnTo>
                    <a:lnTo>
                      <a:pt x="42" y="34"/>
                    </a:lnTo>
                    <a:lnTo>
                      <a:pt x="37" y="17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97" name="Freeform 93">
                <a:extLst>
                  <a:ext uri="{FF2B5EF4-FFF2-40B4-BE49-F238E27FC236}">
                    <a16:creationId xmlns:a16="http://schemas.microsoft.com/office/drawing/2014/main" id="{4C3FD77D-99DA-DEB8-992F-A679B4DF39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16"/>
                <a:ext cx="92" cy="782"/>
              </a:xfrm>
              <a:custGeom>
                <a:avLst/>
                <a:gdLst>
                  <a:gd name="T0" fmla="*/ 82 w 92"/>
                  <a:gd name="T1" fmla="*/ 21 h 782"/>
                  <a:gd name="T2" fmla="*/ 85 w 92"/>
                  <a:gd name="T3" fmla="*/ 76 h 782"/>
                  <a:gd name="T4" fmla="*/ 46 w 92"/>
                  <a:gd name="T5" fmla="*/ 97 h 782"/>
                  <a:gd name="T6" fmla="*/ 58 w 92"/>
                  <a:gd name="T7" fmla="*/ 157 h 782"/>
                  <a:gd name="T8" fmla="*/ 76 w 92"/>
                  <a:gd name="T9" fmla="*/ 215 h 782"/>
                  <a:gd name="T10" fmla="*/ 53 w 92"/>
                  <a:gd name="T11" fmla="*/ 243 h 782"/>
                  <a:gd name="T12" fmla="*/ 58 w 92"/>
                  <a:gd name="T13" fmla="*/ 293 h 782"/>
                  <a:gd name="T14" fmla="*/ 76 w 92"/>
                  <a:gd name="T15" fmla="*/ 346 h 782"/>
                  <a:gd name="T16" fmla="*/ 64 w 92"/>
                  <a:gd name="T17" fmla="*/ 383 h 782"/>
                  <a:gd name="T18" fmla="*/ 45 w 92"/>
                  <a:gd name="T19" fmla="*/ 417 h 782"/>
                  <a:gd name="T20" fmla="*/ 70 w 92"/>
                  <a:gd name="T21" fmla="*/ 486 h 782"/>
                  <a:gd name="T22" fmla="*/ 76 w 92"/>
                  <a:gd name="T23" fmla="*/ 531 h 782"/>
                  <a:gd name="T24" fmla="*/ 33 w 92"/>
                  <a:gd name="T25" fmla="*/ 565 h 782"/>
                  <a:gd name="T26" fmla="*/ 45 w 92"/>
                  <a:gd name="T27" fmla="*/ 633 h 782"/>
                  <a:gd name="T28" fmla="*/ 56 w 92"/>
                  <a:gd name="T29" fmla="*/ 693 h 782"/>
                  <a:gd name="T30" fmla="*/ 33 w 92"/>
                  <a:gd name="T31" fmla="*/ 727 h 782"/>
                  <a:gd name="T32" fmla="*/ 21 w 92"/>
                  <a:gd name="T33" fmla="*/ 774 h 782"/>
                  <a:gd name="T34" fmla="*/ 9 w 92"/>
                  <a:gd name="T35" fmla="*/ 755 h 782"/>
                  <a:gd name="T36" fmla="*/ 33 w 92"/>
                  <a:gd name="T37" fmla="*/ 700 h 782"/>
                  <a:gd name="T38" fmla="*/ 21 w 92"/>
                  <a:gd name="T39" fmla="*/ 618 h 782"/>
                  <a:gd name="T40" fmla="*/ 15 w 92"/>
                  <a:gd name="T41" fmla="*/ 559 h 782"/>
                  <a:gd name="T42" fmla="*/ 46 w 92"/>
                  <a:gd name="T43" fmla="*/ 519 h 782"/>
                  <a:gd name="T44" fmla="*/ 21 w 92"/>
                  <a:gd name="T45" fmla="*/ 461 h 782"/>
                  <a:gd name="T46" fmla="*/ 15 w 92"/>
                  <a:gd name="T47" fmla="*/ 407 h 782"/>
                  <a:gd name="T48" fmla="*/ 38 w 92"/>
                  <a:gd name="T49" fmla="*/ 364 h 782"/>
                  <a:gd name="T50" fmla="*/ 50 w 92"/>
                  <a:gd name="T51" fmla="*/ 330 h 782"/>
                  <a:gd name="T52" fmla="*/ 27 w 92"/>
                  <a:gd name="T53" fmla="*/ 277 h 782"/>
                  <a:gd name="T54" fmla="*/ 33 w 92"/>
                  <a:gd name="T55" fmla="*/ 231 h 782"/>
                  <a:gd name="T56" fmla="*/ 46 w 92"/>
                  <a:gd name="T57" fmla="*/ 199 h 782"/>
                  <a:gd name="T58" fmla="*/ 28 w 92"/>
                  <a:gd name="T59" fmla="*/ 150 h 782"/>
                  <a:gd name="T60" fmla="*/ 23 w 92"/>
                  <a:gd name="T61" fmla="*/ 95 h 782"/>
                  <a:gd name="T62" fmla="*/ 50 w 92"/>
                  <a:gd name="T63" fmla="*/ 60 h 782"/>
                  <a:gd name="T64" fmla="*/ 53 w 92"/>
                  <a:gd name="T65" fmla="*/ 25 h 782"/>
                  <a:gd name="T66" fmla="*/ 70 w 92"/>
                  <a:gd name="T67" fmla="*/ 0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2" h="782">
                    <a:moveTo>
                      <a:pt x="70" y="0"/>
                    </a:moveTo>
                    <a:lnTo>
                      <a:pt x="82" y="21"/>
                    </a:lnTo>
                    <a:lnTo>
                      <a:pt x="92" y="60"/>
                    </a:lnTo>
                    <a:lnTo>
                      <a:pt x="85" y="76"/>
                    </a:lnTo>
                    <a:lnTo>
                      <a:pt x="62" y="87"/>
                    </a:lnTo>
                    <a:lnTo>
                      <a:pt x="46" y="97"/>
                    </a:lnTo>
                    <a:lnTo>
                      <a:pt x="46" y="128"/>
                    </a:lnTo>
                    <a:lnTo>
                      <a:pt x="58" y="157"/>
                    </a:lnTo>
                    <a:lnTo>
                      <a:pt x="73" y="177"/>
                    </a:lnTo>
                    <a:lnTo>
                      <a:pt x="76" y="215"/>
                    </a:lnTo>
                    <a:lnTo>
                      <a:pt x="68" y="227"/>
                    </a:lnTo>
                    <a:lnTo>
                      <a:pt x="53" y="243"/>
                    </a:lnTo>
                    <a:lnTo>
                      <a:pt x="50" y="269"/>
                    </a:lnTo>
                    <a:lnTo>
                      <a:pt x="58" y="293"/>
                    </a:lnTo>
                    <a:lnTo>
                      <a:pt x="70" y="312"/>
                    </a:lnTo>
                    <a:lnTo>
                      <a:pt x="76" y="346"/>
                    </a:lnTo>
                    <a:lnTo>
                      <a:pt x="76" y="364"/>
                    </a:lnTo>
                    <a:lnTo>
                      <a:pt x="64" y="383"/>
                    </a:lnTo>
                    <a:lnTo>
                      <a:pt x="45" y="401"/>
                    </a:lnTo>
                    <a:lnTo>
                      <a:pt x="45" y="417"/>
                    </a:lnTo>
                    <a:lnTo>
                      <a:pt x="50" y="467"/>
                    </a:lnTo>
                    <a:lnTo>
                      <a:pt x="70" y="486"/>
                    </a:lnTo>
                    <a:lnTo>
                      <a:pt x="82" y="508"/>
                    </a:lnTo>
                    <a:lnTo>
                      <a:pt x="76" y="531"/>
                    </a:lnTo>
                    <a:lnTo>
                      <a:pt x="46" y="548"/>
                    </a:lnTo>
                    <a:lnTo>
                      <a:pt x="33" y="565"/>
                    </a:lnTo>
                    <a:lnTo>
                      <a:pt x="28" y="595"/>
                    </a:lnTo>
                    <a:lnTo>
                      <a:pt x="45" y="633"/>
                    </a:lnTo>
                    <a:lnTo>
                      <a:pt x="56" y="671"/>
                    </a:lnTo>
                    <a:lnTo>
                      <a:pt x="56" y="693"/>
                    </a:lnTo>
                    <a:lnTo>
                      <a:pt x="50" y="721"/>
                    </a:lnTo>
                    <a:lnTo>
                      <a:pt x="33" y="727"/>
                    </a:lnTo>
                    <a:lnTo>
                      <a:pt x="21" y="749"/>
                    </a:lnTo>
                    <a:lnTo>
                      <a:pt x="21" y="774"/>
                    </a:lnTo>
                    <a:lnTo>
                      <a:pt x="0" y="782"/>
                    </a:lnTo>
                    <a:lnTo>
                      <a:pt x="9" y="755"/>
                    </a:lnTo>
                    <a:lnTo>
                      <a:pt x="27" y="721"/>
                    </a:lnTo>
                    <a:lnTo>
                      <a:pt x="33" y="700"/>
                    </a:lnTo>
                    <a:lnTo>
                      <a:pt x="33" y="657"/>
                    </a:lnTo>
                    <a:lnTo>
                      <a:pt x="21" y="618"/>
                    </a:lnTo>
                    <a:lnTo>
                      <a:pt x="18" y="590"/>
                    </a:lnTo>
                    <a:lnTo>
                      <a:pt x="15" y="559"/>
                    </a:lnTo>
                    <a:lnTo>
                      <a:pt x="35" y="535"/>
                    </a:lnTo>
                    <a:lnTo>
                      <a:pt x="46" y="519"/>
                    </a:lnTo>
                    <a:lnTo>
                      <a:pt x="38" y="486"/>
                    </a:lnTo>
                    <a:lnTo>
                      <a:pt x="21" y="461"/>
                    </a:lnTo>
                    <a:lnTo>
                      <a:pt x="18" y="439"/>
                    </a:lnTo>
                    <a:lnTo>
                      <a:pt x="15" y="407"/>
                    </a:lnTo>
                    <a:lnTo>
                      <a:pt x="23" y="385"/>
                    </a:lnTo>
                    <a:lnTo>
                      <a:pt x="38" y="364"/>
                    </a:lnTo>
                    <a:lnTo>
                      <a:pt x="50" y="348"/>
                    </a:lnTo>
                    <a:lnTo>
                      <a:pt x="50" y="330"/>
                    </a:lnTo>
                    <a:lnTo>
                      <a:pt x="38" y="312"/>
                    </a:lnTo>
                    <a:lnTo>
                      <a:pt x="27" y="277"/>
                    </a:lnTo>
                    <a:lnTo>
                      <a:pt x="27" y="253"/>
                    </a:lnTo>
                    <a:lnTo>
                      <a:pt x="33" y="231"/>
                    </a:lnTo>
                    <a:lnTo>
                      <a:pt x="45" y="215"/>
                    </a:lnTo>
                    <a:lnTo>
                      <a:pt x="46" y="199"/>
                    </a:lnTo>
                    <a:lnTo>
                      <a:pt x="45" y="179"/>
                    </a:lnTo>
                    <a:lnTo>
                      <a:pt x="28" y="150"/>
                    </a:lnTo>
                    <a:lnTo>
                      <a:pt x="21" y="130"/>
                    </a:lnTo>
                    <a:lnTo>
                      <a:pt x="23" y="95"/>
                    </a:lnTo>
                    <a:lnTo>
                      <a:pt x="35" y="81"/>
                    </a:lnTo>
                    <a:lnTo>
                      <a:pt x="50" y="60"/>
                    </a:lnTo>
                    <a:lnTo>
                      <a:pt x="58" y="41"/>
                    </a:lnTo>
                    <a:lnTo>
                      <a:pt x="53" y="25"/>
                    </a:lnTo>
                    <a:lnTo>
                      <a:pt x="56" y="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98" name="Freeform 94">
                <a:extLst>
                  <a:ext uri="{FF2B5EF4-FFF2-40B4-BE49-F238E27FC236}">
                    <a16:creationId xmlns:a16="http://schemas.microsoft.com/office/drawing/2014/main" id="{530DFD40-941D-871F-50DD-A2BE3A6C4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1" y="123"/>
                <a:ext cx="201" cy="174"/>
              </a:xfrm>
              <a:custGeom>
                <a:avLst/>
                <a:gdLst>
                  <a:gd name="T0" fmla="*/ 201 w 201"/>
                  <a:gd name="T1" fmla="*/ 139 h 174"/>
                  <a:gd name="T2" fmla="*/ 140 w 201"/>
                  <a:gd name="T3" fmla="*/ 89 h 174"/>
                  <a:gd name="T4" fmla="*/ 89 w 201"/>
                  <a:gd name="T5" fmla="*/ 44 h 174"/>
                  <a:gd name="T6" fmla="*/ 43 w 201"/>
                  <a:gd name="T7" fmla="*/ 0 h 174"/>
                  <a:gd name="T8" fmla="*/ 0 w 201"/>
                  <a:gd name="T9" fmla="*/ 0 h 174"/>
                  <a:gd name="T10" fmla="*/ 100 w 201"/>
                  <a:gd name="T11" fmla="*/ 72 h 174"/>
                  <a:gd name="T12" fmla="*/ 148 w 201"/>
                  <a:gd name="T13" fmla="*/ 117 h 174"/>
                  <a:gd name="T14" fmla="*/ 190 w 201"/>
                  <a:gd name="T15" fmla="*/ 174 h 174"/>
                  <a:gd name="T16" fmla="*/ 201 w 201"/>
                  <a:gd name="T17" fmla="*/ 139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1" h="174">
                    <a:moveTo>
                      <a:pt x="201" y="139"/>
                    </a:moveTo>
                    <a:lnTo>
                      <a:pt x="140" y="89"/>
                    </a:lnTo>
                    <a:lnTo>
                      <a:pt x="89" y="44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100" y="72"/>
                    </a:lnTo>
                    <a:lnTo>
                      <a:pt x="148" y="117"/>
                    </a:lnTo>
                    <a:lnTo>
                      <a:pt x="190" y="174"/>
                    </a:lnTo>
                    <a:lnTo>
                      <a:pt x="201" y="1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199" name="Freeform 95">
                <a:extLst>
                  <a:ext uri="{FF2B5EF4-FFF2-40B4-BE49-F238E27FC236}">
                    <a16:creationId xmlns:a16="http://schemas.microsoft.com/office/drawing/2014/main" id="{F8DE0D58-2B8D-931D-0428-1DCF261CF9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9" y="219"/>
                <a:ext cx="175" cy="145"/>
              </a:xfrm>
              <a:custGeom>
                <a:avLst/>
                <a:gdLst>
                  <a:gd name="T0" fmla="*/ 175 w 175"/>
                  <a:gd name="T1" fmla="*/ 91 h 145"/>
                  <a:gd name="T2" fmla="*/ 129 w 175"/>
                  <a:gd name="T3" fmla="*/ 74 h 145"/>
                  <a:gd name="T4" fmla="*/ 95 w 175"/>
                  <a:gd name="T5" fmla="*/ 46 h 145"/>
                  <a:gd name="T6" fmla="*/ 34 w 175"/>
                  <a:gd name="T7" fmla="*/ 0 h 145"/>
                  <a:gd name="T8" fmla="*/ 0 w 175"/>
                  <a:gd name="T9" fmla="*/ 0 h 145"/>
                  <a:gd name="T10" fmla="*/ 79 w 175"/>
                  <a:gd name="T11" fmla="*/ 46 h 145"/>
                  <a:gd name="T12" fmla="*/ 109 w 175"/>
                  <a:gd name="T13" fmla="*/ 76 h 145"/>
                  <a:gd name="T14" fmla="*/ 175 w 175"/>
                  <a:gd name="T15" fmla="*/ 145 h 145"/>
                  <a:gd name="T16" fmla="*/ 171 w 175"/>
                  <a:gd name="T17" fmla="*/ 103 h 145"/>
                  <a:gd name="T18" fmla="*/ 175 w 175"/>
                  <a:gd name="T19" fmla="*/ 91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5" h="145">
                    <a:moveTo>
                      <a:pt x="175" y="91"/>
                    </a:moveTo>
                    <a:lnTo>
                      <a:pt x="129" y="74"/>
                    </a:lnTo>
                    <a:lnTo>
                      <a:pt x="95" y="46"/>
                    </a:lnTo>
                    <a:lnTo>
                      <a:pt x="34" y="0"/>
                    </a:lnTo>
                    <a:lnTo>
                      <a:pt x="0" y="0"/>
                    </a:lnTo>
                    <a:lnTo>
                      <a:pt x="79" y="46"/>
                    </a:lnTo>
                    <a:lnTo>
                      <a:pt x="109" y="76"/>
                    </a:lnTo>
                    <a:lnTo>
                      <a:pt x="175" y="145"/>
                    </a:lnTo>
                    <a:lnTo>
                      <a:pt x="171" y="103"/>
                    </a:lnTo>
                    <a:lnTo>
                      <a:pt x="175" y="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0" name="Freeform 96">
                <a:extLst>
                  <a:ext uri="{FF2B5EF4-FFF2-40B4-BE49-F238E27FC236}">
                    <a16:creationId xmlns:a16="http://schemas.microsoft.com/office/drawing/2014/main" id="{29A9B0C3-2580-E373-96C4-FA251544EC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4" y="300"/>
                <a:ext cx="205" cy="220"/>
              </a:xfrm>
              <a:custGeom>
                <a:avLst/>
                <a:gdLst>
                  <a:gd name="T0" fmla="*/ 201 w 205"/>
                  <a:gd name="T1" fmla="*/ 164 h 220"/>
                  <a:gd name="T2" fmla="*/ 145 w 205"/>
                  <a:gd name="T3" fmla="*/ 113 h 220"/>
                  <a:gd name="T4" fmla="*/ 123 w 205"/>
                  <a:gd name="T5" fmla="*/ 80 h 220"/>
                  <a:gd name="T6" fmla="*/ 78 w 205"/>
                  <a:gd name="T7" fmla="*/ 46 h 220"/>
                  <a:gd name="T8" fmla="*/ 39 w 205"/>
                  <a:gd name="T9" fmla="*/ 17 h 220"/>
                  <a:gd name="T10" fmla="*/ 10 w 205"/>
                  <a:gd name="T11" fmla="*/ 0 h 220"/>
                  <a:gd name="T12" fmla="*/ 0 w 205"/>
                  <a:gd name="T13" fmla="*/ 0 h 220"/>
                  <a:gd name="T14" fmla="*/ 0 w 205"/>
                  <a:gd name="T15" fmla="*/ 17 h 220"/>
                  <a:gd name="T16" fmla="*/ 33 w 205"/>
                  <a:gd name="T17" fmla="*/ 38 h 220"/>
                  <a:gd name="T18" fmla="*/ 95 w 205"/>
                  <a:gd name="T19" fmla="*/ 78 h 220"/>
                  <a:gd name="T20" fmla="*/ 139 w 205"/>
                  <a:gd name="T21" fmla="*/ 122 h 220"/>
                  <a:gd name="T22" fmla="*/ 171 w 205"/>
                  <a:gd name="T23" fmla="*/ 173 h 220"/>
                  <a:gd name="T24" fmla="*/ 205 w 205"/>
                  <a:gd name="T25" fmla="*/ 220 h 220"/>
                  <a:gd name="T26" fmla="*/ 201 w 205"/>
                  <a:gd name="T27" fmla="*/ 164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5" h="220">
                    <a:moveTo>
                      <a:pt x="201" y="164"/>
                    </a:moveTo>
                    <a:lnTo>
                      <a:pt x="145" y="113"/>
                    </a:lnTo>
                    <a:lnTo>
                      <a:pt x="123" y="80"/>
                    </a:lnTo>
                    <a:lnTo>
                      <a:pt x="78" y="46"/>
                    </a:lnTo>
                    <a:lnTo>
                      <a:pt x="39" y="17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3" y="38"/>
                    </a:lnTo>
                    <a:lnTo>
                      <a:pt x="95" y="78"/>
                    </a:lnTo>
                    <a:lnTo>
                      <a:pt x="139" y="122"/>
                    </a:lnTo>
                    <a:lnTo>
                      <a:pt x="171" y="173"/>
                    </a:lnTo>
                    <a:lnTo>
                      <a:pt x="205" y="220"/>
                    </a:lnTo>
                    <a:lnTo>
                      <a:pt x="201" y="16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1" name="Freeform 97">
                <a:extLst>
                  <a:ext uri="{FF2B5EF4-FFF2-40B4-BE49-F238E27FC236}">
                    <a16:creationId xmlns:a16="http://schemas.microsoft.com/office/drawing/2014/main" id="{46C7CE46-3330-0512-B286-2A8218CBA6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3" y="472"/>
                <a:ext cx="161" cy="132"/>
              </a:xfrm>
              <a:custGeom>
                <a:avLst/>
                <a:gdLst>
                  <a:gd name="T0" fmla="*/ 161 w 161"/>
                  <a:gd name="T1" fmla="*/ 109 h 132"/>
                  <a:gd name="T2" fmla="*/ 115 w 161"/>
                  <a:gd name="T3" fmla="*/ 59 h 132"/>
                  <a:gd name="T4" fmla="*/ 67 w 161"/>
                  <a:gd name="T5" fmla="*/ 28 h 132"/>
                  <a:gd name="T6" fmla="*/ 28 w 161"/>
                  <a:gd name="T7" fmla="*/ 7 h 132"/>
                  <a:gd name="T8" fmla="*/ 0 w 161"/>
                  <a:gd name="T9" fmla="*/ 0 h 132"/>
                  <a:gd name="T10" fmla="*/ 17 w 161"/>
                  <a:gd name="T11" fmla="*/ 28 h 132"/>
                  <a:gd name="T12" fmla="*/ 67 w 161"/>
                  <a:gd name="T13" fmla="*/ 56 h 132"/>
                  <a:gd name="T14" fmla="*/ 107 w 161"/>
                  <a:gd name="T15" fmla="*/ 99 h 132"/>
                  <a:gd name="T16" fmla="*/ 126 w 161"/>
                  <a:gd name="T17" fmla="*/ 126 h 132"/>
                  <a:gd name="T18" fmla="*/ 143 w 161"/>
                  <a:gd name="T19" fmla="*/ 132 h 132"/>
                  <a:gd name="T20" fmla="*/ 159 w 161"/>
                  <a:gd name="T21" fmla="*/ 122 h 132"/>
                  <a:gd name="T22" fmla="*/ 161 w 161"/>
                  <a:gd name="T23" fmla="*/ 109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1" h="132">
                    <a:moveTo>
                      <a:pt x="161" y="109"/>
                    </a:moveTo>
                    <a:lnTo>
                      <a:pt x="115" y="59"/>
                    </a:lnTo>
                    <a:lnTo>
                      <a:pt x="67" y="28"/>
                    </a:lnTo>
                    <a:lnTo>
                      <a:pt x="28" y="7"/>
                    </a:lnTo>
                    <a:lnTo>
                      <a:pt x="0" y="0"/>
                    </a:lnTo>
                    <a:lnTo>
                      <a:pt x="17" y="28"/>
                    </a:lnTo>
                    <a:lnTo>
                      <a:pt x="67" y="56"/>
                    </a:lnTo>
                    <a:lnTo>
                      <a:pt x="107" y="99"/>
                    </a:lnTo>
                    <a:lnTo>
                      <a:pt x="126" y="126"/>
                    </a:lnTo>
                    <a:lnTo>
                      <a:pt x="143" y="132"/>
                    </a:lnTo>
                    <a:lnTo>
                      <a:pt x="159" y="122"/>
                    </a:lnTo>
                    <a:lnTo>
                      <a:pt x="161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2" name="Freeform 98">
                <a:extLst>
                  <a:ext uri="{FF2B5EF4-FFF2-40B4-BE49-F238E27FC236}">
                    <a16:creationId xmlns:a16="http://schemas.microsoft.com/office/drawing/2014/main" id="{506B6F00-871F-795B-8AC1-87C3DEE015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5" y="560"/>
                <a:ext cx="177" cy="162"/>
              </a:xfrm>
              <a:custGeom>
                <a:avLst/>
                <a:gdLst>
                  <a:gd name="T0" fmla="*/ 177 w 177"/>
                  <a:gd name="T1" fmla="*/ 150 h 162"/>
                  <a:gd name="T2" fmla="*/ 131 w 177"/>
                  <a:gd name="T3" fmla="*/ 101 h 162"/>
                  <a:gd name="T4" fmla="*/ 74 w 177"/>
                  <a:gd name="T5" fmla="*/ 43 h 162"/>
                  <a:gd name="T6" fmla="*/ 41 w 177"/>
                  <a:gd name="T7" fmla="*/ 15 h 162"/>
                  <a:gd name="T8" fmla="*/ 15 w 177"/>
                  <a:gd name="T9" fmla="*/ 0 h 162"/>
                  <a:gd name="T10" fmla="*/ 0 w 177"/>
                  <a:gd name="T11" fmla="*/ 8 h 162"/>
                  <a:gd name="T12" fmla="*/ 29 w 177"/>
                  <a:gd name="T13" fmla="*/ 34 h 162"/>
                  <a:gd name="T14" fmla="*/ 81 w 177"/>
                  <a:gd name="T15" fmla="*/ 84 h 162"/>
                  <a:gd name="T16" fmla="*/ 128 w 177"/>
                  <a:gd name="T17" fmla="*/ 135 h 162"/>
                  <a:gd name="T18" fmla="*/ 159 w 177"/>
                  <a:gd name="T19" fmla="*/ 162 h 162"/>
                  <a:gd name="T20" fmla="*/ 168 w 177"/>
                  <a:gd name="T21" fmla="*/ 162 h 162"/>
                  <a:gd name="T22" fmla="*/ 177 w 177"/>
                  <a:gd name="T23" fmla="*/ 15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7" h="162">
                    <a:moveTo>
                      <a:pt x="177" y="150"/>
                    </a:moveTo>
                    <a:lnTo>
                      <a:pt x="131" y="101"/>
                    </a:lnTo>
                    <a:lnTo>
                      <a:pt x="74" y="43"/>
                    </a:lnTo>
                    <a:lnTo>
                      <a:pt x="41" y="15"/>
                    </a:lnTo>
                    <a:lnTo>
                      <a:pt x="15" y="0"/>
                    </a:lnTo>
                    <a:lnTo>
                      <a:pt x="0" y="8"/>
                    </a:lnTo>
                    <a:lnTo>
                      <a:pt x="29" y="34"/>
                    </a:lnTo>
                    <a:lnTo>
                      <a:pt x="81" y="84"/>
                    </a:lnTo>
                    <a:lnTo>
                      <a:pt x="128" y="135"/>
                    </a:lnTo>
                    <a:lnTo>
                      <a:pt x="159" y="162"/>
                    </a:lnTo>
                    <a:lnTo>
                      <a:pt x="168" y="162"/>
                    </a:lnTo>
                    <a:lnTo>
                      <a:pt x="177" y="1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3" name="Freeform 99">
                <a:extLst>
                  <a:ext uri="{FF2B5EF4-FFF2-40B4-BE49-F238E27FC236}">
                    <a16:creationId xmlns:a16="http://schemas.microsoft.com/office/drawing/2014/main" id="{AE8C3CB1-31AA-7098-F669-821FA69900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5" y="689"/>
                <a:ext cx="127" cy="130"/>
              </a:xfrm>
              <a:custGeom>
                <a:avLst/>
                <a:gdLst>
                  <a:gd name="T0" fmla="*/ 125 w 127"/>
                  <a:gd name="T1" fmla="*/ 109 h 130"/>
                  <a:gd name="T2" fmla="*/ 73 w 127"/>
                  <a:gd name="T3" fmla="*/ 32 h 130"/>
                  <a:gd name="T4" fmla="*/ 22 w 127"/>
                  <a:gd name="T5" fmla="*/ 3 h 130"/>
                  <a:gd name="T6" fmla="*/ 0 w 127"/>
                  <a:gd name="T7" fmla="*/ 0 h 130"/>
                  <a:gd name="T8" fmla="*/ 5 w 127"/>
                  <a:gd name="T9" fmla="*/ 15 h 130"/>
                  <a:gd name="T10" fmla="*/ 63 w 127"/>
                  <a:gd name="T11" fmla="*/ 56 h 130"/>
                  <a:gd name="T12" fmla="*/ 118 w 127"/>
                  <a:gd name="T13" fmla="*/ 124 h 130"/>
                  <a:gd name="T14" fmla="*/ 127 w 127"/>
                  <a:gd name="T15" fmla="*/ 130 h 130"/>
                  <a:gd name="T16" fmla="*/ 125 w 127"/>
                  <a:gd name="T17" fmla="*/ 109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7" h="130">
                    <a:moveTo>
                      <a:pt x="125" y="109"/>
                    </a:moveTo>
                    <a:lnTo>
                      <a:pt x="73" y="32"/>
                    </a:lnTo>
                    <a:lnTo>
                      <a:pt x="22" y="3"/>
                    </a:lnTo>
                    <a:lnTo>
                      <a:pt x="0" y="0"/>
                    </a:lnTo>
                    <a:lnTo>
                      <a:pt x="5" y="15"/>
                    </a:lnTo>
                    <a:lnTo>
                      <a:pt x="63" y="56"/>
                    </a:lnTo>
                    <a:lnTo>
                      <a:pt x="118" y="124"/>
                    </a:lnTo>
                    <a:lnTo>
                      <a:pt x="127" y="130"/>
                    </a:lnTo>
                    <a:lnTo>
                      <a:pt x="125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4" name="Freeform 100">
                <a:extLst>
                  <a:ext uri="{FF2B5EF4-FFF2-40B4-BE49-F238E27FC236}">
                    <a16:creationId xmlns:a16="http://schemas.microsoft.com/office/drawing/2014/main" id="{31F9E8E0-9350-5089-7C54-44FF2023FE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9" y="807"/>
                <a:ext cx="88" cy="100"/>
              </a:xfrm>
              <a:custGeom>
                <a:avLst/>
                <a:gdLst>
                  <a:gd name="T0" fmla="*/ 84 w 88"/>
                  <a:gd name="T1" fmla="*/ 76 h 100"/>
                  <a:gd name="T2" fmla="*/ 41 w 88"/>
                  <a:gd name="T3" fmla="*/ 17 h 100"/>
                  <a:gd name="T4" fmla="*/ 1 w 88"/>
                  <a:gd name="T5" fmla="*/ 0 h 100"/>
                  <a:gd name="T6" fmla="*/ 0 w 88"/>
                  <a:gd name="T7" fmla="*/ 17 h 100"/>
                  <a:gd name="T8" fmla="*/ 18 w 88"/>
                  <a:gd name="T9" fmla="*/ 47 h 100"/>
                  <a:gd name="T10" fmla="*/ 64 w 88"/>
                  <a:gd name="T11" fmla="*/ 86 h 100"/>
                  <a:gd name="T12" fmla="*/ 78 w 88"/>
                  <a:gd name="T13" fmla="*/ 100 h 100"/>
                  <a:gd name="T14" fmla="*/ 88 w 88"/>
                  <a:gd name="T15" fmla="*/ 93 h 100"/>
                  <a:gd name="T16" fmla="*/ 84 w 88"/>
                  <a:gd name="T17" fmla="*/ 7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8" h="100">
                    <a:moveTo>
                      <a:pt x="84" y="76"/>
                    </a:moveTo>
                    <a:lnTo>
                      <a:pt x="41" y="17"/>
                    </a:lnTo>
                    <a:lnTo>
                      <a:pt x="1" y="0"/>
                    </a:lnTo>
                    <a:lnTo>
                      <a:pt x="0" y="17"/>
                    </a:lnTo>
                    <a:lnTo>
                      <a:pt x="18" y="47"/>
                    </a:lnTo>
                    <a:lnTo>
                      <a:pt x="64" y="86"/>
                    </a:lnTo>
                    <a:lnTo>
                      <a:pt x="78" y="100"/>
                    </a:lnTo>
                    <a:lnTo>
                      <a:pt x="88" y="93"/>
                    </a:lnTo>
                    <a:lnTo>
                      <a:pt x="84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5" name="Freeform 101">
                <a:extLst>
                  <a:ext uri="{FF2B5EF4-FFF2-40B4-BE49-F238E27FC236}">
                    <a16:creationId xmlns:a16="http://schemas.microsoft.com/office/drawing/2014/main" id="{F3F5FB89-9B04-7034-0C4A-BA33771C2D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4" y="929"/>
                <a:ext cx="110" cy="112"/>
              </a:xfrm>
              <a:custGeom>
                <a:avLst/>
                <a:gdLst>
                  <a:gd name="T0" fmla="*/ 110 w 110"/>
                  <a:gd name="T1" fmla="*/ 112 h 112"/>
                  <a:gd name="T2" fmla="*/ 94 w 110"/>
                  <a:gd name="T3" fmla="*/ 94 h 112"/>
                  <a:gd name="T4" fmla="*/ 64 w 110"/>
                  <a:gd name="T5" fmla="*/ 47 h 112"/>
                  <a:gd name="T6" fmla="*/ 18 w 110"/>
                  <a:gd name="T7" fmla="*/ 0 h 112"/>
                  <a:gd name="T8" fmla="*/ 0 w 110"/>
                  <a:gd name="T9" fmla="*/ 0 h 112"/>
                  <a:gd name="T10" fmla="*/ 8 w 110"/>
                  <a:gd name="T11" fmla="*/ 17 h 112"/>
                  <a:gd name="T12" fmla="*/ 42 w 110"/>
                  <a:gd name="T13" fmla="*/ 64 h 112"/>
                  <a:gd name="T14" fmla="*/ 77 w 110"/>
                  <a:gd name="T15" fmla="*/ 110 h 112"/>
                  <a:gd name="T16" fmla="*/ 110 w 110"/>
                  <a:gd name="T1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0" h="112">
                    <a:moveTo>
                      <a:pt x="110" y="112"/>
                    </a:moveTo>
                    <a:lnTo>
                      <a:pt x="94" y="94"/>
                    </a:lnTo>
                    <a:lnTo>
                      <a:pt x="64" y="47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17"/>
                    </a:lnTo>
                    <a:lnTo>
                      <a:pt x="42" y="64"/>
                    </a:lnTo>
                    <a:lnTo>
                      <a:pt x="77" y="110"/>
                    </a:lnTo>
                    <a:lnTo>
                      <a:pt x="110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6" name="Freeform 102">
                <a:extLst>
                  <a:ext uri="{FF2B5EF4-FFF2-40B4-BE49-F238E27FC236}">
                    <a16:creationId xmlns:a16="http://schemas.microsoft.com/office/drawing/2014/main" id="{37722315-8350-2D27-072B-CB6D754B73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4" y="64"/>
                <a:ext cx="320" cy="1165"/>
              </a:xfrm>
              <a:custGeom>
                <a:avLst/>
                <a:gdLst>
                  <a:gd name="T0" fmla="*/ 45 w 320"/>
                  <a:gd name="T1" fmla="*/ 142 h 1165"/>
                  <a:gd name="T2" fmla="*/ 56 w 320"/>
                  <a:gd name="T3" fmla="*/ 206 h 1165"/>
                  <a:gd name="T4" fmla="*/ 29 w 320"/>
                  <a:gd name="T5" fmla="*/ 250 h 1165"/>
                  <a:gd name="T6" fmla="*/ 33 w 320"/>
                  <a:gd name="T7" fmla="*/ 310 h 1165"/>
                  <a:gd name="T8" fmla="*/ 49 w 320"/>
                  <a:gd name="T9" fmla="*/ 358 h 1165"/>
                  <a:gd name="T10" fmla="*/ 24 w 320"/>
                  <a:gd name="T11" fmla="*/ 407 h 1165"/>
                  <a:gd name="T12" fmla="*/ 51 w 320"/>
                  <a:gd name="T13" fmla="*/ 491 h 1165"/>
                  <a:gd name="T14" fmla="*/ 17 w 320"/>
                  <a:gd name="T15" fmla="*/ 562 h 1165"/>
                  <a:gd name="T16" fmla="*/ 35 w 320"/>
                  <a:gd name="T17" fmla="*/ 632 h 1165"/>
                  <a:gd name="T18" fmla="*/ 44 w 320"/>
                  <a:gd name="T19" fmla="*/ 683 h 1165"/>
                  <a:gd name="T20" fmla="*/ 10 w 320"/>
                  <a:gd name="T21" fmla="*/ 726 h 1165"/>
                  <a:gd name="T22" fmla="*/ 29 w 320"/>
                  <a:gd name="T23" fmla="*/ 817 h 1165"/>
                  <a:gd name="T24" fmla="*/ 27 w 320"/>
                  <a:gd name="T25" fmla="*/ 865 h 1165"/>
                  <a:gd name="T26" fmla="*/ 0 w 320"/>
                  <a:gd name="T27" fmla="*/ 924 h 1165"/>
                  <a:gd name="T28" fmla="*/ 16 w 320"/>
                  <a:gd name="T29" fmla="*/ 975 h 1165"/>
                  <a:gd name="T30" fmla="*/ 17 w 320"/>
                  <a:gd name="T31" fmla="*/ 1022 h 1165"/>
                  <a:gd name="T32" fmla="*/ 24 w 320"/>
                  <a:gd name="T33" fmla="*/ 1070 h 1165"/>
                  <a:gd name="T34" fmla="*/ 45 w 320"/>
                  <a:gd name="T35" fmla="*/ 1114 h 1165"/>
                  <a:gd name="T36" fmla="*/ 49 w 320"/>
                  <a:gd name="T37" fmla="*/ 1165 h 1165"/>
                  <a:gd name="T38" fmla="*/ 121 w 320"/>
                  <a:gd name="T39" fmla="*/ 1122 h 1165"/>
                  <a:gd name="T40" fmla="*/ 205 w 320"/>
                  <a:gd name="T41" fmla="*/ 1111 h 1165"/>
                  <a:gd name="T42" fmla="*/ 265 w 320"/>
                  <a:gd name="T43" fmla="*/ 1086 h 1165"/>
                  <a:gd name="T44" fmla="*/ 283 w 320"/>
                  <a:gd name="T45" fmla="*/ 1054 h 1165"/>
                  <a:gd name="T46" fmla="*/ 288 w 320"/>
                  <a:gd name="T47" fmla="*/ 990 h 1165"/>
                  <a:gd name="T48" fmla="*/ 275 w 320"/>
                  <a:gd name="T49" fmla="*/ 905 h 1165"/>
                  <a:gd name="T50" fmla="*/ 261 w 320"/>
                  <a:gd name="T51" fmla="*/ 860 h 1165"/>
                  <a:gd name="T52" fmla="*/ 270 w 320"/>
                  <a:gd name="T53" fmla="*/ 806 h 1165"/>
                  <a:gd name="T54" fmla="*/ 244 w 320"/>
                  <a:gd name="T55" fmla="*/ 746 h 1165"/>
                  <a:gd name="T56" fmla="*/ 281 w 320"/>
                  <a:gd name="T57" fmla="*/ 699 h 1165"/>
                  <a:gd name="T58" fmla="*/ 253 w 320"/>
                  <a:gd name="T59" fmla="*/ 632 h 1165"/>
                  <a:gd name="T60" fmla="*/ 239 w 320"/>
                  <a:gd name="T61" fmla="*/ 569 h 1165"/>
                  <a:gd name="T62" fmla="*/ 293 w 320"/>
                  <a:gd name="T63" fmla="*/ 521 h 1165"/>
                  <a:gd name="T64" fmla="*/ 275 w 320"/>
                  <a:gd name="T65" fmla="*/ 486 h 1165"/>
                  <a:gd name="T66" fmla="*/ 275 w 320"/>
                  <a:gd name="T67" fmla="*/ 427 h 1165"/>
                  <a:gd name="T68" fmla="*/ 249 w 320"/>
                  <a:gd name="T69" fmla="*/ 389 h 1165"/>
                  <a:gd name="T70" fmla="*/ 270 w 320"/>
                  <a:gd name="T71" fmla="*/ 342 h 1165"/>
                  <a:gd name="T72" fmla="*/ 253 w 320"/>
                  <a:gd name="T73" fmla="*/ 304 h 1165"/>
                  <a:gd name="T74" fmla="*/ 253 w 320"/>
                  <a:gd name="T75" fmla="*/ 272 h 1165"/>
                  <a:gd name="T76" fmla="*/ 272 w 320"/>
                  <a:gd name="T77" fmla="*/ 243 h 1165"/>
                  <a:gd name="T78" fmla="*/ 248 w 320"/>
                  <a:gd name="T79" fmla="*/ 205 h 1165"/>
                  <a:gd name="T80" fmla="*/ 244 w 320"/>
                  <a:gd name="T81" fmla="*/ 151 h 1165"/>
                  <a:gd name="T82" fmla="*/ 305 w 320"/>
                  <a:gd name="T83" fmla="*/ 83 h 1165"/>
                  <a:gd name="T84" fmla="*/ 320 w 320"/>
                  <a:gd name="T85" fmla="*/ 10 h 1165"/>
                  <a:gd name="T86" fmla="*/ 283 w 320"/>
                  <a:gd name="T87" fmla="*/ 10 h 1165"/>
                  <a:gd name="T88" fmla="*/ 176 w 320"/>
                  <a:gd name="T89" fmla="*/ 66 h 1165"/>
                  <a:gd name="T90" fmla="*/ 88 w 320"/>
                  <a:gd name="T91" fmla="*/ 99 h 1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20" h="1165">
                    <a:moveTo>
                      <a:pt x="56" y="110"/>
                    </a:moveTo>
                    <a:lnTo>
                      <a:pt x="45" y="142"/>
                    </a:lnTo>
                    <a:lnTo>
                      <a:pt x="54" y="174"/>
                    </a:lnTo>
                    <a:lnTo>
                      <a:pt x="56" y="206"/>
                    </a:lnTo>
                    <a:lnTo>
                      <a:pt x="45" y="227"/>
                    </a:lnTo>
                    <a:lnTo>
                      <a:pt x="29" y="250"/>
                    </a:lnTo>
                    <a:lnTo>
                      <a:pt x="22" y="286"/>
                    </a:lnTo>
                    <a:lnTo>
                      <a:pt x="33" y="310"/>
                    </a:lnTo>
                    <a:lnTo>
                      <a:pt x="49" y="336"/>
                    </a:lnTo>
                    <a:lnTo>
                      <a:pt x="49" y="358"/>
                    </a:lnTo>
                    <a:lnTo>
                      <a:pt x="38" y="380"/>
                    </a:lnTo>
                    <a:lnTo>
                      <a:pt x="24" y="407"/>
                    </a:lnTo>
                    <a:lnTo>
                      <a:pt x="29" y="434"/>
                    </a:lnTo>
                    <a:lnTo>
                      <a:pt x="51" y="491"/>
                    </a:lnTo>
                    <a:lnTo>
                      <a:pt x="49" y="516"/>
                    </a:lnTo>
                    <a:lnTo>
                      <a:pt x="17" y="562"/>
                    </a:lnTo>
                    <a:lnTo>
                      <a:pt x="17" y="602"/>
                    </a:lnTo>
                    <a:lnTo>
                      <a:pt x="35" y="632"/>
                    </a:lnTo>
                    <a:lnTo>
                      <a:pt x="45" y="660"/>
                    </a:lnTo>
                    <a:lnTo>
                      <a:pt x="44" y="683"/>
                    </a:lnTo>
                    <a:lnTo>
                      <a:pt x="16" y="708"/>
                    </a:lnTo>
                    <a:lnTo>
                      <a:pt x="10" y="726"/>
                    </a:lnTo>
                    <a:lnTo>
                      <a:pt x="16" y="769"/>
                    </a:lnTo>
                    <a:lnTo>
                      <a:pt x="29" y="817"/>
                    </a:lnTo>
                    <a:lnTo>
                      <a:pt x="29" y="844"/>
                    </a:lnTo>
                    <a:lnTo>
                      <a:pt x="27" y="865"/>
                    </a:lnTo>
                    <a:lnTo>
                      <a:pt x="7" y="897"/>
                    </a:lnTo>
                    <a:lnTo>
                      <a:pt x="0" y="924"/>
                    </a:lnTo>
                    <a:lnTo>
                      <a:pt x="1" y="954"/>
                    </a:lnTo>
                    <a:lnTo>
                      <a:pt x="16" y="975"/>
                    </a:lnTo>
                    <a:lnTo>
                      <a:pt x="33" y="995"/>
                    </a:lnTo>
                    <a:lnTo>
                      <a:pt x="17" y="1022"/>
                    </a:lnTo>
                    <a:lnTo>
                      <a:pt x="10" y="1049"/>
                    </a:lnTo>
                    <a:lnTo>
                      <a:pt x="24" y="1070"/>
                    </a:lnTo>
                    <a:lnTo>
                      <a:pt x="44" y="1086"/>
                    </a:lnTo>
                    <a:lnTo>
                      <a:pt x="45" y="1114"/>
                    </a:lnTo>
                    <a:lnTo>
                      <a:pt x="45" y="1136"/>
                    </a:lnTo>
                    <a:lnTo>
                      <a:pt x="49" y="1165"/>
                    </a:lnTo>
                    <a:lnTo>
                      <a:pt x="84" y="1141"/>
                    </a:lnTo>
                    <a:lnTo>
                      <a:pt x="121" y="1122"/>
                    </a:lnTo>
                    <a:lnTo>
                      <a:pt x="154" y="1111"/>
                    </a:lnTo>
                    <a:lnTo>
                      <a:pt x="205" y="1111"/>
                    </a:lnTo>
                    <a:lnTo>
                      <a:pt x="242" y="1105"/>
                    </a:lnTo>
                    <a:lnTo>
                      <a:pt x="265" y="1086"/>
                    </a:lnTo>
                    <a:lnTo>
                      <a:pt x="303" y="1076"/>
                    </a:lnTo>
                    <a:lnTo>
                      <a:pt x="283" y="1054"/>
                    </a:lnTo>
                    <a:lnTo>
                      <a:pt x="275" y="1024"/>
                    </a:lnTo>
                    <a:lnTo>
                      <a:pt x="288" y="990"/>
                    </a:lnTo>
                    <a:lnTo>
                      <a:pt x="286" y="940"/>
                    </a:lnTo>
                    <a:lnTo>
                      <a:pt x="275" y="905"/>
                    </a:lnTo>
                    <a:lnTo>
                      <a:pt x="265" y="887"/>
                    </a:lnTo>
                    <a:lnTo>
                      <a:pt x="261" y="860"/>
                    </a:lnTo>
                    <a:lnTo>
                      <a:pt x="275" y="828"/>
                    </a:lnTo>
                    <a:lnTo>
                      <a:pt x="270" y="806"/>
                    </a:lnTo>
                    <a:lnTo>
                      <a:pt x="242" y="767"/>
                    </a:lnTo>
                    <a:lnTo>
                      <a:pt x="244" y="746"/>
                    </a:lnTo>
                    <a:lnTo>
                      <a:pt x="255" y="726"/>
                    </a:lnTo>
                    <a:lnTo>
                      <a:pt x="281" y="699"/>
                    </a:lnTo>
                    <a:lnTo>
                      <a:pt x="272" y="678"/>
                    </a:lnTo>
                    <a:lnTo>
                      <a:pt x="253" y="632"/>
                    </a:lnTo>
                    <a:lnTo>
                      <a:pt x="239" y="602"/>
                    </a:lnTo>
                    <a:lnTo>
                      <a:pt x="239" y="569"/>
                    </a:lnTo>
                    <a:lnTo>
                      <a:pt x="288" y="552"/>
                    </a:lnTo>
                    <a:lnTo>
                      <a:pt x="293" y="521"/>
                    </a:lnTo>
                    <a:lnTo>
                      <a:pt x="288" y="502"/>
                    </a:lnTo>
                    <a:lnTo>
                      <a:pt x="275" y="486"/>
                    </a:lnTo>
                    <a:lnTo>
                      <a:pt x="277" y="459"/>
                    </a:lnTo>
                    <a:lnTo>
                      <a:pt x="275" y="427"/>
                    </a:lnTo>
                    <a:lnTo>
                      <a:pt x="261" y="411"/>
                    </a:lnTo>
                    <a:lnTo>
                      <a:pt x="249" y="389"/>
                    </a:lnTo>
                    <a:lnTo>
                      <a:pt x="258" y="368"/>
                    </a:lnTo>
                    <a:lnTo>
                      <a:pt x="270" y="342"/>
                    </a:lnTo>
                    <a:lnTo>
                      <a:pt x="270" y="326"/>
                    </a:lnTo>
                    <a:lnTo>
                      <a:pt x="253" y="304"/>
                    </a:lnTo>
                    <a:lnTo>
                      <a:pt x="248" y="286"/>
                    </a:lnTo>
                    <a:lnTo>
                      <a:pt x="253" y="272"/>
                    </a:lnTo>
                    <a:lnTo>
                      <a:pt x="270" y="261"/>
                    </a:lnTo>
                    <a:lnTo>
                      <a:pt x="272" y="243"/>
                    </a:lnTo>
                    <a:lnTo>
                      <a:pt x="267" y="233"/>
                    </a:lnTo>
                    <a:lnTo>
                      <a:pt x="248" y="205"/>
                    </a:lnTo>
                    <a:lnTo>
                      <a:pt x="242" y="174"/>
                    </a:lnTo>
                    <a:lnTo>
                      <a:pt x="244" y="151"/>
                    </a:lnTo>
                    <a:lnTo>
                      <a:pt x="261" y="129"/>
                    </a:lnTo>
                    <a:lnTo>
                      <a:pt x="305" y="83"/>
                    </a:lnTo>
                    <a:lnTo>
                      <a:pt x="320" y="42"/>
                    </a:lnTo>
                    <a:lnTo>
                      <a:pt x="320" y="10"/>
                    </a:lnTo>
                    <a:lnTo>
                      <a:pt x="305" y="0"/>
                    </a:lnTo>
                    <a:lnTo>
                      <a:pt x="283" y="10"/>
                    </a:lnTo>
                    <a:lnTo>
                      <a:pt x="228" y="44"/>
                    </a:lnTo>
                    <a:lnTo>
                      <a:pt x="176" y="66"/>
                    </a:lnTo>
                    <a:lnTo>
                      <a:pt x="123" y="88"/>
                    </a:lnTo>
                    <a:lnTo>
                      <a:pt x="88" y="99"/>
                    </a:lnTo>
                    <a:lnTo>
                      <a:pt x="56" y="11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7" name="Freeform 103">
                <a:extLst>
                  <a:ext uri="{FF2B5EF4-FFF2-40B4-BE49-F238E27FC236}">
                    <a16:creationId xmlns:a16="http://schemas.microsoft.com/office/drawing/2014/main" id="{27DEC6EA-275B-85A1-9018-D438F9982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" y="53"/>
                <a:ext cx="566" cy="1192"/>
              </a:xfrm>
              <a:custGeom>
                <a:avLst/>
                <a:gdLst>
                  <a:gd name="T0" fmla="*/ 369 w 566"/>
                  <a:gd name="T1" fmla="*/ 1120 h 1192"/>
                  <a:gd name="T2" fmla="*/ 260 w 566"/>
                  <a:gd name="T3" fmla="*/ 1157 h 1192"/>
                  <a:gd name="T4" fmla="*/ 45 w 566"/>
                  <a:gd name="T5" fmla="*/ 964 h 1192"/>
                  <a:gd name="T6" fmla="*/ 34 w 566"/>
                  <a:gd name="T7" fmla="*/ 997 h 1192"/>
                  <a:gd name="T8" fmla="*/ 267 w 566"/>
                  <a:gd name="T9" fmla="*/ 1192 h 1192"/>
                  <a:gd name="T10" fmla="*/ 379 w 566"/>
                  <a:gd name="T11" fmla="*/ 1132 h 1192"/>
                  <a:gd name="T12" fmla="*/ 535 w 566"/>
                  <a:gd name="T13" fmla="*/ 1081 h 1192"/>
                  <a:gd name="T14" fmla="*/ 527 w 566"/>
                  <a:gd name="T15" fmla="*/ 997 h 1192"/>
                  <a:gd name="T16" fmla="*/ 496 w 566"/>
                  <a:gd name="T17" fmla="*/ 903 h 1192"/>
                  <a:gd name="T18" fmla="*/ 511 w 566"/>
                  <a:gd name="T19" fmla="*/ 828 h 1192"/>
                  <a:gd name="T20" fmla="*/ 478 w 566"/>
                  <a:gd name="T21" fmla="*/ 753 h 1192"/>
                  <a:gd name="T22" fmla="*/ 495 w 566"/>
                  <a:gd name="T23" fmla="*/ 666 h 1192"/>
                  <a:gd name="T24" fmla="*/ 507 w 566"/>
                  <a:gd name="T25" fmla="*/ 580 h 1192"/>
                  <a:gd name="T26" fmla="*/ 511 w 566"/>
                  <a:gd name="T27" fmla="*/ 472 h 1192"/>
                  <a:gd name="T28" fmla="*/ 489 w 566"/>
                  <a:gd name="T29" fmla="*/ 380 h 1192"/>
                  <a:gd name="T30" fmla="*/ 478 w 566"/>
                  <a:gd name="T31" fmla="*/ 308 h 1192"/>
                  <a:gd name="T32" fmla="*/ 505 w 566"/>
                  <a:gd name="T33" fmla="*/ 245 h 1192"/>
                  <a:gd name="T34" fmla="*/ 491 w 566"/>
                  <a:gd name="T35" fmla="*/ 140 h 1192"/>
                  <a:gd name="T36" fmla="*/ 560 w 566"/>
                  <a:gd name="T37" fmla="*/ 12 h 1192"/>
                  <a:gd name="T38" fmla="*/ 529 w 566"/>
                  <a:gd name="T39" fmla="*/ 39 h 1192"/>
                  <a:gd name="T40" fmla="*/ 458 w 566"/>
                  <a:gd name="T41" fmla="*/ 156 h 1192"/>
                  <a:gd name="T42" fmla="*/ 354 w 566"/>
                  <a:gd name="T43" fmla="*/ 254 h 1192"/>
                  <a:gd name="T44" fmla="*/ 462 w 566"/>
                  <a:gd name="T45" fmla="*/ 217 h 1192"/>
                  <a:gd name="T46" fmla="*/ 452 w 566"/>
                  <a:gd name="T47" fmla="*/ 286 h 1192"/>
                  <a:gd name="T48" fmla="*/ 402 w 566"/>
                  <a:gd name="T49" fmla="*/ 358 h 1192"/>
                  <a:gd name="T50" fmla="*/ 475 w 566"/>
                  <a:gd name="T51" fmla="*/ 342 h 1192"/>
                  <a:gd name="T52" fmla="*/ 456 w 566"/>
                  <a:gd name="T53" fmla="*/ 397 h 1192"/>
                  <a:gd name="T54" fmla="*/ 450 w 566"/>
                  <a:gd name="T55" fmla="*/ 456 h 1192"/>
                  <a:gd name="T56" fmla="*/ 344 w 566"/>
                  <a:gd name="T57" fmla="*/ 535 h 1192"/>
                  <a:gd name="T58" fmla="*/ 464 w 566"/>
                  <a:gd name="T59" fmla="*/ 481 h 1192"/>
                  <a:gd name="T60" fmla="*/ 507 w 566"/>
                  <a:gd name="T61" fmla="*/ 535 h 1192"/>
                  <a:gd name="T62" fmla="*/ 434 w 566"/>
                  <a:gd name="T63" fmla="*/ 586 h 1192"/>
                  <a:gd name="T64" fmla="*/ 300 w 566"/>
                  <a:gd name="T65" fmla="*/ 650 h 1192"/>
                  <a:gd name="T66" fmla="*/ 452 w 566"/>
                  <a:gd name="T67" fmla="*/ 623 h 1192"/>
                  <a:gd name="T68" fmla="*/ 484 w 566"/>
                  <a:gd name="T69" fmla="*/ 725 h 1192"/>
                  <a:gd name="T70" fmla="*/ 303 w 566"/>
                  <a:gd name="T71" fmla="*/ 773 h 1192"/>
                  <a:gd name="T72" fmla="*/ 402 w 566"/>
                  <a:gd name="T73" fmla="*/ 769 h 1192"/>
                  <a:gd name="T74" fmla="*/ 464 w 566"/>
                  <a:gd name="T75" fmla="*/ 800 h 1192"/>
                  <a:gd name="T76" fmla="*/ 462 w 566"/>
                  <a:gd name="T77" fmla="*/ 860 h 1192"/>
                  <a:gd name="T78" fmla="*/ 289 w 566"/>
                  <a:gd name="T79" fmla="*/ 894 h 1192"/>
                  <a:gd name="T80" fmla="*/ 374 w 566"/>
                  <a:gd name="T81" fmla="*/ 894 h 1192"/>
                  <a:gd name="T82" fmla="*/ 473 w 566"/>
                  <a:gd name="T83" fmla="*/ 878 h 1192"/>
                  <a:gd name="T84" fmla="*/ 387 w 566"/>
                  <a:gd name="T85" fmla="*/ 958 h 1192"/>
                  <a:gd name="T86" fmla="*/ 289 w 566"/>
                  <a:gd name="T87" fmla="*/ 1006 h 1192"/>
                  <a:gd name="T88" fmla="*/ 413 w 566"/>
                  <a:gd name="T89" fmla="*/ 962 h 1192"/>
                  <a:gd name="T90" fmla="*/ 486 w 566"/>
                  <a:gd name="T91" fmla="*/ 946 h 1192"/>
                  <a:gd name="T92" fmla="*/ 484 w 566"/>
                  <a:gd name="T93" fmla="*/ 1017 h 1192"/>
                  <a:gd name="T94" fmla="*/ 495 w 566"/>
                  <a:gd name="T95" fmla="*/ 1076 h 1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66" h="1192">
                    <a:moveTo>
                      <a:pt x="480" y="1078"/>
                    </a:moveTo>
                    <a:lnTo>
                      <a:pt x="456" y="1105"/>
                    </a:lnTo>
                    <a:lnTo>
                      <a:pt x="418" y="1113"/>
                    </a:lnTo>
                    <a:lnTo>
                      <a:pt x="369" y="1120"/>
                    </a:lnTo>
                    <a:lnTo>
                      <a:pt x="316" y="1131"/>
                    </a:lnTo>
                    <a:lnTo>
                      <a:pt x="282" y="1152"/>
                    </a:lnTo>
                    <a:lnTo>
                      <a:pt x="271" y="1163"/>
                    </a:lnTo>
                    <a:lnTo>
                      <a:pt x="260" y="1157"/>
                    </a:lnTo>
                    <a:lnTo>
                      <a:pt x="196" y="1110"/>
                    </a:lnTo>
                    <a:lnTo>
                      <a:pt x="115" y="1045"/>
                    </a:lnTo>
                    <a:lnTo>
                      <a:pt x="87" y="1006"/>
                    </a:lnTo>
                    <a:lnTo>
                      <a:pt x="45" y="964"/>
                    </a:lnTo>
                    <a:lnTo>
                      <a:pt x="32" y="932"/>
                    </a:lnTo>
                    <a:lnTo>
                      <a:pt x="0" y="926"/>
                    </a:lnTo>
                    <a:lnTo>
                      <a:pt x="16" y="962"/>
                    </a:lnTo>
                    <a:lnTo>
                      <a:pt x="34" y="997"/>
                    </a:lnTo>
                    <a:lnTo>
                      <a:pt x="87" y="1035"/>
                    </a:lnTo>
                    <a:lnTo>
                      <a:pt x="124" y="1081"/>
                    </a:lnTo>
                    <a:lnTo>
                      <a:pt x="212" y="1138"/>
                    </a:lnTo>
                    <a:lnTo>
                      <a:pt x="267" y="1192"/>
                    </a:lnTo>
                    <a:lnTo>
                      <a:pt x="289" y="1186"/>
                    </a:lnTo>
                    <a:lnTo>
                      <a:pt x="310" y="1159"/>
                    </a:lnTo>
                    <a:lnTo>
                      <a:pt x="342" y="1143"/>
                    </a:lnTo>
                    <a:lnTo>
                      <a:pt x="379" y="1132"/>
                    </a:lnTo>
                    <a:lnTo>
                      <a:pt x="462" y="1125"/>
                    </a:lnTo>
                    <a:lnTo>
                      <a:pt x="486" y="1110"/>
                    </a:lnTo>
                    <a:lnTo>
                      <a:pt x="527" y="1099"/>
                    </a:lnTo>
                    <a:lnTo>
                      <a:pt x="535" y="1081"/>
                    </a:lnTo>
                    <a:lnTo>
                      <a:pt x="521" y="1060"/>
                    </a:lnTo>
                    <a:lnTo>
                      <a:pt x="507" y="1038"/>
                    </a:lnTo>
                    <a:lnTo>
                      <a:pt x="516" y="1011"/>
                    </a:lnTo>
                    <a:lnTo>
                      <a:pt x="527" y="997"/>
                    </a:lnTo>
                    <a:lnTo>
                      <a:pt x="527" y="974"/>
                    </a:lnTo>
                    <a:lnTo>
                      <a:pt x="516" y="937"/>
                    </a:lnTo>
                    <a:lnTo>
                      <a:pt x="511" y="919"/>
                    </a:lnTo>
                    <a:lnTo>
                      <a:pt x="496" y="903"/>
                    </a:lnTo>
                    <a:lnTo>
                      <a:pt x="489" y="883"/>
                    </a:lnTo>
                    <a:lnTo>
                      <a:pt x="496" y="865"/>
                    </a:lnTo>
                    <a:lnTo>
                      <a:pt x="512" y="851"/>
                    </a:lnTo>
                    <a:lnTo>
                      <a:pt x="511" y="828"/>
                    </a:lnTo>
                    <a:lnTo>
                      <a:pt x="502" y="811"/>
                    </a:lnTo>
                    <a:lnTo>
                      <a:pt x="484" y="785"/>
                    </a:lnTo>
                    <a:lnTo>
                      <a:pt x="473" y="773"/>
                    </a:lnTo>
                    <a:lnTo>
                      <a:pt x="478" y="753"/>
                    </a:lnTo>
                    <a:lnTo>
                      <a:pt x="505" y="737"/>
                    </a:lnTo>
                    <a:lnTo>
                      <a:pt x="516" y="716"/>
                    </a:lnTo>
                    <a:lnTo>
                      <a:pt x="512" y="698"/>
                    </a:lnTo>
                    <a:lnTo>
                      <a:pt x="495" y="666"/>
                    </a:lnTo>
                    <a:lnTo>
                      <a:pt x="475" y="629"/>
                    </a:lnTo>
                    <a:lnTo>
                      <a:pt x="468" y="602"/>
                    </a:lnTo>
                    <a:lnTo>
                      <a:pt x="478" y="591"/>
                    </a:lnTo>
                    <a:lnTo>
                      <a:pt x="507" y="580"/>
                    </a:lnTo>
                    <a:lnTo>
                      <a:pt x="523" y="570"/>
                    </a:lnTo>
                    <a:lnTo>
                      <a:pt x="527" y="535"/>
                    </a:lnTo>
                    <a:lnTo>
                      <a:pt x="507" y="497"/>
                    </a:lnTo>
                    <a:lnTo>
                      <a:pt x="511" y="472"/>
                    </a:lnTo>
                    <a:lnTo>
                      <a:pt x="518" y="449"/>
                    </a:lnTo>
                    <a:lnTo>
                      <a:pt x="500" y="422"/>
                    </a:lnTo>
                    <a:lnTo>
                      <a:pt x="484" y="397"/>
                    </a:lnTo>
                    <a:lnTo>
                      <a:pt x="489" y="380"/>
                    </a:lnTo>
                    <a:lnTo>
                      <a:pt x="500" y="363"/>
                    </a:lnTo>
                    <a:lnTo>
                      <a:pt x="500" y="336"/>
                    </a:lnTo>
                    <a:lnTo>
                      <a:pt x="489" y="320"/>
                    </a:lnTo>
                    <a:lnTo>
                      <a:pt x="478" y="308"/>
                    </a:lnTo>
                    <a:lnTo>
                      <a:pt x="480" y="288"/>
                    </a:lnTo>
                    <a:lnTo>
                      <a:pt x="500" y="277"/>
                    </a:lnTo>
                    <a:lnTo>
                      <a:pt x="511" y="267"/>
                    </a:lnTo>
                    <a:lnTo>
                      <a:pt x="505" y="245"/>
                    </a:lnTo>
                    <a:lnTo>
                      <a:pt x="484" y="217"/>
                    </a:lnTo>
                    <a:lnTo>
                      <a:pt x="475" y="194"/>
                    </a:lnTo>
                    <a:lnTo>
                      <a:pt x="473" y="167"/>
                    </a:lnTo>
                    <a:lnTo>
                      <a:pt x="491" y="140"/>
                    </a:lnTo>
                    <a:lnTo>
                      <a:pt x="529" y="99"/>
                    </a:lnTo>
                    <a:lnTo>
                      <a:pt x="549" y="66"/>
                    </a:lnTo>
                    <a:lnTo>
                      <a:pt x="566" y="39"/>
                    </a:lnTo>
                    <a:lnTo>
                      <a:pt x="560" y="12"/>
                    </a:lnTo>
                    <a:lnTo>
                      <a:pt x="546" y="0"/>
                    </a:lnTo>
                    <a:lnTo>
                      <a:pt x="535" y="1"/>
                    </a:lnTo>
                    <a:lnTo>
                      <a:pt x="516" y="23"/>
                    </a:lnTo>
                    <a:lnTo>
                      <a:pt x="529" y="39"/>
                    </a:lnTo>
                    <a:lnTo>
                      <a:pt x="527" y="66"/>
                    </a:lnTo>
                    <a:lnTo>
                      <a:pt x="502" y="113"/>
                    </a:lnTo>
                    <a:lnTo>
                      <a:pt x="469" y="140"/>
                    </a:lnTo>
                    <a:lnTo>
                      <a:pt x="458" y="156"/>
                    </a:lnTo>
                    <a:lnTo>
                      <a:pt x="450" y="178"/>
                    </a:lnTo>
                    <a:lnTo>
                      <a:pt x="447" y="190"/>
                    </a:lnTo>
                    <a:lnTo>
                      <a:pt x="398" y="229"/>
                    </a:lnTo>
                    <a:lnTo>
                      <a:pt x="354" y="254"/>
                    </a:lnTo>
                    <a:lnTo>
                      <a:pt x="349" y="272"/>
                    </a:lnTo>
                    <a:lnTo>
                      <a:pt x="363" y="276"/>
                    </a:lnTo>
                    <a:lnTo>
                      <a:pt x="429" y="229"/>
                    </a:lnTo>
                    <a:lnTo>
                      <a:pt x="462" y="217"/>
                    </a:lnTo>
                    <a:lnTo>
                      <a:pt x="478" y="249"/>
                    </a:lnTo>
                    <a:lnTo>
                      <a:pt x="484" y="261"/>
                    </a:lnTo>
                    <a:lnTo>
                      <a:pt x="468" y="276"/>
                    </a:lnTo>
                    <a:lnTo>
                      <a:pt x="452" y="286"/>
                    </a:lnTo>
                    <a:lnTo>
                      <a:pt x="450" y="304"/>
                    </a:lnTo>
                    <a:lnTo>
                      <a:pt x="456" y="324"/>
                    </a:lnTo>
                    <a:lnTo>
                      <a:pt x="441" y="340"/>
                    </a:lnTo>
                    <a:lnTo>
                      <a:pt x="402" y="358"/>
                    </a:lnTo>
                    <a:lnTo>
                      <a:pt x="342" y="384"/>
                    </a:lnTo>
                    <a:lnTo>
                      <a:pt x="363" y="391"/>
                    </a:lnTo>
                    <a:lnTo>
                      <a:pt x="425" y="367"/>
                    </a:lnTo>
                    <a:lnTo>
                      <a:pt x="475" y="342"/>
                    </a:lnTo>
                    <a:lnTo>
                      <a:pt x="484" y="347"/>
                    </a:lnTo>
                    <a:lnTo>
                      <a:pt x="478" y="363"/>
                    </a:lnTo>
                    <a:lnTo>
                      <a:pt x="462" y="380"/>
                    </a:lnTo>
                    <a:lnTo>
                      <a:pt x="456" y="397"/>
                    </a:lnTo>
                    <a:lnTo>
                      <a:pt x="464" y="418"/>
                    </a:lnTo>
                    <a:lnTo>
                      <a:pt x="484" y="434"/>
                    </a:lnTo>
                    <a:lnTo>
                      <a:pt x="484" y="449"/>
                    </a:lnTo>
                    <a:lnTo>
                      <a:pt x="450" y="456"/>
                    </a:lnTo>
                    <a:lnTo>
                      <a:pt x="424" y="492"/>
                    </a:lnTo>
                    <a:lnTo>
                      <a:pt x="391" y="513"/>
                    </a:lnTo>
                    <a:lnTo>
                      <a:pt x="347" y="525"/>
                    </a:lnTo>
                    <a:lnTo>
                      <a:pt x="344" y="535"/>
                    </a:lnTo>
                    <a:lnTo>
                      <a:pt x="371" y="532"/>
                    </a:lnTo>
                    <a:lnTo>
                      <a:pt x="429" y="513"/>
                    </a:lnTo>
                    <a:lnTo>
                      <a:pt x="450" y="497"/>
                    </a:lnTo>
                    <a:lnTo>
                      <a:pt x="464" y="481"/>
                    </a:lnTo>
                    <a:lnTo>
                      <a:pt x="484" y="477"/>
                    </a:lnTo>
                    <a:lnTo>
                      <a:pt x="484" y="497"/>
                    </a:lnTo>
                    <a:lnTo>
                      <a:pt x="496" y="515"/>
                    </a:lnTo>
                    <a:lnTo>
                      <a:pt x="507" y="535"/>
                    </a:lnTo>
                    <a:lnTo>
                      <a:pt x="500" y="552"/>
                    </a:lnTo>
                    <a:lnTo>
                      <a:pt x="475" y="562"/>
                    </a:lnTo>
                    <a:lnTo>
                      <a:pt x="450" y="570"/>
                    </a:lnTo>
                    <a:lnTo>
                      <a:pt x="434" y="586"/>
                    </a:lnTo>
                    <a:lnTo>
                      <a:pt x="360" y="607"/>
                    </a:lnTo>
                    <a:lnTo>
                      <a:pt x="305" y="627"/>
                    </a:lnTo>
                    <a:lnTo>
                      <a:pt x="283" y="638"/>
                    </a:lnTo>
                    <a:lnTo>
                      <a:pt x="300" y="650"/>
                    </a:lnTo>
                    <a:lnTo>
                      <a:pt x="333" y="643"/>
                    </a:lnTo>
                    <a:lnTo>
                      <a:pt x="398" y="618"/>
                    </a:lnTo>
                    <a:lnTo>
                      <a:pt x="441" y="605"/>
                    </a:lnTo>
                    <a:lnTo>
                      <a:pt x="452" y="623"/>
                    </a:lnTo>
                    <a:lnTo>
                      <a:pt x="464" y="656"/>
                    </a:lnTo>
                    <a:lnTo>
                      <a:pt x="484" y="683"/>
                    </a:lnTo>
                    <a:lnTo>
                      <a:pt x="486" y="705"/>
                    </a:lnTo>
                    <a:lnTo>
                      <a:pt x="484" y="725"/>
                    </a:lnTo>
                    <a:lnTo>
                      <a:pt x="462" y="732"/>
                    </a:lnTo>
                    <a:lnTo>
                      <a:pt x="424" y="741"/>
                    </a:lnTo>
                    <a:lnTo>
                      <a:pt x="374" y="762"/>
                    </a:lnTo>
                    <a:lnTo>
                      <a:pt x="303" y="773"/>
                    </a:lnTo>
                    <a:lnTo>
                      <a:pt x="276" y="785"/>
                    </a:lnTo>
                    <a:lnTo>
                      <a:pt x="294" y="794"/>
                    </a:lnTo>
                    <a:lnTo>
                      <a:pt x="358" y="785"/>
                    </a:lnTo>
                    <a:lnTo>
                      <a:pt x="402" y="769"/>
                    </a:lnTo>
                    <a:lnTo>
                      <a:pt x="431" y="759"/>
                    </a:lnTo>
                    <a:lnTo>
                      <a:pt x="456" y="753"/>
                    </a:lnTo>
                    <a:lnTo>
                      <a:pt x="452" y="773"/>
                    </a:lnTo>
                    <a:lnTo>
                      <a:pt x="464" y="800"/>
                    </a:lnTo>
                    <a:lnTo>
                      <a:pt x="480" y="816"/>
                    </a:lnTo>
                    <a:lnTo>
                      <a:pt x="484" y="835"/>
                    </a:lnTo>
                    <a:lnTo>
                      <a:pt x="484" y="851"/>
                    </a:lnTo>
                    <a:lnTo>
                      <a:pt x="462" y="860"/>
                    </a:lnTo>
                    <a:lnTo>
                      <a:pt x="420" y="862"/>
                    </a:lnTo>
                    <a:lnTo>
                      <a:pt x="391" y="871"/>
                    </a:lnTo>
                    <a:lnTo>
                      <a:pt x="326" y="892"/>
                    </a:lnTo>
                    <a:lnTo>
                      <a:pt x="289" y="894"/>
                    </a:lnTo>
                    <a:lnTo>
                      <a:pt x="276" y="910"/>
                    </a:lnTo>
                    <a:lnTo>
                      <a:pt x="292" y="915"/>
                    </a:lnTo>
                    <a:lnTo>
                      <a:pt x="326" y="908"/>
                    </a:lnTo>
                    <a:lnTo>
                      <a:pt x="374" y="894"/>
                    </a:lnTo>
                    <a:lnTo>
                      <a:pt x="402" y="883"/>
                    </a:lnTo>
                    <a:lnTo>
                      <a:pt x="436" y="876"/>
                    </a:lnTo>
                    <a:lnTo>
                      <a:pt x="464" y="878"/>
                    </a:lnTo>
                    <a:lnTo>
                      <a:pt x="473" y="878"/>
                    </a:lnTo>
                    <a:lnTo>
                      <a:pt x="473" y="903"/>
                    </a:lnTo>
                    <a:lnTo>
                      <a:pt x="480" y="915"/>
                    </a:lnTo>
                    <a:lnTo>
                      <a:pt x="431" y="926"/>
                    </a:lnTo>
                    <a:lnTo>
                      <a:pt x="387" y="958"/>
                    </a:lnTo>
                    <a:lnTo>
                      <a:pt x="338" y="976"/>
                    </a:lnTo>
                    <a:lnTo>
                      <a:pt x="305" y="981"/>
                    </a:lnTo>
                    <a:lnTo>
                      <a:pt x="278" y="995"/>
                    </a:lnTo>
                    <a:lnTo>
                      <a:pt x="289" y="1006"/>
                    </a:lnTo>
                    <a:lnTo>
                      <a:pt x="316" y="997"/>
                    </a:lnTo>
                    <a:lnTo>
                      <a:pt x="347" y="986"/>
                    </a:lnTo>
                    <a:lnTo>
                      <a:pt x="381" y="981"/>
                    </a:lnTo>
                    <a:lnTo>
                      <a:pt x="413" y="962"/>
                    </a:lnTo>
                    <a:lnTo>
                      <a:pt x="429" y="946"/>
                    </a:lnTo>
                    <a:lnTo>
                      <a:pt x="450" y="942"/>
                    </a:lnTo>
                    <a:lnTo>
                      <a:pt x="478" y="942"/>
                    </a:lnTo>
                    <a:lnTo>
                      <a:pt x="486" y="946"/>
                    </a:lnTo>
                    <a:lnTo>
                      <a:pt x="495" y="964"/>
                    </a:lnTo>
                    <a:lnTo>
                      <a:pt x="500" y="986"/>
                    </a:lnTo>
                    <a:lnTo>
                      <a:pt x="495" y="1006"/>
                    </a:lnTo>
                    <a:lnTo>
                      <a:pt x="484" y="1017"/>
                    </a:lnTo>
                    <a:lnTo>
                      <a:pt x="475" y="1044"/>
                    </a:lnTo>
                    <a:lnTo>
                      <a:pt x="484" y="1054"/>
                    </a:lnTo>
                    <a:lnTo>
                      <a:pt x="495" y="1065"/>
                    </a:lnTo>
                    <a:lnTo>
                      <a:pt x="495" y="1076"/>
                    </a:lnTo>
                    <a:lnTo>
                      <a:pt x="480" y="10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8" name="Freeform 104">
                <a:extLst>
                  <a:ext uri="{FF2B5EF4-FFF2-40B4-BE49-F238E27FC236}">
                    <a16:creationId xmlns:a16="http://schemas.microsoft.com/office/drawing/2014/main" id="{EE6E9B64-A3EA-8627-3817-55E0BEEBE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1" y="1071"/>
                <a:ext cx="169" cy="61"/>
              </a:xfrm>
              <a:custGeom>
                <a:avLst/>
                <a:gdLst>
                  <a:gd name="T0" fmla="*/ 0 w 169"/>
                  <a:gd name="T1" fmla="*/ 48 h 61"/>
                  <a:gd name="T2" fmla="*/ 67 w 169"/>
                  <a:gd name="T3" fmla="*/ 46 h 61"/>
                  <a:gd name="T4" fmla="*/ 93 w 169"/>
                  <a:gd name="T5" fmla="*/ 30 h 61"/>
                  <a:gd name="T6" fmla="*/ 115 w 169"/>
                  <a:gd name="T7" fmla="*/ 12 h 61"/>
                  <a:gd name="T8" fmla="*/ 157 w 169"/>
                  <a:gd name="T9" fmla="*/ 0 h 61"/>
                  <a:gd name="T10" fmla="*/ 169 w 169"/>
                  <a:gd name="T11" fmla="*/ 12 h 61"/>
                  <a:gd name="T12" fmla="*/ 151 w 169"/>
                  <a:gd name="T13" fmla="*/ 17 h 61"/>
                  <a:gd name="T14" fmla="*/ 122 w 169"/>
                  <a:gd name="T15" fmla="*/ 35 h 61"/>
                  <a:gd name="T16" fmla="*/ 106 w 169"/>
                  <a:gd name="T17" fmla="*/ 46 h 61"/>
                  <a:gd name="T18" fmla="*/ 79 w 169"/>
                  <a:gd name="T19" fmla="*/ 54 h 61"/>
                  <a:gd name="T20" fmla="*/ 37 w 169"/>
                  <a:gd name="T21" fmla="*/ 59 h 61"/>
                  <a:gd name="T22" fmla="*/ 3 w 169"/>
                  <a:gd name="T23" fmla="*/ 61 h 61"/>
                  <a:gd name="T24" fmla="*/ 0 w 169"/>
                  <a:gd name="T25" fmla="*/ 4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9" h="61">
                    <a:moveTo>
                      <a:pt x="0" y="48"/>
                    </a:moveTo>
                    <a:lnTo>
                      <a:pt x="67" y="46"/>
                    </a:lnTo>
                    <a:lnTo>
                      <a:pt x="93" y="30"/>
                    </a:lnTo>
                    <a:lnTo>
                      <a:pt x="115" y="12"/>
                    </a:lnTo>
                    <a:lnTo>
                      <a:pt x="157" y="0"/>
                    </a:lnTo>
                    <a:lnTo>
                      <a:pt x="169" y="12"/>
                    </a:lnTo>
                    <a:lnTo>
                      <a:pt x="151" y="17"/>
                    </a:lnTo>
                    <a:lnTo>
                      <a:pt x="122" y="35"/>
                    </a:lnTo>
                    <a:lnTo>
                      <a:pt x="106" y="46"/>
                    </a:lnTo>
                    <a:lnTo>
                      <a:pt x="79" y="54"/>
                    </a:lnTo>
                    <a:lnTo>
                      <a:pt x="37" y="59"/>
                    </a:lnTo>
                    <a:lnTo>
                      <a:pt x="3" y="61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09" name="Freeform 105">
                <a:extLst>
                  <a:ext uri="{FF2B5EF4-FFF2-40B4-BE49-F238E27FC236}">
                    <a16:creationId xmlns:a16="http://schemas.microsoft.com/office/drawing/2014/main" id="{75580CCD-2AC5-2252-3EDE-B2C2643590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4" y="-87"/>
                <a:ext cx="476" cy="262"/>
              </a:xfrm>
              <a:custGeom>
                <a:avLst/>
                <a:gdLst>
                  <a:gd name="T0" fmla="*/ 14 w 476"/>
                  <a:gd name="T1" fmla="*/ 29 h 262"/>
                  <a:gd name="T2" fmla="*/ 70 w 476"/>
                  <a:gd name="T3" fmla="*/ 33 h 262"/>
                  <a:gd name="T4" fmla="*/ 131 w 476"/>
                  <a:gd name="T5" fmla="*/ 34 h 262"/>
                  <a:gd name="T6" fmla="*/ 169 w 476"/>
                  <a:gd name="T7" fmla="*/ 34 h 262"/>
                  <a:gd name="T8" fmla="*/ 200 w 476"/>
                  <a:gd name="T9" fmla="*/ 27 h 262"/>
                  <a:gd name="T10" fmla="*/ 249 w 476"/>
                  <a:gd name="T11" fmla="*/ 12 h 262"/>
                  <a:gd name="T12" fmla="*/ 273 w 476"/>
                  <a:gd name="T13" fmla="*/ 0 h 262"/>
                  <a:gd name="T14" fmla="*/ 306 w 476"/>
                  <a:gd name="T15" fmla="*/ 18 h 262"/>
                  <a:gd name="T16" fmla="*/ 359 w 476"/>
                  <a:gd name="T17" fmla="*/ 55 h 262"/>
                  <a:gd name="T18" fmla="*/ 397 w 476"/>
                  <a:gd name="T19" fmla="*/ 83 h 262"/>
                  <a:gd name="T20" fmla="*/ 447 w 476"/>
                  <a:gd name="T21" fmla="*/ 118 h 262"/>
                  <a:gd name="T22" fmla="*/ 476 w 476"/>
                  <a:gd name="T23" fmla="*/ 143 h 262"/>
                  <a:gd name="T24" fmla="*/ 449 w 476"/>
                  <a:gd name="T25" fmla="*/ 167 h 262"/>
                  <a:gd name="T26" fmla="*/ 421 w 476"/>
                  <a:gd name="T27" fmla="*/ 193 h 262"/>
                  <a:gd name="T28" fmla="*/ 377 w 476"/>
                  <a:gd name="T29" fmla="*/ 211 h 262"/>
                  <a:gd name="T30" fmla="*/ 332 w 476"/>
                  <a:gd name="T31" fmla="*/ 232 h 262"/>
                  <a:gd name="T32" fmla="*/ 290 w 476"/>
                  <a:gd name="T33" fmla="*/ 249 h 262"/>
                  <a:gd name="T34" fmla="*/ 251 w 476"/>
                  <a:gd name="T35" fmla="*/ 254 h 262"/>
                  <a:gd name="T36" fmla="*/ 212 w 476"/>
                  <a:gd name="T37" fmla="*/ 262 h 262"/>
                  <a:gd name="T38" fmla="*/ 162 w 476"/>
                  <a:gd name="T39" fmla="*/ 227 h 262"/>
                  <a:gd name="T40" fmla="*/ 123 w 476"/>
                  <a:gd name="T41" fmla="*/ 195 h 262"/>
                  <a:gd name="T42" fmla="*/ 79 w 476"/>
                  <a:gd name="T43" fmla="*/ 157 h 262"/>
                  <a:gd name="T44" fmla="*/ 44 w 476"/>
                  <a:gd name="T45" fmla="*/ 118 h 262"/>
                  <a:gd name="T46" fmla="*/ 16 w 476"/>
                  <a:gd name="T47" fmla="*/ 90 h 262"/>
                  <a:gd name="T48" fmla="*/ 0 w 476"/>
                  <a:gd name="T49" fmla="*/ 52 h 262"/>
                  <a:gd name="T50" fmla="*/ 14 w 476"/>
                  <a:gd name="T51" fmla="*/ 29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6" h="262">
                    <a:moveTo>
                      <a:pt x="14" y="29"/>
                    </a:moveTo>
                    <a:lnTo>
                      <a:pt x="70" y="33"/>
                    </a:lnTo>
                    <a:lnTo>
                      <a:pt x="131" y="34"/>
                    </a:lnTo>
                    <a:lnTo>
                      <a:pt x="169" y="34"/>
                    </a:lnTo>
                    <a:lnTo>
                      <a:pt x="200" y="27"/>
                    </a:lnTo>
                    <a:lnTo>
                      <a:pt x="249" y="12"/>
                    </a:lnTo>
                    <a:lnTo>
                      <a:pt x="273" y="0"/>
                    </a:lnTo>
                    <a:lnTo>
                      <a:pt x="306" y="18"/>
                    </a:lnTo>
                    <a:lnTo>
                      <a:pt x="359" y="55"/>
                    </a:lnTo>
                    <a:lnTo>
                      <a:pt x="397" y="83"/>
                    </a:lnTo>
                    <a:lnTo>
                      <a:pt x="447" y="118"/>
                    </a:lnTo>
                    <a:lnTo>
                      <a:pt x="476" y="143"/>
                    </a:lnTo>
                    <a:lnTo>
                      <a:pt x="449" y="167"/>
                    </a:lnTo>
                    <a:lnTo>
                      <a:pt x="421" y="193"/>
                    </a:lnTo>
                    <a:lnTo>
                      <a:pt x="377" y="211"/>
                    </a:lnTo>
                    <a:lnTo>
                      <a:pt x="332" y="232"/>
                    </a:lnTo>
                    <a:lnTo>
                      <a:pt x="290" y="249"/>
                    </a:lnTo>
                    <a:lnTo>
                      <a:pt x="251" y="254"/>
                    </a:lnTo>
                    <a:lnTo>
                      <a:pt x="212" y="262"/>
                    </a:lnTo>
                    <a:lnTo>
                      <a:pt x="162" y="227"/>
                    </a:lnTo>
                    <a:lnTo>
                      <a:pt x="123" y="195"/>
                    </a:lnTo>
                    <a:lnTo>
                      <a:pt x="79" y="157"/>
                    </a:lnTo>
                    <a:lnTo>
                      <a:pt x="44" y="118"/>
                    </a:lnTo>
                    <a:lnTo>
                      <a:pt x="16" y="90"/>
                    </a:lnTo>
                    <a:lnTo>
                      <a:pt x="0" y="52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10" name="Freeform 106">
                <a:extLst>
                  <a:ext uri="{FF2B5EF4-FFF2-40B4-BE49-F238E27FC236}">
                    <a16:creationId xmlns:a16="http://schemas.microsoft.com/office/drawing/2014/main" id="{48FD7B8D-A07B-66A3-79A2-2ECF40226E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3" y="-96"/>
                <a:ext cx="513" cy="304"/>
              </a:xfrm>
              <a:custGeom>
                <a:avLst/>
                <a:gdLst>
                  <a:gd name="T0" fmla="*/ 251 w 513"/>
                  <a:gd name="T1" fmla="*/ 259 h 304"/>
                  <a:gd name="T2" fmla="*/ 332 w 513"/>
                  <a:gd name="T3" fmla="*/ 237 h 304"/>
                  <a:gd name="T4" fmla="*/ 398 w 513"/>
                  <a:gd name="T5" fmla="*/ 207 h 304"/>
                  <a:gd name="T6" fmla="*/ 445 w 513"/>
                  <a:gd name="T7" fmla="*/ 175 h 304"/>
                  <a:gd name="T8" fmla="*/ 463 w 513"/>
                  <a:gd name="T9" fmla="*/ 154 h 304"/>
                  <a:gd name="T10" fmla="*/ 396 w 513"/>
                  <a:gd name="T11" fmla="*/ 91 h 304"/>
                  <a:gd name="T12" fmla="*/ 341 w 513"/>
                  <a:gd name="T13" fmla="*/ 59 h 304"/>
                  <a:gd name="T14" fmla="*/ 288 w 513"/>
                  <a:gd name="T15" fmla="*/ 26 h 304"/>
                  <a:gd name="T16" fmla="*/ 277 w 513"/>
                  <a:gd name="T17" fmla="*/ 26 h 304"/>
                  <a:gd name="T18" fmla="*/ 245 w 513"/>
                  <a:gd name="T19" fmla="*/ 36 h 304"/>
                  <a:gd name="T20" fmla="*/ 201 w 513"/>
                  <a:gd name="T21" fmla="*/ 49 h 304"/>
                  <a:gd name="T22" fmla="*/ 123 w 513"/>
                  <a:gd name="T23" fmla="*/ 54 h 304"/>
                  <a:gd name="T24" fmla="*/ 47 w 513"/>
                  <a:gd name="T25" fmla="*/ 53 h 304"/>
                  <a:gd name="T26" fmla="*/ 26 w 513"/>
                  <a:gd name="T27" fmla="*/ 54 h 304"/>
                  <a:gd name="T28" fmla="*/ 26 w 513"/>
                  <a:gd name="T29" fmla="*/ 70 h 304"/>
                  <a:gd name="T30" fmla="*/ 43 w 513"/>
                  <a:gd name="T31" fmla="*/ 91 h 304"/>
                  <a:gd name="T32" fmla="*/ 74 w 513"/>
                  <a:gd name="T33" fmla="*/ 132 h 304"/>
                  <a:gd name="T34" fmla="*/ 114 w 513"/>
                  <a:gd name="T35" fmla="*/ 165 h 304"/>
                  <a:gd name="T36" fmla="*/ 164 w 513"/>
                  <a:gd name="T37" fmla="*/ 214 h 304"/>
                  <a:gd name="T38" fmla="*/ 210 w 513"/>
                  <a:gd name="T39" fmla="*/ 249 h 304"/>
                  <a:gd name="T40" fmla="*/ 240 w 513"/>
                  <a:gd name="T41" fmla="*/ 268 h 304"/>
                  <a:gd name="T42" fmla="*/ 249 w 513"/>
                  <a:gd name="T43" fmla="*/ 291 h 304"/>
                  <a:gd name="T44" fmla="*/ 238 w 513"/>
                  <a:gd name="T45" fmla="*/ 304 h 304"/>
                  <a:gd name="T46" fmla="*/ 221 w 513"/>
                  <a:gd name="T47" fmla="*/ 296 h 304"/>
                  <a:gd name="T48" fmla="*/ 174 w 513"/>
                  <a:gd name="T49" fmla="*/ 252 h 304"/>
                  <a:gd name="T50" fmla="*/ 114 w 513"/>
                  <a:gd name="T51" fmla="*/ 202 h 304"/>
                  <a:gd name="T52" fmla="*/ 70 w 513"/>
                  <a:gd name="T53" fmla="*/ 165 h 304"/>
                  <a:gd name="T54" fmla="*/ 42 w 513"/>
                  <a:gd name="T55" fmla="*/ 132 h 304"/>
                  <a:gd name="T56" fmla="*/ 16 w 513"/>
                  <a:gd name="T57" fmla="*/ 98 h 304"/>
                  <a:gd name="T58" fmla="*/ 5 w 513"/>
                  <a:gd name="T59" fmla="*/ 75 h 304"/>
                  <a:gd name="T60" fmla="*/ 0 w 513"/>
                  <a:gd name="T61" fmla="*/ 49 h 304"/>
                  <a:gd name="T62" fmla="*/ 7 w 513"/>
                  <a:gd name="T63" fmla="*/ 33 h 304"/>
                  <a:gd name="T64" fmla="*/ 25 w 513"/>
                  <a:gd name="T65" fmla="*/ 26 h 304"/>
                  <a:gd name="T66" fmla="*/ 58 w 513"/>
                  <a:gd name="T67" fmla="*/ 27 h 304"/>
                  <a:gd name="T68" fmla="*/ 120 w 513"/>
                  <a:gd name="T69" fmla="*/ 36 h 304"/>
                  <a:gd name="T70" fmla="*/ 173 w 513"/>
                  <a:gd name="T71" fmla="*/ 36 h 304"/>
                  <a:gd name="T72" fmla="*/ 210 w 513"/>
                  <a:gd name="T73" fmla="*/ 26 h 304"/>
                  <a:gd name="T74" fmla="*/ 254 w 513"/>
                  <a:gd name="T75" fmla="*/ 16 h 304"/>
                  <a:gd name="T76" fmla="*/ 272 w 513"/>
                  <a:gd name="T77" fmla="*/ 0 h 304"/>
                  <a:gd name="T78" fmla="*/ 293 w 513"/>
                  <a:gd name="T79" fmla="*/ 0 h 304"/>
                  <a:gd name="T80" fmla="*/ 338 w 513"/>
                  <a:gd name="T81" fmla="*/ 27 h 304"/>
                  <a:gd name="T82" fmla="*/ 387 w 513"/>
                  <a:gd name="T83" fmla="*/ 66 h 304"/>
                  <a:gd name="T84" fmla="*/ 440 w 513"/>
                  <a:gd name="T85" fmla="*/ 99 h 304"/>
                  <a:gd name="T86" fmla="*/ 469 w 513"/>
                  <a:gd name="T87" fmla="*/ 121 h 304"/>
                  <a:gd name="T88" fmla="*/ 500 w 513"/>
                  <a:gd name="T89" fmla="*/ 142 h 304"/>
                  <a:gd name="T90" fmla="*/ 513 w 513"/>
                  <a:gd name="T91" fmla="*/ 149 h 304"/>
                  <a:gd name="T92" fmla="*/ 505 w 513"/>
                  <a:gd name="T93" fmla="*/ 163 h 304"/>
                  <a:gd name="T94" fmla="*/ 484 w 513"/>
                  <a:gd name="T95" fmla="*/ 177 h 304"/>
                  <a:gd name="T96" fmla="*/ 458 w 513"/>
                  <a:gd name="T97" fmla="*/ 198 h 304"/>
                  <a:gd name="T98" fmla="*/ 434 w 513"/>
                  <a:gd name="T99" fmla="*/ 207 h 304"/>
                  <a:gd name="T100" fmla="*/ 391 w 513"/>
                  <a:gd name="T101" fmla="*/ 226 h 304"/>
                  <a:gd name="T102" fmla="*/ 360 w 513"/>
                  <a:gd name="T103" fmla="*/ 241 h 304"/>
                  <a:gd name="T104" fmla="*/ 325 w 513"/>
                  <a:gd name="T105" fmla="*/ 263 h 304"/>
                  <a:gd name="T106" fmla="*/ 288 w 513"/>
                  <a:gd name="T107" fmla="*/ 268 h 304"/>
                  <a:gd name="T108" fmla="*/ 260 w 513"/>
                  <a:gd name="T109" fmla="*/ 270 h 304"/>
                  <a:gd name="T110" fmla="*/ 251 w 513"/>
                  <a:gd name="T111" fmla="*/ 259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13" h="304">
                    <a:moveTo>
                      <a:pt x="251" y="259"/>
                    </a:moveTo>
                    <a:lnTo>
                      <a:pt x="332" y="237"/>
                    </a:lnTo>
                    <a:lnTo>
                      <a:pt x="398" y="207"/>
                    </a:lnTo>
                    <a:lnTo>
                      <a:pt x="445" y="175"/>
                    </a:lnTo>
                    <a:lnTo>
                      <a:pt x="463" y="154"/>
                    </a:lnTo>
                    <a:lnTo>
                      <a:pt x="396" y="91"/>
                    </a:lnTo>
                    <a:lnTo>
                      <a:pt x="341" y="59"/>
                    </a:lnTo>
                    <a:lnTo>
                      <a:pt x="288" y="26"/>
                    </a:lnTo>
                    <a:lnTo>
                      <a:pt x="277" y="26"/>
                    </a:lnTo>
                    <a:lnTo>
                      <a:pt x="245" y="36"/>
                    </a:lnTo>
                    <a:lnTo>
                      <a:pt x="201" y="49"/>
                    </a:lnTo>
                    <a:lnTo>
                      <a:pt x="123" y="54"/>
                    </a:lnTo>
                    <a:lnTo>
                      <a:pt x="47" y="53"/>
                    </a:lnTo>
                    <a:lnTo>
                      <a:pt x="26" y="54"/>
                    </a:lnTo>
                    <a:lnTo>
                      <a:pt x="26" y="70"/>
                    </a:lnTo>
                    <a:lnTo>
                      <a:pt x="43" y="91"/>
                    </a:lnTo>
                    <a:lnTo>
                      <a:pt x="74" y="132"/>
                    </a:lnTo>
                    <a:lnTo>
                      <a:pt x="114" y="165"/>
                    </a:lnTo>
                    <a:lnTo>
                      <a:pt x="164" y="214"/>
                    </a:lnTo>
                    <a:lnTo>
                      <a:pt x="210" y="249"/>
                    </a:lnTo>
                    <a:lnTo>
                      <a:pt x="240" y="268"/>
                    </a:lnTo>
                    <a:lnTo>
                      <a:pt x="249" y="291"/>
                    </a:lnTo>
                    <a:lnTo>
                      <a:pt x="238" y="304"/>
                    </a:lnTo>
                    <a:lnTo>
                      <a:pt x="221" y="296"/>
                    </a:lnTo>
                    <a:lnTo>
                      <a:pt x="174" y="252"/>
                    </a:lnTo>
                    <a:lnTo>
                      <a:pt x="114" y="202"/>
                    </a:lnTo>
                    <a:lnTo>
                      <a:pt x="70" y="165"/>
                    </a:lnTo>
                    <a:lnTo>
                      <a:pt x="42" y="132"/>
                    </a:lnTo>
                    <a:lnTo>
                      <a:pt x="16" y="98"/>
                    </a:lnTo>
                    <a:lnTo>
                      <a:pt x="5" y="75"/>
                    </a:lnTo>
                    <a:lnTo>
                      <a:pt x="0" y="49"/>
                    </a:lnTo>
                    <a:lnTo>
                      <a:pt x="7" y="33"/>
                    </a:lnTo>
                    <a:lnTo>
                      <a:pt x="25" y="26"/>
                    </a:lnTo>
                    <a:lnTo>
                      <a:pt x="58" y="27"/>
                    </a:lnTo>
                    <a:lnTo>
                      <a:pt x="120" y="36"/>
                    </a:lnTo>
                    <a:lnTo>
                      <a:pt x="173" y="36"/>
                    </a:lnTo>
                    <a:lnTo>
                      <a:pt x="210" y="26"/>
                    </a:lnTo>
                    <a:lnTo>
                      <a:pt x="254" y="16"/>
                    </a:lnTo>
                    <a:lnTo>
                      <a:pt x="272" y="0"/>
                    </a:lnTo>
                    <a:lnTo>
                      <a:pt x="293" y="0"/>
                    </a:lnTo>
                    <a:lnTo>
                      <a:pt x="338" y="27"/>
                    </a:lnTo>
                    <a:lnTo>
                      <a:pt x="387" y="66"/>
                    </a:lnTo>
                    <a:lnTo>
                      <a:pt x="440" y="99"/>
                    </a:lnTo>
                    <a:lnTo>
                      <a:pt x="469" y="121"/>
                    </a:lnTo>
                    <a:lnTo>
                      <a:pt x="500" y="142"/>
                    </a:lnTo>
                    <a:lnTo>
                      <a:pt x="513" y="149"/>
                    </a:lnTo>
                    <a:lnTo>
                      <a:pt x="505" y="163"/>
                    </a:lnTo>
                    <a:lnTo>
                      <a:pt x="484" y="177"/>
                    </a:lnTo>
                    <a:lnTo>
                      <a:pt x="458" y="198"/>
                    </a:lnTo>
                    <a:lnTo>
                      <a:pt x="434" y="207"/>
                    </a:lnTo>
                    <a:lnTo>
                      <a:pt x="391" y="226"/>
                    </a:lnTo>
                    <a:lnTo>
                      <a:pt x="360" y="241"/>
                    </a:lnTo>
                    <a:lnTo>
                      <a:pt x="325" y="263"/>
                    </a:lnTo>
                    <a:lnTo>
                      <a:pt x="288" y="268"/>
                    </a:lnTo>
                    <a:lnTo>
                      <a:pt x="260" y="270"/>
                    </a:lnTo>
                    <a:lnTo>
                      <a:pt x="251" y="2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11" name="Freeform 107">
                <a:extLst>
                  <a:ext uri="{FF2B5EF4-FFF2-40B4-BE49-F238E27FC236}">
                    <a16:creationId xmlns:a16="http://schemas.microsoft.com/office/drawing/2014/main" id="{B57E4B8F-9AF9-8C39-0649-39010425F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8" y="128"/>
                <a:ext cx="168" cy="110"/>
              </a:xfrm>
              <a:custGeom>
                <a:avLst/>
                <a:gdLst>
                  <a:gd name="T0" fmla="*/ 141 w 168"/>
                  <a:gd name="T1" fmla="*/ 13 h 110"/>
                  <a:gd name="T2" fmla="*/ 105 w 168"/>
                  <a:gd name="T3" fmla="*/ 42 h 110"/>
                  <a:gd name="T4" fmla="*/ 74 w 168"/>
                  <a:gd name="T5" fmla="*/ 69 h 110"/>
                  <a:gd name="T6" fmla="*/ 26 w 168"/>
                  <a:gd name="T7" fmla="*/ 86 h 110"/>
                  <a:gd name="T8" fmla="*/ 0 w 168"/>
                  <a:gd name="T9" fmla="*/ 94 h 110"/>
                  <a:gd name="T10" fmla="*/ 20 w 168"/>
                  <a:gd name="T11" fmla="*/ 110 h 110"/>
                  <a:gd name="T12" fmla="*/ 55 w 168"/>
                  <a:gd name="T13" fmla="*/ 104 h 110"/>
                  <a:gd name="T14" fmla="*/ 107 w 168"/>
                  <a:gd name="T15" fmla="*/ 69 h 110"/>
                  <a:gd name="T16" fmla="*/ 168 w 168"/>
                  <a:gd name="T17" fmla="*/ 0 h 110"/>
                  <a:gd name="T18" fmla="*/ 141 w 168"/>
                  <a:gd name="T19" fmla="*/ 13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8" h="110">
                    <a:moveTo>
                      <a:pt x="141" y="13"/>
                    </a:moveTo>
                    <a:lnTo>
                      <a:pt x="105" y="42"/>
                    </a:lnTo>
                    <a:lnTo>
                      <a:pt x="74" y="69"/>
                    </a:lnTo>
                    <a:lnTo>
                      <a:pt x="26" y="86"/>
                    </a:lnTo>
                    <a:lnTo>
                      <a:pt x="0" y="94"/>
                    </a:lnTo>
                    <a:lnTo>
                      <a:pt x="20" y="110"/>
                    </a:lnTo>
                    <a:lnTo>
                      <a:pt x="55" y="104"/>
                    </a:lnTo>
                    <a:lnTo>
                      <a:pt x="107" y="69"/>
                    </a:lnTo>
                    <a:lnTo>
                      <a:pt x="168" y="0"/>
                    </a:lnTo>
                    <a:lnTo>
                      <a:pt x="14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7212" name="Freeform 108">
              <a:extLst>
                <a:ext uri="{FF2B5EF4-FFF2-40B4-BE49-F238E27FC236}">
                  <a16:creationId xmlns:a16="http://schemas.microsoft.com/office/drawing/2014/main" id="{71BF4011-D2ED-9D84-FF3E-8CCF753A9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2211"/>
              <a:ext cx="296" cy="256"/>
            </a:xfrm>
            <a:custGeom>
              <a:avLst/>
              <a:gdLst>
                <a:gd name="T0" fmla="*/ 512 w 571"/>
                <a:gd name="T1" fmla="*/ 8 h 494"/>
                <a:gd name="T2" fmla="*/ 536 w 571"/>
                <a:gd name="T3" fmla="*/ 0 h 494"/>
                <a:gd name="T4" fmla="*/ 564 w 571"/>
                <a:gd name="T5" fmla="*/ 20 h 494"/>
                <a:gd name="T6" fmla="*/ 571 w 571"/>
                <a:gd name="T7" fmla="*/ 61 h 494"/>
                <a:gd name="T8" fmla="*/ 562 w 571"/>
                <a:gd name="T9" fmla="*/ 100 h 494"/>
                <a:gd name="T10" fmla="*/ 512 w 571"/>
                <a:gd name="T11" fmla="*/ 179 h 494"/>
                <a:gd name="T12" fmla="*/ 441 w 571"/>
                <a:gd name="T13" fmla="*/ 259 h 494"/>
                <a:gd name="T14" fmla="*/ 362 w 571"/>
                <a:gd name="T15" fmla="*/ 320 h 494"/>
                <a:gd name="T16" fmla="*/ 332 w 571"/>
                <a:gd name="T17" fmla="*/ 343 h 494"/>
                <a:gd name="T18" fmla="*/ 304 w 571"/>
                <a:gd name="T19" fmla="*/ 347 h 494"/>
                <a:gd name="T20" fmla="*/ 252 w 571"/>
                <a:gd name="T21" fmla="*/ 362 h 494"/>
                <a:gd name="T22" fmla="*/ 184 w 571"/>
                <a:gd name="T23" fmla="*/ 375 h 494"/>
                <a:gd name="T24" fmla="*/ 125 w 571"/>
                <a:gd name="T25" fmla="*/ 405 h 494"/>
                <a:gd name="T26" fmla="*/ 90 w 571"/>
                <a:gd name="T27" fmla="*/ 423 h 494"/>
                <a:gd name="T28" fmla="*/ 74 w 571"/>
                <a:gd name="T29" fmla="*/ 444 h 494"/>
                <a:gd name="T30" fmla="*/ 62 w 571"/>
                <a:gd name="T31" fmla="*/ 466 h 494"/>
                <a:gd name="T32" fmla="*/ 44 w 571"/>
                <a:gd name="T33" fmla="*/ 489 h 494"/>
                <a:gd name="T34" fmla="*/ 23 w 571"/>
                <a:gd name="T35" fmla="*/ 494 h 494"/>
                <a:gd name="T36" fmla="*/ 12 w 571"/>
                <a:gd name="T37" fmla="*/ 475 h 494"/>
                <a:gd name="T38" fmla="*/ 12 w 571"/>
                <a:gd name="T39" fmla="*/ 450 h 494"/>
                <a:gd name="T40" fmla="*/ 0 w 571"/>
                <a:gd name="T41" fmla="*/ 439 h 494"/>
                <a:gd name="T42" fmla="*/ 1 w 571"/>
                <a:gd name="T43" fmla="*/ 413 h 494"/>
                <a:gd name="T44" fmla="*/ 28 w 571"/>
                <a:gd name="T45" fmla="*/ 392 h 494"/>
                <a:gd name="T46" fmla="*/ 40 w 571"/>
                <a:gd name="T47" fmla="*/ 385 h 494"/>
                <a:gd name="T48" fmla="*/ 64 w 571"/>
                <a:gd name="T49" fmla="*/ 378 h 494"/>
                <a:gd name="T50" fmla="*/ 75 w 571"/>
                <a:gd name="T51" fmla="*/ 355 h 494"/>
                <a:gd name="T52" fmla="*/ 66 w 571"/>
                <a:gd name="T53" fmla="*/ 321 h 494"/>
                <a:gd name="T54" fmla="*/ 50 w 571"/>
                <a:gd name="T55" fmla="*/ 295 h 494"/>
                <a:gd name="T56" fmla="*/ 62 w 571"/>
                <a:gd name="T57" fmla="*/ 274 h 494"/>
                <a:gd name="T58" fmla="*/ 92 w 571"/>
                <a:gd name="T59" fmla="*/ 279 h 494"/>
                <a:gd name="T60" fmla="*/ 93 w 571"/>
                <a:gd name="T61" fmla="*/ 301 h 494"/>
                <a:gd name="T62" fmla="*/ 93 w 571"/>
                <a:gd name="T63" fmla="*/ 331 h 494"/>
                <a:gd name="T64" fmla="*/ 99 w 571"/>
                <a:gd name="T65" fmla="*/ 359 h 494"/>
                <a:gd name="T66" fmla="*/ 110 w 571"/>
                <a:gd name="T67" fmla="*/ 368 h 494"/>
                <a:gd name="T68" fmla="*/ 141 w 571"/>
                <a:gd name="T69" fmla="*/ 362 h 494"/>
                <a:gd name="T70" fmla="*/ 172 w 571"/>
                <a:gd name="T71" fmla="*/ 345 h 494"/>
                <a:gd name="T72" fmla="*/ 233 w 571"/>
                <a:gd name="T73" fmla="*/ 321 h 494"/>
                <a:gd name="T74" fmla="*/ 280 w 571"/>
                <a:gd name="T75" fmla="*/ 303 h 494"/>
                <a:gd name="T76" fmla="*/ 313 w 571"/>
                <a:gd name="T77" fmla="*/ 296 h 494"/>
                <a:gd name="T78" fmla="*/ 362 w 571"/>
                <a:gd name="T79" fmla="*/ 249 h 494"/>
                <a:gd name="T80" fmla="*/ 417 w 571"/>
                <a:gd name="T81" fmla="*/ 188 h 494"/>
                <a:gd name="T82" fmla="*/ 452 w 571"/>
                <a:gd name="T83" fmla="*/ 143 h 494"/>
                <a:gd name="T84" fmla="*/ 485 w 571"/>
                <a:gd name="T85" fmla="*/ 73 h 494"/>
                <a:gd name="T86" fmla="*/ 512 w 571"/>
                <a:gd name="T87" fmla="*/ 8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71" h="494">
                  <a:moveTo>
                    <a:pt x="512" y="8"/>
                  </a:moveTo>
                  <a:lnTo>
                    <a:pt x="536" y="0"/>
                  </a:lnTo>
                  <a:lnTo>
                    <a:pt x="564" y="20"/>
                  </a:lnTo>
                  <a:lnTo>
                    <a:pt x="571" y="61"/>
                  </a:lnTo>
                  <a:lnTo>
                    <a:pt x="562" y="100"/>
                  </a:lnTo>
                  <a:lnTo>
                    <a:pt x="512" y="179"/>
                  </a:lnTo>
                  <a:lnTo>
                    <a:pt x="441" y="259"/>
                  </a:lnTo>
                  <a:lnTo>
                    <a:pt x="362" y="320"/>
                  </a:lnTo>
                  <a:lnTo>
                    <a:pt x="332" y="343"/>
                  </a:lnTo>
                  <a:lnTo>
                    <a:pt x="304" y="347"/>
                  </a:lnTo>
                  <a:lnTo>
                    <a:pt x="252" y="362"/>
                  </a:lnTo>
                  <a:lnTo>
                    <a:pt x="184" y="375"/>
                  </a:lnTo>
                  <a:lnTo>
                    <a:pt x="125" y="405"/>
                  </a:lnTo>
                  <a:lnTo>
                    <a:pt x="90" y="423"/>
                  </a:lnTo>
                  <a:lnTo>
                    <a:pt x="74" y="444"/>
                  </a:lnTo>
                  <a:lnTo>
                    <a:pt x="62" y="466"/>
                  </a:lnTo>
                  <a:lnTo>
                    <a:pt x="44" y="489"/>
                  </a:lnTo>
                  <a:lnTo>
                    <a:pt x="23" y="494"/>
                  </a:lnTo>
                  <a:lnTo>
                    <a:pt x="12" y="475"/>
                  </a:lnTo>
                  <a:lnTo>
                    <a:pt x="12" y="450"/>
                  </a:lnTo>
                  <a:lnTo>
                    <a:pt x="0" y="439"/>
                  </a:lnTo>
                  <a:lnTo>
                    <a:pt x="1" y="413"/>
                  </a:lnTo>
                  <a:lnTo>
                    <a:pt x="28" y="392"/>
                  </a:lnTo>
                  <a:lnTo>
                    <a:pt x="40" y="385"/>
                  </a:lnTo>
                  <a:lnTo>
                    <a:pt x="64" y="378"/>
                  </a:lnTo>
                  <a:lnTo>
                    <a:pt x="75" y="355"/>
                  </a:lnTo>
                  <a:lnTo>
                    <a:pt x="66" y="321"/>
                  </a:lnTo>
                  <a:lnTo>
                    <a:pt x="50" y="295"/>
                  </a:lnTo>
                  <a:lnTo>
                    <a:pt x="62" y="274"/>
                  </a:lnTo>
                  <a:lnTo>
                    <a:pt x="92" y="279"/>
                  </a:lnTo>
                  <a:lnTo>
                    <a:pt x="93" y="301"/>
                  </a:lnTo>
                  <a:lnTo>
                    <a:pt x="93" y="331"/>
                  </a:lnTo>
                  <a:lnTo>
                    <a:pt x="99" y="359"/>
                  </a:lnTo>
                  <a:lnTo>
                    <a:pt x="110" y="368"/>
                  </a:lnTo>
                  <a:lnTo>
                    <a:pt x="141" y="362"/>
                  </a:lnTo>
                  <a:lnTo>
                    <a:pt x="172" y="345"/>
                  </a:lnTo>
                  <a:lnTo>
                    <a:pt x="233" y="321"/>
                  </a:lnTo>
                  <a:lnTo>
                    <a:pt x="280" y="303"/>
                  </a:lnTo>
                  <a:lnTo>
                    <a:pt x="313" y="296"/>
                  </a:lnTo>
                  <a:lnTo>
                    <a:pt x="362" y="249"/>
                  </a:lnTo>
                  <a:lnTo>
                    <a:pt x="417" y="188"/>
                  </a:lnTo>
                  <a:lnTo>
                    <a:pt x="452" y="143"/>
                  </a:lnTo>
                  <a:lnTo>
                    <a:pt x="485" y="73"/>
                  </a:lnTo>
                  <a:lnTo>
                    <a:pt x="512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213" name="Group 109">
            <a:extLst>
              <a:ext uri="{FF2B5EF4-FFF2-40B4-BE49-F238E27FC236}">
                <a16:creationId xmlns:a16="http://schemas.microsoft.com/office/drawing/2014/main" id="{66044A22-B74A-1B2A-DEA2-79D43A1DC373}"/>
              </a:ext>
            </a:extLst>
          </p:cNvPr>
          <p:cNvGrpSpPr>
            <a:grpSpLocks/>
          </p:cNvGrpSpPr>
          <p:nvPr/>
        </p:nvGrpSpPr>
        <p:grpSpPr bwMode="auto">
          <a:xfrm>
            <a:off x="6677025" y="2916238"/>
            <a:ext cx="1087438" cy="2055812"/>
            <a:chOff x="4206" y="1776"/>
            <a:chExt cx="685" cy="1252"/>
          </a:xfrm>
        </p:grpSpPr>
        <p:grpSp>
          <p:nvGrpSpPr>
            <p:cNvPr id="47214" name="Group 110">
              <a:extLst>
                <a:ext uri="{FF2B5EF4-FFF2-40B4-BE49-F238E27FC236}">
                  <a16:creationId xmlns:a16="http://schemas.microsoft.com/office/drawing/2014/main" id="{BC8FC265-4BD3-D5BF-3729-96063EE9CE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06" y="1776"/>
              <a:ext cx="310" cy="696"/>
              <a:chOff x="2962" y="173"/>
              <a:chExt cx="597" cy="1341"/>
            </a:xfrm>
          </p:grpSpPr>
          <p:sp>
            <p:nvSpPr>
              <p:cNvPr id="47215" name="Freeform 111">
                <a:extLst>
                  <a:ext uri="{FF2B5EF4-FFF2-40B4-BE49-F238E27FC236}">
                    <a16:creationId xmlns:a16="http://schemas.microsoft.com/office/drawing/2014/main" id="{6AB18907-779B-4C94-4DAC-20FA550F1F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2" y="232"/>
                <a:ext cx="318" cy="1264"/>
              </a:xfrm>
              <a:custGeom>
                <a:avLst/>
                <a:gdLst>
                  <a:gd name="T0" fmla="*/ 312 w 318"/>
                  <a:gd name="T1" fmla="*/ 226 h 1264"/>
                  <a:gd name="T2" fmla="*/ 318 w 318"/>
                  <a:gd name="T3" fmla="*/ 274 h 1264"/>
                  <a:gd name="T4" fmla="*/ 318 w 318"/>
                  <a:gd name="T5" fmla="*/ 524 h 1264"/>
                  <a:gd name="T6" fmla="*/ 295 w 318"/>
                  <a:gd name="T7" fmla="*/ 859 h 1264"/>
                  <a:gd name="T8" fmla="*/ 297 w 318"/>
                  <a:gd name="T9" fmla="*/ 1074 h 1264"/>
                  <a:gd name="T10" fmla="*/ 309 w 318"/>
                  <a:gd name="T11" fmla="*/ 1222 h 1264"/>
                  <a:gd name="T12" fmla="*/ 297 w 318"/>
                  <a:gd name="T13" fmla="*/ 1264 h 1264"/>
                  <a:gd name="T14" fmla="*/ 279 w 318"/>
                  <a:gd name="T15" fmla="*/ 1255 h 1264"/>
                  <a:gd name="T16" fmla="*/ 170 w 318"/>
                  <a:gd name="T17" fmla="*/ 1173 h 1264"/>
                  <a:gd name="T18" fmla="*/ 143 w 318"/>
                  <a:gd name="T19" fmla="*/ 1157 h 1264"/>
                  <a:gd name="T20" fmla="*/ 126 w 318"/>
                  <a:gd name="T21" fmla="*/ 1133 h 1264"/>
                  <a:gd name="T22" fmla="*/ 98 w 318"/>
                  <a:gd name="T23" fmla="*/ 1103 h 1264"/>
                  <a:gd name="T24" fmla="*/ 62 w 318"/>
                  <a:gd name="T25" fmla="*/ 1071 h 1264"/>
                  <a:gd name="T26" fmla="*/ 44 w 318"/>
                  <a:gd name="T27" fmla="*/ 1028 h 1264"/>
                  <a:gd name="T28" fmla="*/ 0 w 318"/>
                  <a:gd name="T29" fmla="*/ 989 h 1264"/>
                  <a:gd name="T30" fmla="*/ 0 w 318"/>
                  <a:gd name="T31" fmla="*/ 968 h 1264"/>
                  <a:gd name="T32" fmla="*/ 24 w 318"/>
                  <a:gd name="T33" fmla="*/ 939 h 1264"/>
                  <a:gd name="T34" fmla="*/ 33 w 318"/>
                  <a:gd name="T35" fmla="*/ 901 h 1264"/>
                  <a:gd name="T36" fmla="*/ 27 w 318"/>
                  <a:gd name="T37" fmla="*/ 882 h 1264"/>
                  <a:gd name="T38" fmla="*/ 16 w 318"/>
                  <a:gd name="T39" fmla="*/ 848 h 1264"/>
                  <a:gd name="T40" fmla="*/ 12 w 318"/>
                  <a:gd name="T41" fmla="*/ 825 h 1264"/>
                  <a:gd name="T42" fmla="*/ 29 w 318"/>
                  <a:gd name="T43" fmla="*/ 789 h 1264"/>
                  <a:gd name="T44" fmla="*/ 29 w 318"/>
                  <a:gd name="T45" fmla="*/ 766 h 1264"/>
                  <a:gd name="T46" fmla="*/ 10 w 318"/>
                  <a:gd name="T47" fmla="*/ 718 h 1264"/>
                  <a:gd name="T48" fmla="*/ 10 w 318"/>
                  <a:gd name="T49" fmla="*/ 690 h 1264"/>
                  <a:gd name="T50" fmla="*/ 22 w 318"/>
                  <a:gd name="T51" fmla="*/ 668 h 1264"/>
                  <a:gd name="T52" fmla="*/ 40 w 318"/>
                  <a:gd name="T53" fmla="*/ 643 h 1264"/>
                  <a:gd name="T54" fmla="*/ 38 w 318"/>
                  <a:gd name="T55" fmla="*/ 600 h 1264"/>
                  <a:gd name="T56" fmla="*/ 27 w 318"/>
                  <a:gd name="T57" fmla="*/ 566 h 1264"/>
                  <a:gd name="T58" fmla="*/ 38 w 318"/>
                  <a:gd name="T59" fmla="*/ 524 h 1264"/>
                  <a:gd name="T60" fmla="*/ 49 w 318"/>
                  <a:gd name="T61" fmla="*/ 513 h 1264"/>
                  <a:gd name="T62" fmla="*/ 40 w 318"/>
                  <a:gd name="T63" fmla="*/ 476 h 1264"/>
                  <a:gd name="T64" fmla="*/ 16 w 318"/>
                  <a:gd name="T65" fmla="*/ 436 h 1264"/>
                  <a:gd name="T66" fmla="*/ 10 w 318"/>
                  <a:gd name="T67" fmla="*/ 409 h 1264"/>
                  <a:gd name="T68" fmla="*/ 16 w 318"/>
                  <a:gd name="T69" fmla="*/ 383 h 1264"/>
                  <a:gd name="T70" fmla="*/ 45 w 318"/>
                  <a:gd name="T71" fmla="*/ 362 h 1264"/>
                  <a:gd name="T72" fmla="*/ 44 w 318"/>
                  <a:gd name="T73" fmla="*/ 344 h 1264"/>
                  <a:gd name="T74" fmla="*/ 12 w 318"/>
                  <a:gd name="T75" fmla="*/ 286 h 1264"/>
                  <a:gd name="T76" fmla="*/ 1 w 318"/>
                  <a:gd name="T77" fmla="*/ 242 h 1264"/>
                  <a:gd name="T78" fmla="*/ 10 w 318"/>
                  <a:gd name="T79" fmla="*/ 216 h 1264"/>
                  <a:gd name="T80" fmla="*/ 40 w 318"/>
                  <a:gd name="T81" fmla="*/ 192 h 1264"/>
                  <a:gd name="T82" fmla="*/ 33 w 318"/>
                  <a:gd name="T83" fmla="*/ 173 h 1264"/>
                  <a:gd name="T84" fmla="*/ 12 w 318"/>
                  <a:gd name="T85" fmla="*/ 149 h 1264"/>
                  <a:gd name="T86" fmla="*/ 12 w 318"/>
                  <a:gd name="T87" fmla="*/ 124 h 1264"/>
                  <a:gd name="T88" fmla="*/ 45 w 318"/>
                  <a:gd name="T89" fmla="*/ 108 h 1264"/>
                  <a:gd name="T90" fmla="*/ 61 w 318"/>
                  <a:gd name="T91" fmla="*/ 90 h 1264"/>
                  <a:gd name="T92" fmla="*/ 33 w 318"/>
                  <a:gd name="T93" fmla="*/ 51 h 1264"/>
                  <a:gd name="T94" fmla="*/ 33 w 318"/>
                  <a:gd name="T95" fmla="*/ 32 h 1264"/>
                  <a:gd name="T96" fmla="*/ 66 w 318"/>
                  <a:gd name="T97" fmla="*/ 19 h 1264"/>
                  <a:gd name="T98" fmla="*/ 68 w 318"/>
                  <a:gd name="T99" fmla="*/ 0 h 1264"/>
                  <a:gd name="T100" fmla="*/ 105 w 318"/>
                  <a:gd name="T101" fmla="*/ 51 h 1264"/>
                  <a:gd name="T102" fmla="*/ 149 w 318"/>
                  <a:gd name="T103" fmla="*/ 106 h 1264"/>
                  <a:gd name="T104" fmla="*/ 203 w 318"/>
                  <a:gd name="T105" fmla="*/ 149 h 1264"/>
                  <a:gd name="T106" fmla="*/ 247 w 318"/>
                  <a:gd name="T107" fmla="*/ 183 h 1264"/>
                  <a:gd name="T108" fmla="*/ 295 w 318"/>
                  <a:gd name="T109" fmla="*/ 210 h 1264"/>
                  <a:gd name="T110" fmla="*/ 312 w 318"/>
                  <a:gd name="T111" fmla="*/ 226 h 1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18" h="1264">
                    <a:moveTo>
                      <a:pt x="312" y="226"/>
                    </a:moveTo>
                    <a:lnTo>
                      <a:pt x="318" y="274"/>
                    </a:lnTo>
                    <a:lnTo>
                      <a:pt x="318" y="524"/>
                    </a:lnTo>
                    <a:lnTo>
                      <a:pt x="295" y="859"/>
                    </a:lnTo>
                    <a:lnTo>
                      <a:pt x="297" y="1074"/>
                    </a:lnTo>
                    <a:lnTo>
                      <a:pt x="309" y="1222"/>
                    </a:lnTo>
                    <a:lnTo>
                      <a:pt x="297" y="1264"/>
                    </a:lnTo>
                    <a:lnTo>
                      <a:pt x="279" y="1255"/>
                    </a:lnTo>
                    <a:lnTo>
                      <a:pt x="170" y="1173"/>
                    </a:lnTo>
                    <a:lnTo>
                      <a:pt x="143" y="1157"/>
                    </a:lnTo>
                    <a:lnTo>
                      <a:pt x="126" y="1133"/>
                    </a:lnTo>
                    <a:lnTo>
                      <a:pt x="98" y="1103"/>
                    </a:lnTo>
                    <a:lnTo>
                      <a:pt x="62" y="1071"/>
                    </a:lnTo>
                    <a:lnTo>
                      <a:pt x="44" y="1028"/>
                    </a:lnTo>
                    <a:lnTo>
                      <a:pt x="0" y="989"/>
                    </a:lnTo>
                    <a:lnTo>
                      <a:pt x="0" y="968"/>
                    </a:lnTo>
                    <a:lnTo>
                      <a:pt x="24" y="939"/>
                    </a:lnTo>
                    <a:lnTo>
                      <a:pt x="33" y="901"/>
                    </a:lnTo>
                    <a:lnTo>
                      <a:pt x="27" y="882"/>
                    </a:lnTo>
                    <a:lnTo>
                      <a:pt x="16" y="848"/>
                    </a:lnTo>
                    <a:lnTo>
                      <a:pt x="12" y="825"/>
                    </a:lnTo>
                    <a:lnTo>
                      <a:pt x="29" y="789"/>
                    </a:lnTo>
                    <a:lnTo>
                      <a:pt x="29" y="766"/>
                    </a:lnTo>
                    <a:lnTo>
                      <a:pt x="10" y="718"/>
                    </a:lnTo>
                    <a:lnTo>
                      <a:pt x="10" y="690"/>
                    </a:lnTo>
                    <a:lnTo>
                      <a:pt x="22" y="668"/>
                    </a:lnTo>
                    <a:lnTo>
                      <a:pt x="40" y="643"/>
                    </a:lnTo>
                    <a:lnTo>
                      <a:pt x="38" y="600"/>
                    </a:lnTo>
                    <a:lnTo>
                      <a:pt x="27" y="566"/>
                    </a:lnTo>
                    <a:lnTo>
                      <a:pt x="38" y="524"/>
                    </a:lnTo>
                    <a:lnTo>
                      <a:pt x="49" y="513"/>
                    </a:lnTo>
                    <a:lnTo>
                      <a:pt x="40" y="476"/>
                    </a:lnTo>
                    <a:lnTo>
                      <a:pt x="16" y="436"/>
                    </a:lnTo>
                    <a:lnTo>
                      <a:pt x="10" y="409"/>
                    </a:lnTo>
                    <a:lnTo>
                      <a:pt x="16" y="383"/>
                    </a:lnTo>
                    <a:lnTo>
                      <a:pt x="45" y="362"/>
                    </a:lnTo>
                    <a:lnTo>
                      <a:pt x="44" y="344"/>
                    </a:lnTo>
                    <a:lnTo>
                      <a:pt x="12" y="286"/>
                    </a:lnTo>
                    <a:lnTo>
                      <a:pt x="1" y="242"/>
                    </a:lnTo>
                    <a:lnTo>
                      <a:pt x="10" y="216"/>
                    </a:lnTo>
                    <a:lnTo>
                      <a:pt x="40" y="192"/>
                    </a:lnTo>
                    <a:lnTo>
                      <a:pt x="33" y="173"/>
                    </a:lnTo>
                    <a:lnTo>
                      <a:pt x="12" y="149"/>
                    </a:lnTo>
                    <a:lnTo>
                      <a:pt x="12" y="124"/>
                    </a:lnTo>
                    <a:lnTo>
                      <a:pt x="45" y="108"/>
                    </a:lnTo>
                    <a:lnTo>
                      <a:pt x="61" y="90"/>
                    </a:lnTo>
                    <a:lnTo>
                      <a:pt x="33" y="51"/>
                    </a:lnTo>
                    <a:lnTo>
                      <a:pt x="33" y="32"/>
                    </a:lnTo>
                    <a:lnTo>
                      <a:pt x="66" y="19"/>
                    </a:lnTo>
                    <a:lnTo>
                      <a:pt x="68" y="0"/>
                    </a:lnTo>
                    <a:lnTo>
                      <a:pt x="105" y="51"/>
                    </a:lnTo>
                    <a:lnTo>
                      <a:pt x="149" y="106"/>
                    </a:lnTo>
                    <a:lnTo>
                      <a:pt x="203" y="149"/>
                    </a:lnTo>
                    <a:lnTo>
                      <a:pt x="247" y="183"/>
                    </a:lnTo>
                    <a:lnTo>
                      <a:pt x="295" y="210"/>
                    </a:lnTo>
                    <a:lnTo>
                      <a:pt x="312" y="22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16" name="Freeform 112">
                <a:extLst>
                  <a:ext uri="{FF2B5EF4-FFF2-40B4-BE49-F238E27FC236}">
                    <a16:creationId xmlns:a16="http://schemas.microsoft.com/office/drawing/2014/main" id="{8108A89E-C7B5-8D30-ADC6-52E1D65BA1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2" y="252"/>
                <a:ext cx="97" cy="965"/>
              </a:xfrm>
              <a:custGeom>
                <a:avLst/>
                <a:gdLst>
                  <a:gd name="T0" fmla="*/ 65 w 97"/>
                  <a:gd name="T1" fmla="*/ 32 h 965"/>
                  <a:gd name="T2" fmla="*/ 97 w 97"/>
                  <a:gd name="T3" fmla="*/ 67 h 965"/>
                  <a:gd name="T4" fmla="*/ 77 w 97"/>
                  <a:gd name="T5" fmla="*/ 94 h 965"/>
                  <a:gd name="T6" fmla="*/ 36 w 97"/>
                  <a:gd name="T7" fmla="*/ 113 h 965"/>
                  <a:gd name="T8" fmla="*/ 52 w 97"/>
                  <a:gd name="T9" fmla="*/ 140 h 965"/>
                  <a:gd name="T10" fmla="*/ 71 w 97"/>
                  <a:gd name="T11" fmla="*/ 174 h 965"/>
                  <a:gd name="T12" fmla="*/ 48 w 97"/>
                  <a:gd name="T13" fmla="*/ 197 h 965"/>
                  <a:gd name="T14" fmla="*/ 28 w 97"/>
                  <a:gd name="T15" fmla="*/ 224 h 965"/>
                  <a:gd name="T16" fmla="*/ 48 w 97"/>
                  <a:gd name="T17" fmla="*/ 272 h 965"/>
                  <a:gd name="T18" fmla="*/ 71 w 97"/>
                  <a:gd name="T19" fmla="*/ 316 h 965"/>
                  <a:gd name="T20" fmla="*/ 65 w 97"/>
                  <a:gd name="T21" fmla="*/ 354 h 965"/>
                  <a:gd name="T22" fmla="*/ 36 w 97"/>
                  <a:gd name="T23" fmla="*/ 386 h 965"/>
                  <a:gd name="T24" fmla="*/ 70 w 97"/>
                  <a:gd name="T25" fmla="*/ 455 h 965"/>
                  <a:gd name="T26" fmla="*/ 83 w 97"/>
                  <a:gd name="T27" fmla="*/ 498 h 965"/>
                  <a:gd name="T28" fmla="*/ 58 w 97"/>
                  <a:gd name="T29" fmla="*/ 530 h 965"/>
                  <a:gd name="T30" fmla="*/ 63 w 97"/>
                  <a:gd name="T31" fmla="*/ 580 h 965"/>
                  <a:gd name="T32" fmla="*/ 81 w 97"/>
                  <a:gd name="T33" fmla="*/ 628 h 965"/>
                  <a:gd name="T34" fmla="*/ 60 w 97"/>
                  <a:gd name="T35" fmla="*/ 655 h 965"/>
                  <a:gd name="T36" fmla="*/ 31 w 97"/>
                  <a:gd name="T37" fmla="*/ 688 h 965"/>
                  <a:gd name="T38" fmla="*/ 60 w 97"/>
                  <a:gd name="T39" fmla="*/ 747 h 965"/>
                  <a:gd name="T40" fmla="*/ 71 w 97"/>
                  <a:gd name="T41" fmla="*/ 788 h 965"/>
                  <a:gd name="T42" fmla="*/ 46 w 97"/>
                  <a:gd name="T43" fmla="*/ 797 h 965"/>
                  <a:gd name="T44" fmla="*/ 52 w 97"/>
                  <a:gd name="T45" fmla="*/ 861 h 965"/>
                  <a:gd name="T46" fmla="*/ 65 w 97"/>
                  <a:gd name="T47" fmla="*/ 895 h 965"/>
                  <a:gd name="T48" fmla="*/ 46 w 97"/>
                  <a:gd name="T49" fmla="*/ 934 h 965"/>
                  <a:gd name="T50" fmla="*/ 1 w 97"/>
                  <a:gd name="T51" fmla="*/ 954 h 965"/>
                  <a:gd name="T52" fmla="*/ 35 w 97"/>
                  <a:gd name="T53" fmla="*/ 888 h 965"/>
                  <a:gd name="T54" fmla="*/ 19 w 97"/>
                  <a:gd name="T55" fmla="*/ 834 h 965"/>
                  <a:gd name="T56" fmla="*/ 23 w 97"/>
                  <a:gd name="T57" fmla="*/ 788 h 965"/>
                  <a:gd name="T58" fmla="*/ 36 w 97"/>
                  <a:gd name="T59" fmla="*/ 764 h 965"/>
                  <a:gd name="T60" fmla="*/ 8 w 97"/>
                  <a:gd name="T61" fmla="*/ 706 h 965"/>
                  <a:gd name="T62" fmla="*/ 8 w 97"/>
                  <a:gd name="T63" fmla="*/ 646 h 965"/>
                  <a:gd name="T64" fmla="*/ 43 w 97"/>
                  <a:gd name="T65" fmla="*/ 619 h 965"/>
                  <a:gd name="T66" fmla="*/ 35 w 97"/>
                  <a:gd name="T67" fmla="*/ 576 h 965"/>
                  <a:gd name="T68" fmla="*/ 25 w 97"/>
                  <a:gd name="T69" fmla="*/ 525 h 965"/>
                  <a:gd name="T70" fmla="*/ 52 w 97"/>
                  <a:gd name="T71" fmla="*/ 493 h 965"/>
                  <a:gd name="T72" fmla="*/ 40 w 97"/>
                  <a:gd name="T73" fmla="*/ 457 h 965"/>
                  <a:gd name="T74" fmla="*/ 8 w 97"/>
                  <a:gd name="T75" fmla="*/ 400 h 965"/>
                  <a:gd name="T76" fmla="*/ 13 w 97"/>
                  <a:gd name="T77" fmla="*/ 363 h 965"/>
                  <a:gd name="T78" fmla="*/ 43 w 97"/>
                  <a:gd name="T79" fmla="*/ 332 h 965"/>
                  <a:gd name="T80" fmla="*/ 11 w 97"/>
                  <a:gd name="T81" fmla="*/ 260 h 965"/>
                  <a:gd name="T82" fmla="*/ 0 w 97"/>
                  <a:gd name="T83" fmla="*/ 218 h 965"/>
                  <a:gd name="T84" fmla="*/ 25 w 97"/>
                  <a:gd name="T85" fmla="*/ 186 h 965"/>
                  <a:gd name="T86" fmla="*/ 36 w 97"/>
                  <a:gd name="T87" fmla="*/ 164 h 965"/>
                  <a:gd name="T88" fmla="*/ 8 w 97"/>
                  <a:gd name="T89" fmla="*/ 130 h 965"/>
                  <a:gd name="T90" fmla="*/ 19 w 97"/>
                  <a:gd name="T91" fmla="*/ 97 h 965"/>
                  <a:gd name="T92" fmla="*/ 52 w 97"/>
                  <a:gd name="T93" fmla="*/ 76 h 965"/>
                  <a:gd name="T94" fmla="*/ 53 w 97"/>
                  <a:gd name="T95" fmla="*/ 50 h 965"/>
                  <a:gd name="T96" fmla="*/ 36 w 97"/>
                  <a:gd name="T97" fmla="*/ 17 h 9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" h="965">
                    <a:moveTo>
                      <a:pt x="48" y="0"/>
                    </a:moveTo>
                    <a:lnTo>
                      <a:pt x="65" y="32"/>
                    </a:lnTo>
                    <a:lnTo>
                      <a:pt x="81" y="53"/>
                    </a:lnTo>
                    <a:lnTo>
                      <a:pt x="97" y="67"/>
                    </a:lnTo>
                    <a:lnTo>
                      <a:pt x="93" y="83"/>
                    </a:lnTo>
                    <a:lnTo>
                      <a:pt x="77" y="94"/>
                    </a:lnTo>
                    <a:lnTo>
                      <a:pt x="53" y="99"/>
                    </a:lnTo>
                    <a:lnTo>
                      <a:pt x="36" y="113"/>
                    </a:lnTo>
                    <a:lnTo>
                      <a:pt x="40" y="130"/>
                    </a:lnTo>
                    <a:lnTo>
                      <a:pt x="52" y="140"/>
                    </a:lnTo>
                    <a:lnTo>
                      <a:pt x="71" y="162"/>
                    </a:lnTo>
                    <a:lnTo>
                      <a:pt x="71" y="174"/>
                    </a:lnTo>
                    <a:lnTo>
                      <a:pt x="65" y="186"/>
                    </a:lnTo>
                    <a:lnTo>
                      <a:pt x="48" y="197"/>
                    </a:lnTo>
                    <a:lnTo>
                      <a:pt x="31" y="208"/>
                    </a:lnTo>
                    <a:lnTo>
                      <a:pt x="28" y="224"/>
                    </a:lnTo>
                    <a:lnTo>
                      <a:pt x="35" y="240"/>
                    </a:lnTo>
                    <a:lnTo>
                      <a:pt x="48" y="272"/>
                    </a:lnTo>
                    <a:lnTo>
                      <a:pt x="60" y="297"/>
                    </a:lnTo>
                    <a:lnTo>
                      <a:pt x="71" y="316"/>
                    </a:lnTo>
                    <a:lnTo>
                      <a:pt x="71" y="336"/>
                    </a:lnTo>
                    <a:lnTo>
                      <a:pt x="65" y="354"/>
                    </a:lnTo>
                    <a:lnTo>
                      <a:pt x="48" y="370"/>
                    </a:lnTo>
                    <a:lnTo>
                      <a:pt x="36" y="386"/>
                    </a:lnTo>
                    <a:lnTo>
                      <a:pt x="40" y="413"/>
                    </a:lnTo>
                    <a:lnTo>
                      <a:pt x="70" y="455"/>
                    </a:lnTo>
                    <a:lnTo>
                      <a:pt x="81" y="477"/>
                    </a:lnTo>
                    <a:lnTo>
                      <a:pt x="83" y="498"/>
                    </a:lnTo>
                    <a:lnTo>
                      <a:pt x="71" y="514"/>
                    </a:lnTo>
                    <a:lnTo>
                      <a:pt x="58" y="530"/>
                    </a:lnTo>
                    <a:lnTo>
                      <a:pt x="53" y="553"/>
                    </a:lnTo>
                    <a:lnTo>
                      <a:pt x="63" y="580"/>
                    </a:lnTo>
                    <a:lnTo>
                      <a:pt x="75" y="608"/>
                    </a:lnTo>
                    <a:lnTo>
                      <a:pt x="81" y="628"/>
                    </a:lnTo>
                    <a:lnTo>
                      <a:pt x="75" y="641"/>
                    </a:lnTo>
                    <a:lnTo>
                      <a:pt x="60" y="655"/>
                    </a:lnTo>
                    <a:lnTo>
                      <a:pt x="40" y="672"/>
                    </a:lnTo>
                    <a:lnTo>
                      <a:pt x="31" y="688"/>
                    </a:lnTo>
                    <a:lnTo>
                      <a:pt x="40" y="717"/>
                    </a:lnTo>
                    <a:lnTo>
                      <a:pt x="60" y="747"/>
                    </a:lnTo>
                    <a:lnTo>
                      <a:pt x="70" y="769"/>
                    </a:lnTo>
                    <a:lnTo>
                      <a:pt x="71" y="788"/>
                    </a:lnTo>
                    <a:lnTo>
                      <a:pt x="65" y="797"/>
                    </a:lnTo>
                    <a:lnTo>
                      <a:pt x="46" y="797"/>
                    </a:lnTo>
                    <a:lnTo>
                      <a:pt x="40" y="836"/>
                    </a:lnTo>
                    <a:lnTo>
                      <a:pt x="52" y="861"/>
                    </a:lnTo>
                    <a:lnTo>
                      <a:pt x="63" y="879"/>
                    </a:lnTo>
                    <a:lnTo>
                      <a:pt x="65" y="895"/>
                    </a:lnTo>
                    <a:lnTo>
                      <a:pt x="65" y="911"/>
                    </a:lnTo>
                    <a:lnTo>
                      <a:pt x="46" y="934"/>
                    </a:lnTo>
                    <a:lnTo>
                      <a:pt x="19" y="965"/>
                    </a:lnTo>
                    <a:lnTo>
                      <a:pt x="1" y="954"/>
                    </a:lnTo>
                    <a:lnTo>
                      <a:pt x="8" y="929"/>
                    </a:lnTo>
                    <a:lnTo>
                      <a:pt x="35" y="888"/>
                    </a:lnTo>
                    <a:lnTo>
                      <a:pt x="31" y="863"/>
                    </a:lnTo>
                    <a:lnTo>
                      <a:pt x="19" y="834"/>
                    </a:lnTo>
                    <a:lnTo>
                      <a:pt x="11" y="809"/>
                    </a:lnTo>
                    <a:lnTo>
                      <a:pt x="23" y="788"/>
                    </a:lnTo>
                    <a:lnTo>
                      <a:pt x="35" y="780"/>
                    </a:lnTo>
                    <a:lnTo>
                      <a:pt x="36" y="764"/>
                    </a:lnTo>
                    <a:lnTo>
                      <a:pt x="23" y="733"/>
                    </a:lnTo>
                    <a:lnTo>
                      <a:pt x="8" y="706"/>
                    </a:lnTo>
                    <a:lnTo>
                      <a:pt x="0" y="679"/>
                    </a:lnTo>
                    <a:lnTo>
                      <a:pt x="8" y="646"/>
                    </a:lnTo>
                    <a:lnTo>
                      <a:pt x="35" y="634"/>
                    </a:lnTo>
                    <a:lnTo>
                      <a:pt x="43" y="619"/>
                    </a:lnTo>
                    <a:lnTo>
                      <a:pt x="40" y="598"/>
                    </a:lnTo>
                    <a:lnTo>
                      <a:pt x="35" y="576"/>
                    </a:lnTo>
                    <a:lnTo>
                      <a:pt x="25" y="548"/>
                    </a:lnTo>
                    <a:lnTo>
                      <a:pt x="25" y="525"/>
                    </a:lnTo>
                    <a:lnTo>
                      <a:pt x="36" y="511"/>
                    </a:lnTo>
                    <a:lnTo>
                      <a:pt x="52" y="493"/>
                    </a:lnTo>
                    <a:lnTo>
                      <a:pt x="52" y="482"/>
                    </a:lnTo>
                    <a:lnTo>
                      <a:pt x="40" y="457"/>
                    </a:lnTo>
                    <a:lnTo>
                      <a:pt x="17" y="425"/>
                    </a:lnTo>
                    <a:lnTo>
                      <a:pt x="8" y="400"/>
                    </a:lnTo>
                    <a:lnTo>
                      <a:pt x="8" y="381"/>
                    </a:lnTo>
                    <a:lnTo>
                      <a:pt x="13" y="363"/>
                    </a:lnTo>
                    <a:lnTo>
                      <a:pt x="28" y="348"/>
                    </a:lnTo>
                    <a:lnTo>
                      <a:pt x="43" y="332"/>
                    </a:lnTo>
                    <a:lnTo>
                      <a:pt x="43" y="320"/>
                    </a:lnTo>
                    <a:lnTo>
                      <a:pt x="11" y="260"/>
                    </a:lnTo>
                    <a:lnTo>
                      <a:pt x="5" y="238"/>
                    </a:lnTo>
                    <a:lnTo>
                      <a:pt x="0" y="218"/>
                    </a:lnTo>
                    <a:lnTo>
                      <a:pt x="11" y="200"/>
                    </a:lnTo>
                    <a:lnTo>
                      <a:pt x="25" y="186"/>
                    </a:lnTo>
                    <a:lnTo>
                      <a:pt x="36" y="174"/>
                    </a:lnTo>
                    <a:lnTo>
                      <a:pt x="36" y="164"/>
                    </a:lnTo>
                    <a:lnTo>
                      <a:pt x="25" y="147"/>
                    </a:lnTo>
                    <a:lnTo>
                      <a:pt x="8" y="130"/>
                    </a:lnTo>
                    <a:lnTo>
                      <a:pt x="8" y="113"/>
                    </a:lnTo>
                    <a:lnTo>
                      <a:pt x="19" y="97"/>
                    </a:lnTo>
                    <a:lnTo>
                      <a:pt x="36" y="83"/>
                    </a:lnTo>
                    <a:lnTo>
                      <a:pt x="52" y="76"/>
                    </a:lnTo>
                    <a:lnTo>
                      <a:pt x="60" y="65"/>
                    </a:lnTo>
                    <a:lnTo>
                      <a:pt x="53" y="50"/>
                    </a:lnTo>
                    <a:lnTo>
                      <a:pt x="43" y="34"/>
                    </a:lnTo>
                    <a:lnTo>
                      <a:pt x="36" y="17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17" name="Freeform 113">
                <a:extLst>
                  <a:ext uri="{FF2B5EF4-FFF2-40B4-BE49-F238E27FC236}">
                    <a16:creationId xmlns:a16="http://schemas.microsoft.com/office/drawing/2014/main" id="{F1588AD4-2929-AEDC-9659-A968867BC7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3" y="485"/>
                <a:ext cx="93" cy="782"/>
              </a:xfrm>
              <a:custGeom>
                <a:avLst/>
                <a:gdLst>
                  <a:gd name="T0" fmla="*/ 82 w 93"/>
                  <a:gd name="T1" fmla="*/ 21 h 782"/>
                  <a:gd name="T2" fmla="*/ 86 w 93"/>
                  <a:gd name="T3" fmla="*/ 76 h 782"/>
                  <a:gd name="T4" fmla="*/ 47 w 93"/>
                  <a:gd name="T5" fmla="*/ 97 h 782"/>
                  <a:gd name="T6" fmla="*/ 59 w 93"/>
                  <a:gd name="T7" fmla="*/ 157 h 782"/>
                  <a:gd name="T8" fmla="*/ 77 w 93"/>
                  <a:gd name="T9" fmla="*/ 215 h 782"/>
                  <a:gd name="T10" fmla="*/ 53 w 93"/>
                  <a:gd name="T11" fmla="*/ 243 h 782"/>
                  <a:gd name="T12" fmla="*/ 59 w 93"/>
                  <a:gd name="T13" fmla="*/ 293 h 782"/>
                  <a:gd name="T14" fmla="*/ 77 w 93"/>
                  <a:gd name="T15" fmla="*/ 346 h 782"/>
                  <a:gd name="T16" fmla="*/ 65 w 93"/>
                  <a:gd name="T17" fmla="*/ 383 h 782"/>
                  <a:gd name="T18" fmla="*/ 45 w 93"/>
                  <a:gd name="T19" fmla="*/ 417 h 782"/>
                  <a:gd name="T20" fmla="*/ 71 w 93"/>
                  <a:gd name="T21" fmla="*/ 486 h 782"/>
                  <a:gd name="T22" fmla="*/ 77 w 93"/>
                  <a:gd name="T23" fmla="*/ 531 h 782"/>
                  <a:gd name="T24" fmla="*/ 33 w 93"/>
                  <a:gd name="T25" fmla="*/ 565 h 782"/>
                  <a:gd name="T26" fmla="*/ 45 w 93"/>
                  <a:gd name="T27" fmla="*/ 633 h 782"/>
                  <a:gd name="T28" fmla="*/ 57 w 93"/>
                  <a:gd name="T29" fmla="*/ 693 h 782"/>
                  <a:gd name="T30" fmla="*/ 33 w 93"/>
                  <a:gd name="T31" fmla="*/ 727 h 782"/>
                  <a:gd name="T32" fmla="*/ 21 w 93"/>
                  <a:gd name="T33" fmla="*/ 774 h 782"/>
                  <a:gd name="T34" fmla="*/ 10 w 93"/>
                  <a:gd name="T35" fmla="*/ 755 h 782"/>
                  <a:gd name="T36" fmla="*/ 33 w 93"/>
                  <a:gd name="T37" fmla="*/ 700 h 782"/>
                  <a:gd name="T38" fmla="*/ 21 w 93"/>
                  <a:gd name="T39" fmla="*/ 618 h 782"/>
                  <a:gd name="T40" fmla="*/ 15 w 93"/>
                  <a:gd name="T41" fmla="*/ 559 h 782"/>
                  <a:gd name="T42" fmla="*/ 47 w 93"/>
                  <a:gd name="T43" fmla="*/ 519 h 782"/>
                  <a:gd name="T44" fmla="*/ 21 w 93"/>
                  <a:gd name="T45" fmla="*/ 461 h 782"/>
                  <a:gd name="T46" fmla="*/ 15 w 93"/>
                  <a:gd name="T47" fmla="*/ 407 h 782"/>
                  <a:gd name="T48" fmla="*/ 39 w 93"/>
                  <a:gd name="T49" fmla="*/ 364 h 782"/>
                  <a:gd name="T50" fmla="*/ 51 w 93"/>
                  <a:gd name="T51" fmla="*/ 330 h 782"/>
                  <a:gd name="T52" fmla="*/ 27 w 93"/>
                  <a:gd name="T53" fmla="*/ 277 h 782"/>
                  <a:gd name="T54" fmla="*/ 33 w 93"/>
                  <a:gd name="T55" fmla="*/ 231 h 782"/>
                  <a:gd name="T56" fmla="*/ 47 w 93"/>
                  <a:gd name="T57" fmla="*/ 199 h 782"/>
                  <a:gd name="T58" fmla="*/ 30 w 93"/>
                  <a:gd name="T59" fmla="*/ 150 h 782"/>
                  <a:gd name="T60" fmla="*/ 23 w 93"/>
                  <a:gd name="T61" fmla="*/ 95 h 782"/>
                  <a:gd name="T62" fmla="*/ 51 w 93"/>
                  <a:gd name="T63" fmla="*/ 60 h 782"/>
                  <a:gd name="T64" fmla="*/ 53 w 93"/>
                  <a:gd name="T65" fmla="*/ 25 h 782"/>
                  <a:gd name="T66" fmla="*/ 71 w 93"/>
                  <a:gd name="T67" fmla="*/ 0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3" h="782">
                    <a:moveTo>
                      <a:pt x="71" y="0"/>
                    </a:moveTo>
                    <a:lnTo>
                      <a:pt x="82" y="21"/>
                    </a:lnTo>
                    <a:lnTo>
                      <a:pt x="93" y="60"/>
                    </a:lnTo>
                    <a:lnTo>
                      <a:pt x="86" y="76"/>
                    </a:lnTo>
                    <a:lnTo>
                      <a:pt x="62" y="87"/>
                    </a:lnTo>
                    <a:lnTo>
                      <a:pt x="47" y="97"/>
                    </a:lnTo>
                    <a:lnTo>
                      <a:pt x="47" y="128"/>
                    </a:lnTo>
                    <a:lnTo>
                      <a:pt x="59" y="157"/>
                    </a:lnTo>
                    <a:lnTo>
                      <a:pt x="74" y="177"/>
                    </a:lnTo>
                    <a:lnTo>
                      <a:pt x="77" y="215"/>
                    </a:lnTo>
                    <a:lnTo>
                      <a:pt x="69" y="227"/>
                    </a:lnTo>
                    <a:lnTo>
                      <a:pt x="53" y="243"/>
                    </a:lnTo>
                    <a:lnTo>
                      <a:pt x="51" y="269"/>
                    </a:lnTo>
                    <a:lnTo>
                      <a:pt x="59" y="293"/>
                    </a:lnTo>
                    <a:lnTo>
                      <a:pt x="71" y="312"/>
                    </a:lnTo>
                    <a:lnTo>
                      <a:pt x="77" y="346"/>
                    </a:lnTo>
                    <a:lnTo>
                      <a:pt x="77" y="364"/>
                    </a:lnTo>
                    <a:lnTo>
                      <a:pt x="65" y="383"/>
                    </a:lnTo>
                    <a:lnTo>
                      <a:pt x="45" y="401"/>
                    </a:lnTo>
                    <a:lnTo>
                      <a:pt x="45" y="417"/>
                    </a:lnTo>
                    <a:lnTo>
                      <a:pt x="51" y="467"/>
                    </a:lnTo>
                    <a:lnTo>
                      <a:pt x="71" y="486"/>
                    </a:lnTo>
                    <a:lnTo>
                      <a:pt x="82" y="508"/>
                    </a:lnTo>
                    <a:lnTo>
                      <a:pt x="77" y="531"/>
                    </a:lnTo>
                    <a:lnTo>
                      <a:pt x="47" y="548"/>
                    </a:lnTo>
                    <a:lnTo>
                      <a:pt x="33" y="565"/>
                    </a:lnTo>
                    <a:lnTo>
                      <a:pt x="30" y="595"/>
                    </a:lnTo>
                    <a:lnTo>
                      <a:pt x="45" y="633"/>
                    </a:lnTo>
                    <a:lnTo>
                      <a:pt x="57" y="671"/>
                    </a:lnTo>
                    <a:lnTo>
                      <a:pt x="57" y="693"/>
                    </a:lnTo>
                    <a:lnTo>
                      <a:pt x="51" y="721"/>
                    </a:lnTo>
                    <a:lnTo>
                      <a:pt x="33" y="727"/>
                    </a:lnTo>
                    <a:lnTo>
                      <a:pt x="21" y="749"/>
                    </a:lnTo>
                    <a:lnTo>
                      <a:pt x="21" y="774"/>
                    </a:lnTo>
                    <a:lnTo>
                      <a:pt x="0" y="782"/>
                    </a:lnTo>
                    <a:lnTo>
                      <a:pt x="10" y="755"/>
                    </a:lnTo>
                    <a:lnTo>
                      <a:pt x="27" y="721"/>
                    </a:lnTo>
                    <a:lnTo>
                      <a:pt x="33" y="700"/>
                    </a:lnTo>
                    <a:lnTo>
                      <a:pt x="33" y="657"/>
                    </a:lnTo>
                    <a:lnTo>
                      <a:pt x="21" y="618"/>
                    </a:lnTo>
                    <a:lnTo>
                      <a:pt x="18" y="590"/>
                    </a:lnTo>
                    <a:lnTo>
                      <a:pt x="15" y="559"/>
                    </a:lnTo>
                    <a:lnTo>
                      <a:pt x="35" y="535"/>
                    </a:lnTo>
                    <a:lnTo>
                      <a:pt x="47" y="519"/>
                    </a:lnTo>
                    <a:lnTo>
                      <a:pt x="39" y="486"/>
                    </a:lnTo>
                    <a:lnTo>
                      <a:pt x="21" y="461"/>
                    </a:lnTo>
                    <a:lnTo>
                      <a:pt x="18" y="439"/>
                    </a:lnTo>
                    <a:lnTo>
                      <a:pt x="15" y="407"/>
                    </a:lnTo>
                    <a:lnTo>
                      <a:pt x="23" y="385"/>
                    </a:lnTo>
                    <a:lnTo>
                      <a:pt x="39" y="364"/>
                    </a:lnTo>
                    <a:lnTo>
                      <a:pt x="51" y="348"/>
                    </a:lnTo>
                    <a:lnTo>
                      <a:pt x="51" y="330"/>
                    </a:lnTo>
                    <a:lnTo>
                      <a:pt x="39" y="312"/>
                    </a:lnTo>
                    <a:lnTo>
                      <a:pt x="27" y="277"/>
                    </a:lnTo>
                    <a:lnTo>
                      <a:pt x="27" y="253"/>
                    </a:lnTo>
                    <a:lnTo>
                      <a:pt x="33" y="231"/>
                    </a:lnTo>
                    <a:lnTo>
                      <a:pt x="45" y="215"/>
                    </a:lnTo>
                    <a:lnTo>
                      <a:pt x="47" y="199"/>
                    </a:lnTo>
                    <a:lnTo>
                      <a:pt x="45" y="179"/>
                    </a:lnTo>
                    <a:lnTo>
                      <a:pt x="30" y="150"/>
                    </a:lnTo>
                    <a:lnTo>
                      <a:pt x="21" y="130"/>
                    </a:lnTo>
                    <a:lnTo>
                      <a:pt x="23" y="95"/>
                    </a:lnTo>
                    <a:lnTo>
                      <a:pt x="35" y="81"/>
                    </a:lnTo>
                    <a:lnTo>
                      <a:pt x="51" y="60"/>
                    </a:lnTo>
                    <a:lnTo>
                      <a:pt x="59" y="41"/>
                    </a:lnTo>
                    <a:lnTo>
                      <a:pt x="53" y="25"/>
                    </a:lnTo>
                    <a:lnTo>
                      <a:pt x="57" y="8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18" name="Freeform 114">
                <a:extLst>
                  <a:ext uri="{FF2B5EF4-FFF2-40B4-BE49-F238E27FC236}">
                    <a16:creationId xmlns:a16="http://schemas.microsoft.com/office/drawing/2014/main" id="{4189578C-047C-AA88-B5E6-8C1999F2E0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391"/>
                <a:ext cx="202" cy="175"/>
              </a:xfrm>
              <a:custGeom>
                <a:avLst/>
                <a:gdLst>
                  <a:gd name="T0" fmla="*/ 202 w 202"/>
                  <a:gd name="T1" fmla="*/ 140 h 175"/>
                  <a:gd name="T2" fmla="*/ 140 w 202"/>
                  <a:gd name="T3" fmla="*/ 90 h 175"/>
                  <a:gd name="T4" fmla="*/ 90 w 202"/>
                  <a:gd name="T5" fmla="*/ 45 h 175"/>
                  <a:gd name="T6" fmla="*/ 43 w 202"/>
                  <a:gd name="T7" fmla="*/ 0 h 175"/>
                  <a:gd name="T8" fmla="*/ 0 w 202"/>
                  <a:gd name="T9" fmla="*/ 0 h 175"/>
                  <a:gd name="T10" fmla="*/ 101 w 202"/>
                  <a:gd name="T11" fmla="*/ 73 h 175"/>
                  <a:gd name="T12" fmla="*/ 149 w 202"/>
                  <a:gd name="T13" fmla="*/ 118 h 175"/>
                  <a:gd name="T14" fmla="*/ 191 w 202"/>
                  <a:gd name="T15" fmla="*/ 175 h 175"/>
                  <a:gd name="T16" fmla="*/ 202 w 202"/>
                  <a:gd name="T17" fmla="*/ 14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2" h="175">
                    <a:moveTo>
                      <a:pt x="202" y="140"/>
                    </a:moveTo>
                    <a:lnTo>
                      <a:pt x="140" y="90"/>
                    </a:lnTo>
                    <a:lnTo>
                      <a:pt x="90" y="45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101" y="73"/>
                    </a:lnTo>
                    <a:lnTo>
                      <a:pt x="149" y="118"/>
                    </a:lnTo>
                    <a:lnTo>
                      <a:pt x="191" y="175"/>
                    </a:lnTo>
                    <a:lnTo>
                      <a:pt x="202" y="1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19" name="Freeform 115">
                <a:extLst>
                  <a:ext uri="{FF2B5EF4-FFF2-40B4-BE49-F238E27FC236}">
                    <a16:creationId xmlns:a16="http://schemas.microsoft.com/office/drawing/2014/main" id="{CE7CE716-78C7-708E-C1FA-C081653D03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7" y="488"/>
                <a:ext cx="175" cy="144"/>
              </a:xfrm>
              <a:custGeom>
                <a:avLst/>
                <a:gdLst>
                  <a:gd name="T0" fmla="*/ 175 w 175"/>
                  <a:gd name="T1" fmla="*/ 90 h 144"/>
                  <a:gd name="T2" fmla="*/ 129 w 175"/>
                  <a:gd name="T3" fmla="*/ 73 h 144"/>
                  <a:gd name="T4" fmla="*/ 95 w 175"/>
                  <a:gd name="T5" fmla="*/ 44 h 144"/>
                  <a:gd name="T6" fmla="*/ 34 w 175"/>
                  <a:gd name="T7" fmla="*/ 0 h 144"/>
                  <a:gd name="T8" fmla="*/ 0 w 175"/>
                  <a:gd name="T9" fmla="*/ 0 h 144"/>
                  <a:gd name="T10" fmla="*/ 79 w 175"/>
                  <a:gd name="T11" fmla="*/ 44 h 144"/>
                  <a:gd name="T12" fmla="*/ 109 w 175"/>
                  <a:gd name="T13" fmla="*/ 75 h 144"/>
                  <a:gd name="T14" fmla="*/ 175 w 175"/>
                  <a:gd name="T15" fmla="*/ 144 h 144"/>
                  <a:gd name="T16" fmla="*/ 171 w 175"/>
                  <a:gd name="T17" fmla="*/ 102 h 144"/>
                  <a:gd name="T18" fmla="*/ 175 w 175"/>
                  <a:gd name="T19" fmla="*/ 9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5" h="144">
                    <a:moveTo>
                      <a:pt x="175" y="90"/>
                    </a:moveTo>
                    <a:lnTo>
                      <a:pt x="129" y="73"/>
                    </a:lnTo>
                    <a:lnTo>
                      <a:pt x="95" y="44"/>
                    </a:lnTo>
                    <a:lnTo>
                      <a:pt x="34" y="0"/>
                    </a:lnTo>
                    <a:lnTo>
                      <a:pt x="0" y="0"/>
                    </a:lnTo>
                    <a:lnTo>
                      <a:pt x="79" y="44"/>
                    </a:lnTo>
                    <a:lnTo>
                      <a:pt x="109" y="75"/>
                    </a:lnTo>
                    <a:lnTo>
                      <a:pt x="175" y="144"/>
                    </a:lnTo>
                    <a:lnTo>
                      <a:pt x="171" y="102"/>
                    </a:lnTo>
                    <a:lnTo>
                      <a:pt x="175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0" name="Freeform 116">
                <a:extLst>
                  <a:ext uri="{FF2B5EF4-FFF2-40B4-BE49-F238E27FC236}">
                    <a16:creationId xmlns:a16="http://schemas.microsoft.com/office/drawing/2014/main" id="{3994C910-E027-F542-607B-18A51AEA42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569"/>
                <a:ext cx="205" cy="219"/>
              </a:xfrm>
              <a:custGeom>
                <a:avLst/>
                <a:gdLst>
                  <a:gd name="T0" fmla="*/ 201 w 205"/>
                  <a:gd name="T1" fmla="*/ 163 h 219"/>
                  <a:gd name="T2" fmla="*/ 145 w 205"/>
                  <a:gd name="T3" fmla="*/ 113 h 219"/>
                  <a:gd name="T4" fmla="*/ 123 w 205"/>
                  <a:gd name="T5" fmla="*/ 79 h 219"/>
                  <a:gd name="T6" fmla="*/ 78 w 205"/>
                  <a:gd name="T7" fmla="*/ 46 h 219"/>
                  <a:gd name="T8" fmla="*/ 39 w 205"/>
                  <a:gd name="T9" fmla="*/ 17 h 219"/>
                  <a:gd name="T10" fmla="*/ 10 w 205"/>
                  <a:gd name="T11" fmla="*/ 0 h 219"/>
                  <a:gd name="T12" fmla="*/ 0 w 205"/>
                  <a:gd name="T13" fmla="*/ 0 h 219"/>
                  <a:gd name="T14" fmla="*/ 0 w 205"/>
                  <a:gd name="T15" fmla="*/ 17 h 219"/>
                  <a:gd name="T16" fmla="*/ 33 w 205"/>
                  <a:gd name="T17" fmla="*/ 38 h 219"/>
                  <a:gd name="T18" fmla="*/ 95 w 205"/>
                  <a:gd name="T19" fmla="*/ 78 h 219"/>
                  <a:gd name="T20" fmla="*/ 139 w 205"/>
                  <a:gd name="T21" fmla="*/ 122 h 219"/>
                  <a:gd name="T22" fmla="*/ 171 w 205"/>
                  <a:gd name="T23" fmla="*/ 172 h 219"/>
                  <a:gd name="T24" fmla="*/ 205 w 205"/>
                  <a:gd name="T25" fmla="*/ 219 h 219"/>
                  <a:gd name="T26" fmla="*/ 201 w 205"/>
                  <a:gd name="T27" fmla="*/ 163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5" h="219">
                    <a:moveTo>
                      <a:pt x="201" y="163"/>
                    </a:moveTo>
                    <a:lnTo>
                      <a:pt x="145" y="113"/>
                    </a:lnTo>
                    <a:lnTo>
                      <a:pt x="123" y="79"/>
                    </a:lnTo>
                    <a:lnTo>
                      <a:pt x="78" y="46"/>
                    </a:lnTo>
                    <a:lnTo>
                      <a:pt x="39" y="17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3" y="38"/>
                    </a:lnTo>
                    <a:lnTo>
                      <a:pt x="95" y="78"/>
                    </a:lnTo>
                    <a:lnTo>
                      <a:pt x="139" y="122"/>
                    </a:lnTo>
                    <a:lnTo>
                      <a:pt x="171" y="172"/>
                    </a:lnTo>
                    <a:lnTo>
                      <a:pt x="205" y="219"/>
                    </a:lnTo>
                    <a:lnTo>
                      <a:pt x="201" y="1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1" name="Freeform 117">
                <a:extLst>
                  <a:ext uri="{FF2B5EF4-FFF2-40B4-BE49-F238E27FC236}">
                    <a16:creationId xmlns:a16="http://schemas.microsoft.com/office/drawing/2014/main" id="{8F400B58-B37F-28F8-C22B-EB0B1D9DA2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2" y="741"/>
                <a:ext cx="160" cy="132"/>
              </a:xfrm>
              <a:custGeom>
                <a:avLst/>
                <a:gdLst>
                  <a:gd name="T0" fmla="*/ 160 w 160"/>
                  <a:gd name="T1" fmla="*/ 109 h 132"/>
                  <a:gd name="T2" fmla="*/ 115 w 160"/>
                  <a:gd name="T3" fmla="*/ 59 h 132"/>
                  <a:gd name="T4" fmla="*/ 67 w 160"/>
                  <a:gd name="T5" fmla="*/ 28 h 132"/>
                  <a:gd name="T6" fmla="*/ 27 w 160"/>
                  <a:gd name="T7" fmla="*/ 7 h 132"/>
                  <a:gd name="T8" fmla="*/ 0 w 160"/>
                  <a:gd name="T9" fmla="*/ 0 h 132"/>
                  <a:gd name="T10" fmla="*/ 17 w 160"/>
                  <a:gd name="T11" fmla="*/ 28 h 132"/>
                  <a:gd name="T12" fmla="*/ 67 w 160"/>
                  <a:gd name="T13" fmla="*/ 56 h 132"/>
                  <a:gd name="T14" fmla="*/ 106 w 160"/>
                  <a:gd name="T15" fmla="*/ 99 h 132"/>
                  <a:gd name="T16" fmla="*/ 125 w 160"/>
                  <a:gd name="T17" fmla="*/ 126 h 132"/>
                  <a:gd name="T18" fmla="*/ 142 w 160"/>
                  <a:gd name="T19" fmla="*/ 132 h 132"/>
                  <a:gd name="T20" fmla="*/ 158 w 160"/>
                  <a:gd name="T21" fmla="*/ 122 h 132"/>
                  <a:gd name="T22" fmla="*/ 160 w 160"/>
                  <a:gd name="T23" fmla="*/ 109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0" h="132">
                    <a:moveTo>
                      <a:pt x="160" y="109"/>
                    </a:moveTo>
                    <a:lnTo>
                      <a:pt x="115" y="59"/>
                    </a:lnTo>
                    <a:lnTo>
                      <a:pt x="67" y="28"/>
                    </a:lnTo>
                    <a:lnTo>
                      <a:pt x="27" y="7"/>
                    </a:lnTo>
                    <a:lnTo>
                      <a:pt x="0" y="0"/>
                    </a:lnTo>
                    <a:lnTo>
                      <a:pt x="17" y="28"/>
                    </a:lnTo>
                    <a:lnTo>
                      <a:pt x="67" y="56"/>
                    </a:lnTo>
                    <a:lnTo>
                      <a:pt x="106" y="99"/>
                    </a:lnTo>
                    <a:lnTo>
                      <a:pt x="125" y="126"/>
                    </a:lnTo>
                    <a:lnTo>
                      <a:pt x="142" y="132"/>
                    </a:lnTo>
                    <a:lnTo>
                      <a:pt x="158" y="122"/>
                    </a:lnTo>
                    <a:lnTo>
                      <a:pt x="160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2" name="Freeform 118">
                <a:extLst>
                  <a:ext uri="{FF2B5EF4-FFF2-40B4-BE49-F238E27FC236}">
                    <a16:creationId xmlns:a16="http://schemas.microsoft.com/office/drawing/2014/main" id="{BCCC602E-0463-46F0-ACDE-D7B1FA9366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4" y="829"/>
                <a:ext cx="176" cy="162"/>
              </a:xfrm>
              <a:custGeom>
                <a:avLst/>
                <a:gdLst>
                  <a:gd name="T0" fmla="*/ 176 w 176"/>
                  <a:gd name="T1" fmla="*/ 150 h 162"/>
                  <a:gd name="T2" fmla="*/ 131 w 176"/>
                  <a:gd name="T3" fmla="*/ 101 h 162"/>
                  <a:gd name="T4" fmla="*/ 74 w 176"/>
                  <a:gd name="T5" fmla="*/ 43 h 162"/>
                  <a:gd name="T6" fmla="*/ 41 w 176"/>
                  <a:gd name="T7" fmla="*/ 15 h 162"/>
                  <a:gd name="T8" fmla="*/ 15 w 176"/>
                  <a:gd name="T9" fmla="*/ 0 h 162"/>
                  <a:gd name="T10" fmla="*/ 0 w 176"/>
                  <a:gd name="T11" fmla="*/ 8 h 162"/>
                  <a:gd name="T12" fmla="*/ 29 w 176"/>
                  <a:gd name="T13" fmla="*/ 34 h 162"/>
                  <a:gd name="T14" fmla="*/ 80 w 176"/>
                  <a:gd name="T15" fmla="*/ 84 h 162"/>
                  <a:gd name="T16" fmla="*/ 127 w 176"/>
                  <a:gd name="T17" fmla="*/ 135 h 162"/>
                  <a:gd name="T18" fmla="*/ 158 w 176"/>
                  <a:gd name="T19" fmla="*/ 162 h 162"/>
                  <a:gd name="T20" fmla="*/ 167 w 176"/>
                  <a:gd name="T21" fmla="*/ 162 h 162"/>
                  <a:gd name="T22" fmla="*/ 176 w 176"/>
                  <a:gd name="T23" fmla="*/ 15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6" h="162">
                    <a:moveTo>
                      <a:pt x="176" y="150"/>
                    </a:moveTo>
                    <a:lnTo>
                      <a:pt x="131" y="101"/>
                    </a:lnTo>
                    <a:lnTo>
                      <a:pt x="74" y="43"/>
                    </a:lnTo>
                    <a:lnTo>
                      <a:pt x="41" y="15"/>
                    </a:lnTo>
                    <a:lnTo>
                      <a:pt x="15" y="0"/>
                    </a:lnTo>
                    <a:lnTo>
                      <a:pt x="0" y="8"/>
                    </a:lnTo>
                    <a:lnTo>
                      <a:pt x="29" y="34"/>
                    </a:lnTo>
                    <a:lnTo>
                      <a:pt x="80" y="84"/>
                    </a:lnTo>
                    <a:lnTo>
                      <a:pt x="127" y="135"/>
                    </a:lnTo>
                    <a:lnTo>
                      <a:pt x="158" y="162"/>
                    </a:lnTo>
                    <a:lnTo>
                      <a:pt x="167" y="162"/>
                    </a:lnTo>
                    <a:lnTo>
                      <a:pt x="176" y="1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3" name="Freeform 119">
                <a:extLst>
                  <a:ext uri="{FF2B5EF4-FFF2-40B4-BE49-F238E27FC236}">
                    <a16:creationId xmlns:a16="http://schemas.microsoft.com/office/drawing/2014/main" id="{696D5FF9-5862-2A38-1B25-FC881C5CC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4" y="958"/>
                <a:ext cx="126" cy="130"/>
              </a:xfrm>
              <a:custGeom>
                <a:avLst/>
                <a:gdLst>
                  <a:gd name="T0" fmla="*/ 124 w 126"/>
                  <a:gd name="T1" fmla="*/ 109 h 130"/>
                  <a:gd name="T2" fmla="*/ 72 w 126"/>
                  <a:gd name="T3" fmla="*/ 32 h 130"/>
                  <a:gd name="T4" fmla="*/ 22 w 126"/>
                  <a:gd name="T5" fmla="*/ 3 h 130"/>
                  <a:gd name="T6" fmla="*/ 0 w 126"/>
                  <a:gd name="T7" fmla="*/ 0 h 130"/>
                  <a:gd name="T8" fmla="*/ 5 w 126"/>
                  <a:gd name="T9" fmla="*/ 15 h 130"/>
                  <a:gd name="T10" fmla="*/ 63 w 126"/>
                  <a:gd name="T11" fmla="*/ 56 h 130"/>
                  <a:gd name="T12" fmla="*/ 117 w 126"/>
                  <a:gd name="T13" fmla="*/ 124 h 130"/>
                  <a:gd name="T14" fmla="*/ 126 w 126"/>
                  <a:gd name="T15" fmla="*/ 130 h 130"/>
                  <a:gd name="T16" fmla="*/ 124 w 126"/>
                  <a:gd name="T17" fmla="*/ 109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6" h="130">
                    <a:moveTo>
                      <a:pt x="124" y="109"/>
                    </a:moveTo>
                    <a:lnTo>
                      <a:pt x="72" y="32"/>
                    </a:lnTo>
                    <a:lnTo>
                      <a:pt x="22" y="3"/>
                    </a:lnTo>
                    <a:lnTo>
                      <a:pt x="0" y="0"/>
                    </a:lnTo>
                    <a:lnTo>
                      <a:pt x="5" y="15"/>
                    </a:lnTo>
                    <a:lnTo>
                      <a:pt x="63" y="56"/>
                    </a:lnTo>
                    <a:lnTo>
                      <a:pt x="117" y="124"/>
                    </a:lnTo>
                    <a:lnTo>
                      <a:pt x="126" y="130"/>
                    </a:lnTo>
                    <a:lnTo>
                      <a:pt x="124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4" name="Freeform 120">
                <a:extLst>
                  <a:ext uri="{FF2B5EF4-FFF2-40B4-BE49-F238E27FC236}">
                    <a16:creationId xmlns:a16="http://schemas.microsoft.com/office/drawing/2014/main" id="{5FF8CC2E-C28C-1B59-07F8-B741D3D87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7" y="1076"/>
                <a:ext cx="89" cy="100"/>
              </a:xfrm>
              <a:custGeom>
                <a:avLst/>
                <a:gdLst>
                  <a:gd name="T0" fmla="*/ 85 w 89"/>
                  <a:gd name="T1" fmla="*/ 76 h 100"/>
                  <a:gd name="T2" fmla="*/ 41 w 89"/>
                  <a:gd name="T3" fmla="*/ 17 h 100"/>
                  <a:gd name="T4" fmla="*/ 1 w 89"/>
                  <a:gd name="T5" fmla="*/ 0 h 100"/>
                  <a:gd name="T6" fmla="*/ 0 w 89"/>
                  <a:gd name="T7" fmla="*/ 17 h 100"/>
                  <a:gd name="T8" fmla="*/ 18 w 89"/>
                  <a:gd name="T9" fmla="*/ 47 h 100"/>
                  <a:gd name="T10" fmla="*/ 65 w 89"/>
                  <a:gd name="T11" fmla="*/ 86 h 100"/>
                  <a:gd name="T12" fmla="*/ 79 w 89"/>
                  <a:gd name="T13" fmla="*/ 100 h 100"/>
                  <a:gd name="T14" fmla="*/ 89 w 89"/>
                  <a:gd name="T15" fmla="*/ 93 h 100"/>
                  <a:gd name="T16" fmla="*/ 85 w 89"/>
                  <a:gd name="T17" fmla="*/ 7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9" h="100">
                    <a:moveTo>
                      <a:pt x="85" y="76"/>
                    </a:moveTo>
                    <a:lnTo>
                      <a:pt x="41" y="17"/>
                    </a:lnTo>
                    <a:lnTo>
                      <a:pt x="1" y="0"/>
                    </a:lnTo>
                    <a:lnTo>
                      <a:pt x="0" y="17"/>
                    </a:lnTo>
                    <a:lnTo>
                      <a:pt x="18" y="47"/>
                    </a:lnTo>
                    <a:lnTo>
                      <a:pt x="65" y="86"/>
                    </a:lnTo>
                    <a:lnTo>
                      <a:pt x="79" y="100"/>
                    </a:lnTo>
                    <a:lnTo>
                      <a:pt x="89" y="93"/>
                    </a:lnTo>
                    <a:lnTo>
                      <a:pt x="85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5" name="Freeform 121">
                <a:extLst>
                  <a:ext uri="{FF2B5EF4-FFF2-40B4-BE49-F238E27FC236}">
                    <a16:creationId xmlns:a16="http://schemas.microsoft.com/office/drawing/2014/main" id="{DA596AFC-A8EE-5E64-5834-48775999B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3" y="1198"/>
                <a:ext cx="110" cy="112"/>
              </a:xfrm>
              <a:custGeom>
                <a:avLst/>
                <a:gdLst>
                  <a:gd name="T0" fmla="*/ 110 w 110"/>
                  <a:gd name="T1" fmla="*/ 112 h 112"/>
                  <a:gd name="T2" fmla="*/ 94 w 110"/>
                  <a:gd name="T3" fmla="*/ 94 h 112"/>
                  <a:gd name="T4" fmla="*/ 64 w 110"/>
                  <a:gd name="T5" fmla="*/ 47 h 112"/>
                  <a:gd name="T6" fmla="*/ 18 w 110"/>
                  <a:gd name="T7" fmla="*/ 0 h 112"/>
                  <a:gd name="T8" fmla="*/ 0 w 110"/>
                  <a:gd name="T9" fmla="*/ 0 h 112"/>
                  <a:gd name="T10" fmla="*/ 8 w 110"/>
                  <a:gd name="T11" fmla="*/ 17 h 112"/>
                  <a:gd name="T12" fmla="*/ 42 w 110"/>
                  <a:gd name="T13" fmla="*/ 64 h 112"/>
                  <a:gd name="T14" fmla="*/ 77 w 110"/>
                  <a:gd name="T15" fmla="*/ 110 h 112"/>
                  <a:gd name="T16" fmla="*/ 110 w 110"/>
                  <a:gd name="T1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0" h="112">
                    <a:moveTo>
                      <a:pt x="110" y="112"/>
                    </a:moveTo>
                    <a:lnTo>
                      <a:pt x="94" y="94"/>
                    </a:lnTo>
                    <a:lnTo>
                      <a:pt x="64" y="47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17"/>
                    </a:lnTo>
                    <a:lnTo>
                      <a:pt x="42" y="64"/>
                    </a:lnTo>
                    <a:lnTo>
                      <a:pt x="77" y="110"/>
                    </a:lnTo>
                    <a:lnTo>
                      <a:pt x="110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6" name="Freeform 122">
                <a:extLst>
                  <a:ext uri="{FF2B5EF4-FFF2-40B4-BE49-F238E27FC236}">
                    <a16:creationId xmlns:a16="http://schemas.microsoft.com/office/drawing/2014/main" id="{D59F5082-78B7-A662-E917-13372BE3B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2" y="332"/>
                <a:ext cx="320" cy="1166"/>
              </a:xfrm>
              <a:custGeom>
                <a:avLst/>
                <a:gdLst>
                  <a:gd name="T0" fmla="*/ 45 w 320"/>
                  <a:gd name="T1" fmla="*/ 142 h 1166"/>
                  <a:gd name="T2" fmla="*/ 56 w 320"/>
                  <a:gd name="T3" fmla="*/ 207 h 1166"/>
                  <a:gd name="T4" fmla="*/ 29 w 320"/>
                  <a:gd name="T5" fmla="*/ 251 h 1166"/>
                  <a:gd name="T6" fmla="*/ 33 w 320"/>
                  <a:gd name="T7" fmla="*/ 310 h 1166"/>
                  <a:gd name="T8" fmla="*/ 49 w 320"/>
                  <a:gd name="T9" fmla="*/ 358 h 1166"/>
                  <a:gd name="T10" fmla="*/ 24 w 320"/>
                  <a:gd name="T11" fmla="*/ 408 h 1166"/>
                  <a:gd name="T12" fmla="*/ 51 w 320"/>
                  <a:gd name="T13" fmla="*/ 492 h 1166"/>
                  <a:gd name="T14" fmla="*/ 17 w 320"/>
                  <a:gd name="T15" fmla="*/ 563 h 1166"/>
                  <a:gd name="T16" fmla="*/ 35 w 320"/>
                  <a:gd name="T17" fmla="*/ 633 h 1166"/>
                  <a:gd name="T18" fmla="*/ 44 w 320"/>
                  <a:gd name="T19" fmla="*/ 684 h 1166"/>
                  <a:gd name="T20" fmla="*/ 10 w 320"/>
                  <a:gd name="T21" fmla="*/ 727 h 1166"/>
                  <a:gd name="T22" fmla="*/ 29 w 320"/>
                  <a:gd name="T23" fmla="*/ 818 h 1166"/>
                  <a:gd name="T24" fmla="*/ 27 w 320"/>
                  <a:gd name="T25" fmla="*/ 866 h 1166"/>
                  <a:gd name="T26" fmla="*/ 0 w 320"/>
                  <a:gd name="T27" fmla="*/ 925 h 1166"/>
                  <a:gd name="T28" fmla="*/ 16 w 320"/>
                  <a:gd name="T29" fmla="*/ 976 h 1166"/>
                  <a:gd name="T30" fmla="*/ 17 w 320"/>
                  <a:gd name="T31" fmla="*/ 1023 h 1166"/>
                  <a:gd name="T32" fmla="*/ 24 w 320"/>
                  <a:gd name="T33" fmla="*/ 1071 h 1166"/>
                  <a:gd name="T34" fmla="*/ 45 w 320"/>
                  <a:gd name="T35" fmla="*/ 1115 h 1166"/>
                  <a:gd name="T36" fmla="*/ 49 w 320"/>
                  <a:gd name="T37" fmla="*/ 1166 h 1166"/>
                  <a:gd name="T38" fmla="*/ 121 w 320"/>
                  <a:gd name="T39" fmla="*/ 1122 h 1166"/>
                  <a:gd name="T40" fmla="*/ 205 w 320"/>
                  <a:gd name="T41" fmla="*/ 1112 h 1166"/>
                  <a:gd name="T42" fmla="*/ 265 w 320"/>
                  <a:gd name="T43" fmla="*/ 1087 h 1166"/>
                  <a:gd name="T44" fmla="*/ 283 w 320"/>
                  <a:gd name="T45" fmla="*/ 1055 h 1166"/>
                  <a:gd name="T46" fmla="*/ 288 w 320"/>
                  <a:gd name="T47" fmla="*/ 991 h 1166"/>
                  <a:gd name="T48" fmla="*/ 275 w 320"/>
                  <a:gd name="T49" fmla="*/ 905 h 1166"/>
                  <a:gd name="T50" fmla="*/ 261 w 320"/>
                  <a:gd name="T51" fmla="*/ 861 h 1166"/>
                  <a:gd name="T52" fmla="*/ 270 w 320"/>
                  <a:gd name="T53" fmla="*/ 807 h 1166"/>
                  <a:gd name="T54" fmla="*/ 244 w 320"/>
                  <a:gd name="T55" fmla="*/ 747 h 1166"/>
                  <a:gd name="T56" fmla="*/ 281 w 320"/>
                  <a:gd name="T57" fmla="*/ 700 h 1166"/>
                  <a:gd name="T58" fmla="*/ 253 w 320"/>
                  <a:gd name="T59" fmla="*/ 633 h 1166"/>
                  <a:gd name="T60" fmla="*/ 239 w 320"/>
                  <a:gd name="T61" fmla="*/ 570 h 1166"/>
                  <a:gd name="T62" fmla="*/ 293 w 320"/>
                  <a:gd name="T63" fmla="*/ 522 h 1166"/>
                  <a:gd name="T64" fmla="*/ 275 w 320"/>
                  <a:gd name="T65" fmla="*/ 486 h 1166"/>
                  <a:gd name="T66" fmla="*/ 275 w 320"/>
                  <a:gd name="T67" fmla="*/ 427 h 1166"/>
                  <a:gd name="T68" fmla="*/ 249 w 320"/>
                  <a:gd name="T69" fmla="*/ 390 h 1166"/>
                  <a:gd name="T70" fmla="*/ 270 w 320"/>
                  <a:gd name="T71" fmla="*/ 342 h 1166"/>
                  <a:gd name="T72" fmla="*/ 253 w 320"/>
                  <a:gd name="T73" fmla="*/ 304 h 1166"/>
                  <a:gd name="T74" fmla="*/ 253 w 320"/>
                  <a:gd name="T75" fmla="*/ 272 h 1166"/>
                  <a:gd name="T76" fmla="*/ 272 w 320"/>
                  <a:gd name="T77" fmla="*/ 243 h 1166"/>
                  <a:gd name="T78" fmla="*/ 248 w 320"/>
                  <a:gd name="T79" fmla="*/ 205 h 1166"/>
                  <a:gd name="T80" fmla="*/ 244 w 320"/>
                  <a:gd name="T81" fmla="*/ 151 h 1166"/>
                  <a:gd name="T82" fmla="*/ 305 w 320"/>
                  <a:gd name="T83" fmla="*/ 83 h 1166"/>
                  <a:gd name="T84" fmla="*/ 320 w 320"/>
                  <a:gd name="T85" fmla="*/ 10 h 1166"/>
                  <a:gd name="T86" fmla="*/ 283 w 320"/>
                  <a:gd name="T87" fmla="*/ 10 h 1166"/>
                  <a:gd name="T88" fmla="*/ 176 w 320"/>
                  <a:gd name="T89" fmla="*/ 66 h 1166"/>
                  <a:gd name="T90" fmla="*/ 88 w 320"/>
                  <a:gd name="T91" fmla="*/ 99 h 1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20" h="1166">
                    <a:moveTo>
                      <a:pt x="56" y="110"/>
                    </a:moveTo>
                    <a:lnTo>
                      <a:pt x="45" y="142"/>
                    </a:lnTo>
                    <a:lnTo>
                      <a:pt x="54" y="174"/>
                    </a:lnTo>
                    <a:lnTo>
                      <a:pt x="56" y="207"/>
                    </a:lnTo>
                    <a:lnTo>
                      <a:pt x="45" y="227"/>
                    </a:lnTo>
                    <a:lnTo>
                      <a:pt x="29" y="251"/>
                    </a:lnTo>
                    <a:lnTo>
                      <a:pt x="22" y="287"/>
                    </a:lnTo>
                    <a:lnTo>
                      <a:pt x="33" y="310"/>
                    </a:lnTo>
                    <a:lnTo>
                      <a:pt x="49" y="337"/>
                    </a:lnTo>
                    <a:lnTo>
                      <a:pt x="49" y="358"/>
                    </a:lnTo>
                    <a:lnTo>
                      <a:pt x="38" y="381"/>
                    </a:lnTo>
                    <a:lnTo>
                      <a:pt x="24" y="408"/>
                    </a:lnTo>
                    <a:lnTo>
                      <a:pt x="29" y="435"/>
                    </a:lnTo>
                    <a:lnTo>
                      <a:pt x="51" y="492"/>
                    </a:lnTo>
                    <a:lnTo>
                      <a:pt x="49" y="516"/>
                    </a:lnTo>
                    <a:lnTo>
                      <a:pt x="17" y="563"/>
                    </a:lnTo>
                    <a:lnTo>
                      <a:pt x="17" y="602"/>
                    </a:lnTo>
                    <a:lnTo>
                      <a:pt x="35" y="633"/>
                    </a:lnTo>
                    <a:lnTo>
                      <a:pt x="45" y="661"/>
                    </a:lnTo>
                    <a:lnTo>
                      <a:pt x="44" y="684"/>
                    </a:lnTo>
                    <a:lnTo>
                      <a:pt x="16" y="709"/>
                    </a:lnTo>
                    <a:lnTo>
                      <a:pt x="10" y="727"/>
                    </a:lnTo>
                    <a:lnTo>
                      <a:pt x="16" y="770"/>
                    </a:lnTo>
                    <a:lnTo>
                      <a:pt x="29" y="818"/>
                    </a:lnTo>
                    <a:lnTo>
                      <a:pt x="29" y="844"/>
                    </a:lnTo>
                    <a:lnTo>
                      <a:pt x="27" y="866"/>
                    </a:lnTo>
                    <a:lnTo>
                      <a:pt x="7" y="898"/>
                    </a:lnTo>
                    <a:lnTo>
                      <a:pt x="0" y="925"/>
                    </a:lnTo>
                    <a:lnTo>
                      <a:pt x="1" y="955"/>
                    </a:lnTo>
                    <a:lnTo>
                      <a:pt x="16" y="976"/>
                    </a:lnTo>
                    <a:lnTo>
                      <a:pt x="33" y="996"/>
                    </a:lnTo>
                    <a:lnTo>
                      <a:pt x="17" y="1023"/>
                    </a:lnTo>
                    <a:lnTo>
                      <a:pt x="10" y="1050"/>
                    </a:lnTo>
                    <a:lnTo>
                      <a:pt x="24" y="1071"/>
                    </a:lnTo>
                    <a:lnTo>
                      <a:pt x="44" y="1087"/>
                    </a:lnTo>
                    <a:lnTo>
                      <a:pt x="45" y="1115"/>
                    </a:lnTo>
                    <a:lnTo>
                      <a:pt x="45" y="1137"/>
                    </a:lnTo>
                    <a:lnTo>
                      <a:pt x="49" y="1166"/>
                    </a:lnTo>
                    <a:lnTo>
                      <a:pt x="84" y="1142"/>
                    </a:lnTo>
                    <a:lnTo>
                      <a:pt x="121" y="1122"/>
                    </a:lnTo>
                    <a:lnTo>
                      <a:pt x="154" y="1112"/>
                    </a:lnTo>
                    <a:lnTo>
                      <a:pt x="205" y="1112"/>
                    </a:lnTo>
                    <a:lnTo>
                      <a:pt x="242" y="1106"/>
                    </a:lnTo>
                    <a:lnTo>
                      <a:pt x="265" y="1087"/>
                    </a:lnTo>
                    <a:lnTo>
                      <a:pt x="303" y="1077"/>
                    </a:lnTo>
                    <a:lnTo>
                      <a:pt x="283" y="1055"/>
                    </a:lnTo>
                    <a:lnTo>
                      <a:pt x="275" y="1025"/>
                    </a:lnTo>
                    <a:lnTo>
                      <a:pt x="288" y="991"/>
                    </a:lnTo>
                    <a:lnTo>
                      <a:pt x="286" y="941"/>
                    </a:lnTo>
                    <a:lnTo>
                      <a:pt x="275" y="905"/>
                    </a:lnTo>
                    <a:lnTo>
                      <a:pt x="265" y="887"/>
                    </a:lnTo>
                    <a:lnTo>
                      <a:pt x="261" y="861"/>
                    </a:lnTo>
                    <a:lnTo>
                      <a:pt x="275" y="828"/>
                    </a:lnTo>
                    <a:lnTo>
                      <a:pt x="270" y="807"/>
                    </a:lnTo>
                    <a:lnTo>
                      <a:pt x="242" y="768"/>
                    </a:lnTo>
                    <a:lnTo>
                      <a:pt x="244" y="747"/>
                    </a:lnTo>
                    <a:lnTo>
                      <a:pt x="255" y="727"/>
                    </a:lnTo>
                    <a:lnTo>
                      <a:pt x="281" y="700"/>
                    </a:lnTo>
                    <a:lnTo>
                      <a:pt x="272" y="679"/>
                    </a:lnTo>
                    <a:lnTo>
                      <a:pt x="253" y="633"/>
                    </a:lnTo>
                    <a:lnTo>
                      <a:pt x="239" y="602"/>
                    </a:lnTo>
                    <a:lnTo>
                      <a:pt x="239" y="570"/>
                    </a:lnTo>
                    <a:lnTo>
                      <a:pt x="288" y="552"/>
                    </a:lnTo>
                    <a:lnTo>
                      <a:pt x="293" y="522"/>
                    </a:lnTo>
                    <a:lnTo>
                      <a:pt x="288" y="503"/>
                    </a:lnTo>
                    <a:lnTo>
                      <a:pt x="275" y="486"/>
                    </a:lnTo>
                    <a:lnTo>
                      <a:pt x="277" y="460"/>
                    </a:lnTo>
                    <a:lnTo>
                      <a:pt x="275" y="427"/>
                    </a:lnTo>
                    <a:lnTo>
                      <a:pt x="261" y="411"/>
                    </a:lnTo>
                    <a:lnTo>
                      <a:pt x="249" y="390"/>
                    </a:lnTo>
                    <a:lnTo>
                      <a:pt x="258" y="368"/>
                    </a:lnTo>
                    <a:lnTo>
                      <a:pt x="270" y="342"/>
                    </a:lnTo>
                    <a:lnTo>
                      <a:pt x="270" y="326"/>
                    </a:lnTo>
                    <a:lnTo>
                      <a:pt x="253" y="304"/>
                    </a:lnTo>
                    <a:lnTo>
                      <a:pt x="248" y="287"/>
                    </a:lnTo>
                    <a:lnTo>
                      <a:pt x="253" y="272"/>
                    </a:lnTo>
                    <a:lnTo>
                      <a:pt x="270" y="261"/>
                    </a:lnTo>
                    <a:lnTo>
                      <a:pt x="272" y="243"/>
                    </a:lnTo>
                    <a:lnTo>
                      <a:pt x="267" y="233"/>
                    </a:lnTo>
                    <a:lnTo>
                      <a:pt x="248" y="205"/>
                    </a:lnTo>
                    <a:lnTo>
                      <a:pt x="242" y="174"/>
                    </a:lnTo>
                    <a:lnTo>
                      <a:pt x="244" y="151"/>
                    </a:lnTo>
                    <a:lnTo>
                      <a:pt x="261" y="130"/>
                    </a:lnTo>
                    <a:lnTo>
                      <a:pt x="305" y="83"/>
                    </a:lnTo>
                    <a:lnTo>
                      <a:pt x="320" y="43"/>
                    </a:lnTo>
                    <a:lnTo>
                      <a:pt x="320" y="10"/>
                    </a:lnTo>
                    <a:lnTo>
                      <a:pt x="305" y="0"/>
                    </a:lnTo>
                    <a:lnTo>
                      <a:pt x="283" y="10"/>
                    </a:lnTo>
                    <a:lnTo>
                      <a:pt x="228" y="44"/>
                    </a:lnTo>
                    <a:lnTo>
                      <a:pt x="176" y="66"/>
                    </a:lnTo>
                    <a:lnTo>
                      <a:pt x="123" y="88"/>
                    </a:lnTo>
                    <a:lnTo>
                      <a:pt x="88" y="99"/>
                    </a:lnTo>
                    <a:lnTo>
                      <a:pt x="56" y="11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7" name="Freeform 123">
                <a:extLst>
                  <a:ext uri="{FF2B5EF4-FFF2-40B4-BE49-F238E27FC236}">
                    <a16:creationId xmlns:a16="http://schemas.microsoft.com/office/drawing/2014/main" id="{92328FB8-9541-ACB5-E806-7400347B8D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4" y="322"/>
                <a:ext cx="565" cy="1192"/>
              </a:xfrm>
              <a:custGeom>
                <a:avLst/>
                <a:gdLst>
                  <a:gd name="T0" fmla="*/ 368 w 565"/>
                  <a:gd name="T1" fmla="*/ 1120 h 1192"/>
                  <a:gd name="T2" fmla="*/ 260 w 565"/>
                  <a:gd name="T3" fmla="*/ 1157 h 1192"/>
                  <a:gd name="T4" fmla="*/ 45 w 565"/>
                  <a:gd name="T5" fmla="*/ 964 h 1192"/>
                  <a:gd name="T6" fmla="*/ 34 w 565"/>
                  <a:gd name="T7" fmla="*/ 997 h 1192"/>
                  <a:gd name="T8" fmla="*/ 267 w 565"/>
                  <a:gd name="T9" fmla="*/ 1192 h 1192"/>
                  <a:gd name="T10" fmla="*/ 379 w 565"/>
                  <a:gd name="T11" fmla="*/ 1132 h 1192"/>
                  <a:gd name="T12" fmla="*/ 534 w 565"/>
                  <a:gd name="T13" fmla="*/ 1081 h 1192"/>
                  <a:gd name="T14" fmla="*/ 526 w 565"/>
                  <a:gd name="T15" fmla="*/ 997 h 1192"/>
                  <a:gd name="T16" fmla="*/ 495 w 565"/>
                  <a:gd name="T17" fmla="*/ 903 h 1192"/>
                  <a:gd name="T18" fmla="*/ 510 w 565"/>
                  <a:gd name="T19" fmla="*/ 828 h 1192"/>
                  <a:gd name="T20" fmla="*/ 478 w 565"/>
                  <a:gd name="T21" fmla="*/ 753 h 1192"/>
                  <a:gd name="T22" fmla="*/ 494 w 565"/>
                  <a:gd name="T23" fmla="*/ 666 h 1192"/>
                  <a:gd name="T24" fmla="*/ 506 w 565"/>
                  <a:gd name="T25" fmla="*/ 580 h 1192"/>
                  <a:gd name="T26" fmla="*/ 510 w 565"/>
                  <a:gd name="T27" fmla="*/ 472 h 1192"/>
                  <a:gd name="T28" fmla="*/ 488 w 565"/>
                  <a:gd name="T29" fmla="*/ 380 h 1192"/>
                  <a:gd name="T30" fmla="*/ 478 w 565"/>
                  <a:gd name="T31" fmla="*/ 308 h 1192"/>
                  <a:gd name="T32" fmla="*/ 504 w 565"/>
                  <a:gd name="T33" fmla="*/ 245 h 1192"/>
                  <a:gd name="T34" fmla="*/ 490 w 565"/>
                  <a:gd name="T35" fmla="*/ 140 h 1192"/>
                  <a:gd name="T36" fmla="*/ 559 w 565"/>
                  <a:gd name="T37" fmla="*/ 12 h 1192"/>
                  <a:gd name="T38" fmla="*/ 528 w 565"/>
                  <a:gd name="T39" fmla="*/ 39 h 1192"/>
                  <a:gd name="T40" fmla="*/ 457 w 565"/>
                  <a:gd name="T41" fmla="*/ 156 h 1192"/>
                  <a:gd name="T42" fmla="*/ 354 w 565"/>
                  <a:gd name="T43" fmla="*/ 254 h 1192"/>
                  <a:gd name="T44" fmla="*/ 461 w 565"/>
                  <a:gd name="T45" fmla="*/ 217 h 1192"/>
                  <a:gd name="T46" fmla="*/ 451 w 565"/>
                  <a:gd name="T47" fmla="*/ 286 h 1192"/>
                  <a:gd name="T48" fmla="*/ 401 w 565"/>
                  <a:gd name="T49" fmla="*/ 358 h 1192"/>
                  <a:gd name="T50" fmla="*/ 474 w 565"/>
                  <a:gd name="T51" fmla="*/ 342 h 1192"/>
                  <a:gd name="T52" fmla="*/ 455 w 565"/>
                  <a:gd name="T53" fmla="*/ 397 h 1192"/>
                  <a:gd name="T54" fmla="*/ 450 w 565"/>
                  <a:gd name="T55" fmla="*/ 456 h 1192"/>
                  <a:gd name="T56" fmla="*/ 343 w 565"/>
                  <a:gd name="T57" fmla="*/ 535 h 1192"/>
                  <a:gd name="T58" fmla="*/ 463 w 565"/>
                  <a:gd name="T59" fmla="*/ 481 h 1192"/>
                  <a:gd name="T60" fmla="*/ 506 w 565"/>
                  <a:gd name="T61" fmla="*/ 535 h 1192"/>
                  <a:gd name="T62" fmla="*/ 434 w 565"/>
                  <a:gd name="T63" fmla="*/ 586 h 1192"/>
                  <a:gd name="T64" fmla="*/ 299 w 565"/>
                  <a:gd name="T65" fmla="*/ 650 h 1192"/>
                  <a:gd name="T66" fmla="*/ 451 w 565"/>
                  <a:gd name="T67" fmla="*/ 623 h 1192"/>
                  <a:gd name="T68" fmla="*/ 483 w 565"/>
                  <a:gd name="T69" fmla="*/ 725 h 1192"/>
                  <a:gd name="T70" fmla="*/ 303 w 565"/>
                  <a:gd name="T71" fmla="*/ 773 h 1192"/>
                  <a:gd name="T72" fmla="*/ 401 w 565"/>
                  <a:gd name="T73" fmla="*/ 769 h 1192"/>
                  <a:gd name="T74" fmla="*/ 463 w 565"/>
                  <a:gd name="T75" fmla="*/ 800 h 1192"/>
                  <a:gd name="T76" fmla="*/ 461 w 565"/>
                  <a:gd name="T77" fmla="*/ 860 h 1192"/>
                  <a:gd name="T78" fmla="*/ 288 w 565"/>
                  <a:gd name="T79" fmla="*/ 894 h 1192"/>
                  <a:gd name="T80" fmla="*/ 373 w 565"/>
                  <a:gd name="T81" fmla="*/ 894 h 1192"/>
                  <a:gd name="T82" fmla="*/ 472 w 565"/>
                  <a:gd name="T83" fmla="*/ 878 h 1192"/>
                  <a:gd name="T84" fmla="*/ 386 w 565"/>
                  <a:gd name="T85" fmla="*/ 958 h 1192"/>
                  <a:gd name="T86" fmla="*/ 288 w 565"/>
                  <a:gd name="T87" fmla="*/ 1006 h 1192"/>
                  <a:gd name="T88" fmla="*/ 412 w 565"/>
                  <a:gd name="T89" fmla="*/ 962 h 1192"/>
                  <a:gd name="T90" fmla="*/ 485 w 565"/>
                  <a:gd name="T91" fmla="*/ 946 h 1192"/>
                  <a:gd name="T92" fmla="*/ 483 w 565"/>
                  <a:gd name="T93" fmla="*/ 1017 h 1192"/>
                  <a:gd name="T94" fmla="*/ 494 w 565"/>
                  <a:gd name="T95" fmla="*/ 1076 h 1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65" h="1192">
                    <a:moveTo>
                      <a:pt x="479" y="1078"/>
                    </a:moveTo>
                    <a:lnTo>
                      <a:pt x="455" y="1105"/>
                    </a:lnTo>
                    <a:lnTo>
                      <a:pt x="417" y="1113"/>
                    </a:lnTo>
                    <a:lnTo>
                      <a:pt x="368" y="1120"/>
                    </a:lnTo>
                    <a:lnTo>
                      <a:pt x="315" y="1131"/>
                    </a:lnTo>
                    <a:lnTo>
                      <a:pt x="281" y="1152"/>
                    </a:lnTo>
                    <a:lnTo>
                      <a:pt x="270" y="1163"/>
                    </a:lnTo>
                    <a:lnTo>
                      <a:pt x="260" y="1157"/>
                    </a:lnTo>
                    <a:lnTo>
                      <a:pt x="196" y="1110"/>
                    </a:lnTo>
                    <a:lnTo>
                      <a:pt x="114" y="1045"/>
                    </a:lnTo>
                    <a:lnTo>
                      <a:pt x="86" y="1006"/>
                    </a:lnTo>
                    <a:lnTo>
                      <a:pt x="45" y="964"/>
                    </a:lnTo>
                    <a:lnTo>
                      <a:pt x="32" y="932"/>
                    </a:lnTo>
                    <a:lnTo>
                      <a:pt x="0" y="926"/>
                    </a:lnTo>
                    <a:lnTo>
                      <a:pt x="16" y="962"/>
                    </a:lnTo>
                    <a:lnTo>
                      <a:pt x="34" y="997"/>
                    </a:lnTo>
                    <a:lnTo>
                      <a:pt x="86" y="1035"/>
                    </a:lnTo>
                    <a:lnTo>
                      <a:pt x="123" y="1081"/>
                    </a:lnTo>
                    <a:lnTo>
                      <a:pt x="212" y="1138"/>
                    </a:lnTo>
                    <a:lnTo>
                      <a:pt x="267" y="1192"/>
                    </a:lnTo>
                    <a:lnTo>
                      <a:pt x="288" y="1186"/>
                    </a:lnTo>
                    <a:lnTo>
                      <a:pt x="310" y="1159"/>
                    </a:lnTo>
                    <a:lnTo>
                      <a:pt x="341" y="1143"/>
                    </a:lnTo>
                    <a:lnTo>
                      <a:pt x="379" y="1132"/>
                    </a:lnTo>
                    <a:lnTo>
                      <a:pt x="461" y="1125"/>
                    </a:lnTo>
                    <a:lnTo>
                      <a:pt x="485" y="1110"/>
                    </a:lnTo>
                    <a:lnTo>
                      <a:pt x="526" y="1099"/>
                    </a:lnTo>
                    <a:lnTo>
                      <a:pt x="534" y="1081"/>
                    </a:lnTo>
                    <a:lnTo>
                      <a:pt x="521" y="1060"/>
                    </a:lnTo>
                    <a:lnTo>
                      <a:pt x="506" y="1038"/>
                    </a:lnTo>
                    <a:lnTo>
                      <a:pt x="515" y="1011"/>
                    </a:lnTo>
                    <a:lnTo>
                      <a:pt x="526" y="997"/>
                    </a:lnTo>
                    <a:lnTo>
                      <a:pt x="526" y="974"/>
                    </a:lnTo>
                    <a:lnTo>
                      <a:pt x="515" y="937"/>
                    </a:lnTo>
                    <a:lnTo>
                      <a:pt x="510" y="919"/>
                    </a:lnTo>
                    <a:lnTo>
                      <a:pt x="495" y="903"/>
                    </a:lnTo>
                    <a:lnTo>
                      <a:pt x="488" y="883"/>
                    </a:lnTo>
                    <a:lnTo>
                      <a:pt x="495" y="865"/>
                    </a:lnTo>
                    <a:lnTo>
                      <a:pt x="512" y="851"/>
                    </a:lnTo>
                    <a:lnTo>
                      <a:pt x="510" y="828"/>
                    </a:lnTo>
                    <a:lnTo>
                      <a:pt x="501" y="811"/>
                    </a:lnTo>
                    <a:lnTo>
                      <a:pt x="483" y="785"/>
                    </a:lnTo>
                    <a:lnTo>
                      <a:pt x="472" y="773"/>
                    </a:lnTo>
                    <a:lnTo>
                      <a:pt x="478" y="753"/>
                    </a:lnTo>
                    <a:lnTo>
                      <a:pt x="504" y="737"/>
                    </a:lnTo>
                    <a:lnTo>
                      <a:pt x="515" y="716"/>
                    </a:lnTo>
                    <a:lnTo>
                      <a:pt x="512" y="698"/>
                    </a:lnTo>
                    <a:lnTo>
                      <a:pt x="494" y="666"/>
                    </a:lnTo>
                    <a:lnTo>
                      <a:pt x="474" y="629"/>
                    </a:lnTo>
                    <a:lnTo>
                      <a:pt x="467" y="602"/>
                    </a:lnTo>
                    <a:lnTo>
                      <a:pt x="478" y="591"/>
                    </a:lnTo>
                    <a:lnTo>
                      <a:pt x="506" y="580"/>
                    </a:lnTo>
                    <a:lnTo>
                      <a:pt x="522" y="570"/>
                    </a:lnTo>
                    <a:lnTo>
                      <a:pt x="526" y="535"/>
                    </a:lnTo>
                    <a:lnTo>
                      <a:pt x="506" y="497"/>
                    </a:lnTo>
                    <a:lnTo>
                      <a:pt x="510" y="472"/>
                    </a:lnTo>
                    <a:lnTo>
                      <a:pt x="517" y="449"/>
                    </a:lnTo>
                    <a:lnTo>
                      <a:pt x="499" y="422"/>
                    </a:lnTo>
                    <a:lnTo>
                      <a:pt x="483" y="397"/>
                    </a:lnTo>
                    <a:lnTo>
                      <a:pt x="488" y="380"/>
                    </a:lnTo>
                    <a:lnTo>
                      <a:pt x="499" y="363"/>
                    </a:lnTo>
                    <a:lnTo>
                      <a:pt x="499" y="336"/>
                    </a:lnTo>
                    <a:lnTo>
                      <a:pt x="488" y="320"/>
                    </a:lnTo>
                    <a:lnTo>
                      <a:pt x="478" y="308"/>
                    </a:lnTo>
                    <a:lnTo>
                      <a:pt x="479" y="288"/>
                    </a:lnTo>
                    <a:lnTo>
                      <a:pt x="499" y="277"/>
                    </a:lnTo>
                    <a:lnTo>
                      <a:pt x="510" y="267"/>
                    </a:lnTo>
                    <a:lnTo>
                      <a:pt x="504" y="245"/>
                    </a:lnTo>
                    <a:lnTo>
                      <a:pt x="483" y="217"/>
                    </a:lnTo>
                    <a:lnTo>
                      <a:pt x="474" y="194"/>
                    </a:lnTo>
                    <a:lnTo>
                      <a:pt x="472" y="167"/>
                    </a:lnTo>
                    <a:lnTo>
                      <a:pt x="490" y="140"/>
                    </a:lnTo>
                    <a:lnTo>
                      <a:pt x="528" y="99"/>
                    </a:lnTo>
                    <a:lnTo>
                      <a:pt x="548" y="66"/>
                    </a:lnTo>
                    <a:lnTo>
                      <a:pt x="565" y="39"/>
                    </a:lnTo>
                    <a:lnTo>
                      <a:pt x="559" y="12"/>
                    </a:lnTo>
                    <a:lnTo>
                      <a:pt x="545" y="0"/>
                    </a:lnTo>
                    <a:lnTo>
                      <a:pt x="534" y="1"/>
                    </a:lnTo>
                    <a:lnTo>
                      <a:pt x="515" y="23"/>
                    </a:lnTo>
                    <a:lnTo>
                      <a:pt x="528" y="39"/>
                    </a:lnTo>
                    <a:lnTo>
                      <a:pt x="526" y="66"/>
                    </a:lnTo>
                    <a:lnTo>
                      <a:pt x="501" y="113"/>
                    </a:lnTo>
                    <a:lnTo>
                      <a:pt x="469" y="140"/>
                    </a:lnTo>
                    <a:lnTo>
                      <a:pt x="457" y="156"/>
                    </a:lnTo>
                    <a:lnTo>
                      <a:pt x="450" y="178"/>
                    </a:lnTo>
                    <a:lnTo>
                      <a:pt x="446" y="190"/>
                    </a:lnTo>
                    <a:lnTo>
                      <a:pt x="398" y="229"/>
                    </a:lnTo>
                    <a:lnTo>
                      <a:pt x="354" y="254"/>
                    </a:lnTo>
                    <a:lnTo>
                      <a:pt x="348" y="272"/>
                    </a:lnTo>
                    <a:lnTo>
                      <a:pt x="363" y="276"/>
                    </a:lnTo>
                    <a:lnTo>
                      <a:pt x="428" y="229"/>
                    </a:lnTo>
                    <a:lnTo>
                      <a:pt x="461" y="217"/>
                    </a:lnTo>
                    <a:lnTo>
                      <a:pt x="478" y="249"/>
                    </a:lnTo>
                    <a:lnTo>
                      <a:pt x="483" y="261"/>
                    </a:lnTo>
                    <a:lnTo>
                      <a:pt x="467" y="276"/>
                    </a:lnTo>
                    <a:lnTo>
                      <a:pt x="451" y="286"/>
                    </a:lnTo>
                    <a:lnTo>
                      <a:pt x="450" y="304"/>
                    </a:lnTo>
                    <a:lnTo>
                      <a:pt x="455" y="324"/>
                    </a:lnTo>
                    <a:lnTo>
                      <a:pt x="441" y="340"/>
                    </a:lnTo>
                    <a:lnTo>
                      <a:pt x="401" y="358"/>
                    </a:lnTo>
                    <a:lnTo>
                      <a:pt x="341" y="384"/>
                    </a:lnTo>
                    <a:lnTo>
                      <a:pt x="363" y="391"/>
                    </a:lnTo>
                    <a:lnTo>
                      <a:pt x="425" y="367"/>
                    </a:lnTo>
                    <a:lnTo>
                      <a:pt x="474" y="342"/>
                    </a:lnTo>
                    <a:lnTo>
                      <a:pt x="483" y="347"/>
                    </a:lnTo>
                    <a:lnTo>
                      <a:pt x="478" y="363"/>
                    </a:lnTo>
                    <a:lnTo>
                      <a:pt x="461" y="380"/>
                    </a:lnTo>
                    <a:lnTo>
                      <a:pt x="455" y="397"/>
                    </a:lnTo>
                    <a:lnTo>
                      <a:pt x="463" y="418"/>
                    </a:lnTo>
                    <a:lnTo>
                      <a:pt x="483" y="434"/>
                    </a:lnTo>
                    <a:lnTo>
                      <a:pt x="483" y="449"/>
                    </a:lnTo>
                    <a:lnTo>
                      <a:pt x="450" y="456"/>
                    </a:lnTo>
                    <a:lnTo>
                      <a:pt x="423" y="492"/>
                    </a:lnTo>
                    <a:lnTo>
                      <a:pt x="391" y="513"/>
                    </a:lnTo>
                    <a:lnTo>
                      <a:pt x="347" y="525"/>
                    </a:lnTo>
                    <a:lnTo>
                      <a:pt x="343" y="535"/>
                    </a:lnTo>
                    <a:lnTo>
                      <a:pt x="370" y="532"/>
                    </a:lnTo>
                    <a:lnTo>
                      <a:pt x="428" y="513"/>
                    </a:lnTo>
                    <a:lnTo>
                      <a:pt x="450" y="497"/>
                    </a:lnTo>
                    <a:lnTo>
                      <a:pt x="463" y="481"/>
                    </a:lnTo>
                    <a:lnTo>
                      <a:pt x="483" y="477"/>
                    </a:lnTo>
                    <a:lnTo>
                      <a:pt x="483" y="497"/>
                    </a:lnTo>
                    <a:lnTo>
                      <a:pt x="495" y="515"/>
                    </a:lnTo>
                    <a:lnTo>
                      <a:pt x="506" y="535"/>
                    </a:lnTo>
                    <a:lnTo>
                      <a:pt x="499" y="552"/>
                    </a:lnTo>
                    <a:lnTo>
                      <a:pt x="474" y="562"/>
                    </a:lnTo>
                    <a:lnTo>
                      <a:pt x="450" y="570"/>
                    </a:lnTo>
                    <a:lnTo>
                      <a:pt x="434" y="586"/>
                    </a:lnTo>
                    <a:lnTo>
                      <a:pt x="359" y="607"/>
                    </a:lnTo>
                    <a:lnTo>
                      <a:pt x="304" y="627"/>
                    </a:lnTo>
                    <a:lnTo>
                      <a:pt x="283" y="638"/>
                    </a:lnTo>
                    <a:lnTo>
                      <a:pt x="299" y="650"/>
                    </a:lnTo>
                    <a:lnTo>
                      <a:pt x="332" y="643"/>
                    </a:lnTo>
                    <a:lnTo>
                      <a:pt x="398" y="618"/>
                    </a:lnTo>
                    <a:lnTo>
                      <a:pt x="441" y="605"/>
                    </a:lnTo>
                    <a:lnTo>
                      <a:pt x="451" y="623"/>
                    </a:lnTo>
                    <a:lnTo>
                      <a:pt x="463" y="656"/>
                    </a:lnTo>
                    <a:lnTo>
                      <a:pt x="483" y="683"/>
                    </a:lnTo>
                    <a:lnTo>
                      <a:pt x="485" y="705"/>
                    </a:lnTo>
                    <a:lnTo>
                      <a:pt x="483" y="725"/>
                    </a:lnTo>
                    <a:lnTo>
                      <a:pt x="461" y="732"/>
                    </a:lnTo>
                    <a:lnTo>
                      <a:pt x="423" y="741"/>
                    </a:lnTo>
                    <a:lnTo>
                      <a:pt x="373" y="762"/>
                    </a:lnTo>
                    <a:lnTo>
                      <a:pt x="303" y="773"/>
                    </a:lnTo>
                    <a:lnTo>
                      <a:pt x="276" y="785"/>
                    </a:lnTo>
                    <a:lnTo>
                      <a:pt x="294" y="794"/>
                    </a:lnTo>
                    <a:lnTo>
                      <a:pt x="357" y="785"/>
                    </a:lnTo>
                    <a:lnTo>
                      <a:pt x="401" y="769"/>
                    </a:lnTo>
                    <a:lnTo>
                      <a:pt x="430" y="759"/>
                    </a:lnTo>
                    <a:lnTo>
                      <a:pt x="455" y="753"/>
                    </a:lnTo>
                    <a:lnTo>
                      <a:pt x="451" y="773"/>
                    </a:lnTo>
                    <a:lnTo>
                      <a:pt x="463" y="800"/>
                    </a:lnTo>
                    <a:lnTo>
                      <a:pt x="479" y="816"/>
                    </a:lnTo>
                    <a:lnTo>
                      <a:pt x="483" y="835"/>
                    </a:lnTo>
                    <a:lnTo>
                      <a:pt x="483" y="851"/>
                    </a:lnTo>
                    <a:lnTo>
                      <a:pt x="461" y="860"/>
                    </a:lnTo>
                    <a:lnTo>
                      <a:pt x="419" y="862"/>
                    </a:lnTo>
                    <a:lnTo>
                      <a:pt x="391" y="871"/>
                    </a:lnTo>
                    <a:lnTo>
                      <a:pt x="325" y="892"/>
                    </a:lnTo>
                    <a:lnTo>
                      <a:pt x="288" y="894"/>
                    </a:lnTo>
                    <a:lnTo>
                      <a:pt x="276" y="910"/>
                    </a:lnTo>
                    <a:lnTo>
                      <a:pt x="292" y="915"/>
                    </a:lnTo>
                    <a:lnTo>
                      <a:pt x="325" y="908"/>
                    </a:lnTo>
                    <a:lnTo>
                      <a:pt x="373" y="894"/>
                    </a:lnTo>
                    <a:lnTo>
                      <a:pt x="401" y="883"/>
                    </a:lnTo>
                    <a:lnTo>
                      <a:pt x="435" y="876"/>
                    </a:lnTo>
                    <a:lnTo>
                      <a:pt x="463" y="878"/>
                    </a:lnTo>
                    <a:lnTo>
                      <a:pt x="472" y="878"/>
                    </a:lnTo>
                    <a:lnTo>
                      <a:pt x="472" y="903"/>
                    </a:lnTo>
                    <a:lnTo>
                      <a:pt x="479" y="915"/>
                    </a:lnTo>
                    <a:lnTo>
                      <a:pt x="430" y="926"/>
                    </a:lnTo>
                    <a:lnTo>
                      <a:pt x="386" y="958"/>
                    </a:lnTo>
                    <a:lnTo>
                      <a:pt x="338" y="976"/>
                    </a:lnTo>
                    <a:lnTo>
                      <a:pt x="304" y="981"/>
                    </a:lnTo>
                    <a:lnTo>
                      <a:pt x="278" y="995"/>
                    </a:lnTo>
                    <a:lnTo>
                      <a:pt x="288" y="1006"/>
                    </a:lnTo>
                    <a:lnTo>
                      <a:pt x="315" y="997"/>
                    </a:lnTo>
                    <a:lnTo>
                      <a:pt x="347" y="986"/>
                    </a:lnTo>
                    <a:lnTo>
                      <a:pt x="381" y="981"/>
                    </a:lnTo>
                    <a:lnTo>
                      <a:pt x="412" y="962"/>
                    </a:lnTo>
                    <a:lnTo>
                      <a:pt x="428" y="946"/>
                    </a:lnTo>
                    <a:lnTo>
                      <a:pt x="450" y="942"/>
                    </a:lnTo>
                    <a:lnTo>
                      <a:pt x="478" y="942"/>
                    </a:lnTo>
                    <a:lnTo>
                      <a:pt x="485" y="946"/>
                    </a:lnTo>
                    <a:lnTo>
                      <a:pt x="494" y="964"/>
                    </a:lnTo>
                    <a:lnTo>
                      <a:pt x="499" y="986"/>
                    </a:lnTo>
                    <a:lnTo>
                      <a:pt x="494" y="1006"/>
                    </a:lnTo>
                    <a:lnTo>
                      <a:pt x="483" y="1017"/>
                    </a:lnTo>
                    <a:lnTo>
                      <a:pt x="474" y="1044"/>
                    </a:lnTo>
                    <a:lnTo>
                      <a:pt x="483" y="1054"/>
                    </a:lnTo>
                    <a:lnTo>
                      <a:pt x="494" y="1065"/>
                    </a:lnTo>
                    <a:lnTo>
                      <a:pt x="494" y="1076"/>
                    </a:lnTo>
                    <a:lnTo>
                      <a:pt x="479" y="10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8" name="Freeform 124">
                <a:extLst>
                  <a:ext uri="{FF2B5EF4-FFF2-40B4-BE49-F238E27FC236}">
                    <a16:creationId xmlns:a16="http://schemas.microsoft.com/office/drawing/2014/main" id="{EE98CE20-95F7-57DD-AEA2-4DF7D7380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1340"/>
                <a:ext cx="169" cy="61"/>
              </a:xfrm>
              <a:custGeom>
                <a:avLst/>
                <a:gdLst>
                  <a:gd name="T0" fmla="*/ 0 w 169"/>
                  <a:gd name="T1" fmla="*/ 48 h 61"/>
                  <a:gd name="T2" fmla="*/ 67 w 169"/>
                  <a:gd name="T3" fmla="*/ 46 h 61"/>
                  <a:gd name="T4" fmla="*/ 93 w 169"/>
                  <a:gd name="T5" fmla="*/ 30 h 61"/>
                  <a:gd name="T6" fmla="*/ 115 w 169"/>
                  <a:gd name="T7" fmla="*/ 12 h 61"/>
                  <a:gd name="T8" fmla="*/ 157 w 169"/>
                  <a:gd name="T9" fmla="*/ 0 h 61"/>
                  <a:gd name="T10" fmla="*/ 169 w 169"/>
                  <a:gd name="T11" fmla="*/ 12 h 61"/>
                  <a:gd name="T12" fmla="*/ 151 w 169"/>
                  <a:gd name="T13" fmla="*/ 17 h 61"/>
                  <a:gd name="T14" fmla="*/ 122 w 169"/>
                  <a:gd name="T15" fmla="*/ 35 h 61"/>
                  <a:gd name="T16" fmla="*/ 106 w 169"/>
                  <a:gd name="T17" fmla="*/ 46 h 61"/>
                  <a:gd name="T18" fmla="*/ 79 w 169"/>
                  <a:gd name="T19" fmla="*/ 54 h 61"/>
                  <a:gd name="T20" fmla="*/ 37 w 169"/>
                  <a:gd name="T21" fmla="*/ 59 h 61"/>
                  <a:gd name="T22" fmla="*/ 3 w 169"/>
                  <a:gd name="T23" fmla="*/ 61 h 61"/>
                  <a:gd name="T24" fmla="*/ 0 w 169"/>
                  <a:gd name="T25" fmla="*/ 4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9" h="61">
                    <a:moveTo>
                      <a:pt x="0" y="48"/>
                    </a:moveTo>
                    <a:lnTo>
                      <a:pt x="67" y="46"/>
                    </a:lnTo>
                    <a:lnTo>
                      <a:pt x="93" y="30"/>
                    </a:lnTo>
                    <a:lnTo>
                      <a:pt x="115" y="12"/>
                    </a:lnTo>
                    <a:lnTo>
                      <a:pt x="157" y="0"/>
                    </a:lnTo>
                    <a:lnTo>
                      <a:pt x="169" y="12"/>
                    </a:lnTo>
                    <a:lnTo>
                      <a:pt x="151" y="17"/>
                    </a:lnTo>
                    <a:lnTo>
                      <a:pt x="122" y="35"/>
                    </a:lnTo>
                    <a:lnTo>
                      <a:pt x="106" y="46"/>
                    </a:lnTo>
                    <a:lnTo>
                      <a:pt x="79" y="54"/>
                    </a:lnTo>
                    <a:lnTo>
                      <a:pt x="37" y="59"/>
                    </a:lnTo>
                    <a:lnTo>
                      <a:pt x="3" y="61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29" name="Freeform 125">
                <a:extLst>
                  <a:ext uri="{FF2B5EF4-FFF2-40B4-BE49-F238E27FC236}">
                    <a16:creationId xmlns:a16="http://schemas.microsoft.com/office/drawing/2014/main" id="{8EEBED96-4FE6-08D9-31E5-C2A51838E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182"/>
                <a:ext cx="476" cy="262"/>
              </a:xfrm>
              <a:custGeom>
                <a:avLst/>
                <a:gdLst>
                  <a:gd name="T0" fmla="*/ 14 w 476"/>
                  <a:gd name="T1" fmla="*/ 29 h 262"/>
                  <a:gd name="T2" fmla="*/ 70 w 476"/>
                  <a:gd name="T3" fmla="*/ 33 h 262"/>
                  <a:gd name="T4" fmla="*/ 131 w 476"/>
                  <a:gd name="T5" fmla="*/ 34 h 262"/>
                  <a:gd name="T6" fmla="*/ 169 w 476"/>
                  <a:gd name="T7" fmla="*/ 34 h 262"/>
                  <a:gd name="T8" fmla="*/ 200 w 476"/>
                  <a:gd name="T9" fmla="*/ 27 h 262"/>
                  <a:gd name="T10" fmla="*/ 249 w 476"/>
                  <a:gd name="T11" fmla="*/ 12 h 262"/>
                  <a:gd name="T12" fmla="*/ 273 w 476"/>
                  <a:gd name="T13" fmla="*/ 0 h 262"/>
                  <a:gd name="T14" fmla="*/ 306 w 476"/>
                  <a:gd name="T15" fmla="*/ 18 h 262"/>
                  <a:gd name="T16" fmla="*/ 359 w 476"/>
                  <a:gd name="T17" fmla="*/ 55 h 262"/>
                  <a:gd name="T18" fmla="*/ 397 w 476"/>
                  <a:gd name="T19" fmla="*/ 83 h 262"/>
                  <a:gd name="T20" fmla="*/ 447 w 476"/>
                  <a:gd name="T21" fmla="*/ 118 h 262"/>
                  <a:gd name="T22" fmla="*/ 476 w 476"/>
                  <a:gd name="T23" fmla="*/ 143 h 262"/>
                  <a:gd name="T24" fmla="*/ 449 w 476"/>
                  <a:gd name="T25" fmla="*/ 167 h 262"/>
                  <a:gd name="T26" fmla="*/ 421 w 476"/>
                  <a:gd name="T27" fmla="*/ 193 h 262"/>
                  <a:gd name="T28" fmla="*/ 377 w 476"/>
                  <a:gd name="T29" fmla="*/ 211 h 262"/>
                  <a:gd name="T30" fmla="*/ 332 w 476"/>
                  <a:gd name="T31" fmla="*/ 232 h 262"/>
                  <a:gd name="T32" fmla="*/ 290 w 476"/>
                  <a:gd name="T33" fmla="*/ 249 h 262"/>
                  <a:gd name="T34" fmla="*/ 251 w 476"/>
                  <a:gd name="T35" fmla="*/ 254 h 262"/>
                  <a:gd name="T36" fmla="*/ 212 w 476"/>
                  <a:gd name="T37" fmla="*/ 262 h 262"/>
                  <a:gd name="T38" fmla="*/ 162 w 476"/>
                  <a:gd name="T39" fmla="*/ 227 h 262"/>
                  <a:gd name="T40" fmla="*/ 123 w 476"/>
                  <a:gd name="T41" fmla="*/ 195 h 262"/>
                  <a:gd name="T42" fmla="*/ 79 w 476"/>
                  <a:gd name="T43" fmla="*/ 157 h 262"/>
                  <a:gd name="T44" fmla="*/ 44 w 476"/>
                  <a:gd name="T45" fmla="*/ 118 h 262"/>
                  <a:gd name="T46" fmla="*/ 16 w 476"/>
                  <a:gd name="T47" fmla="*/ 90 h 262"/>
                  <a:gd name="T48" fmla="*/ 0 w 476"/>
                  <a:gd name="T49" fmla="*/ 52 h 262"/>
                  <a:gd name="T50" fmla="*/ 14 w 476"/>
                  <a:gd name="T51" fmla="*/ 29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6" h="262">
                    <a:moveTo>
                      <a:pt x="14" y="29"/>
                    </a:moveTo>
                    <a:lnTo>
                      <a:pt x="70" y="33"/>
                    </a:lnTo>
                    <a:lnTo>
                      <a:pt x="131" y="34"/>
                    </a:lnTo>
                    <a:lnTo>
                      <a:pt x="169" y="34"/>
                    </a:lnTo>
                    <a:lnTo>
                      <a:pt x="200" y="27"/>
                    </a:lnTo>
                    <a:lnTo>
                      <a:pt x="249" y="12"/>
                    </a:lnTo>
                    <a:lnTo>
                      <a:pt x="273" y="0"/>
                    </a:lnTo>
                    <a:lnTo>
                      <a:pt x="306" y="18"/>
                    </a:lnTo>
                    <a:lnTo>
                      <a:pt x="359" y="55"/>
                    </a:lnTo>
                    <a:lnTo>
                      <a:pt x="397" y="83"/>
                    </a:lnTo>
                    <a:lnTo>
                      <a:pt x="447" y="118"/>
                    </a:lnTo>
                    <a:lnTo>
                      <a:pt x="476" y="143"/>
                    </a:lnTo>
                    <a:lnTo>
                      <a:pt x="449" y="167"/>
                    </a:lnTo>
                    <a:lnTo>
                      <a:pt x="421" y="193"/>
                    </a:lnTo>
                    <a:lnTo>
                      <a:pt x="377" y="211"/>
                    </a:lnTo>
                    <a:lnTo>
                      <a:pt x="332" y="232"/>
                    </a:lnTo>
                    <a:lnTo>
                      <a:pt x="290" y="249"/>
                    </a:lnTo>
                    <a:lnTo>
                      <a:pt x="251" y="254"/>
                    </a:lnTo>
                    <a:lnTo>
                      <a:pt x="212" y="262"/>
                    </a:lnTo>
                    <a:lnTo>
                      <a:pt x="162" y="227"/>
                    </a:lnTo>
                    <a:lnTo>
                      <a:pt x="123" y="195"/>
                    </a:lnTo>
                    <a:lnTo>
                      <a:pt x="79" y="157"/>
                    </a:lnTo>
                    <a:lnTo>
                      <a:pt x="44" y="118"/>
                    </a:lnTo>
                    <a:lnTo>
                      <a:pt x="16" y="90"/>
                    </a:lnTo>
                    <a:lnTo>
                      <a:pt x="0" y="52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30" name="Freeform 126">
                <a:extLst>
                  <a:ext uri="{FF2B5EF4-FFF2-40B4-BE49-F238E27FC236}">
                    <a16:creationId xmlns:a16="http://schemas.microsoft.com/office/drawing/2014/main" id="{ACDA2A29-DDB2-8E74-DD99-2C97AEABA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173"/>
                <a:ext cx="514" cy="304"/>
              </a:xfrm>
              <a:custGeom>
                <a:avLst/>
                <a:gdLst>
                  <a:gd name="T0" fmla="*/ 251 w 514"/>
                  <a:gd name="T1" fmla="*/ 259 h 304"/>
                  <a:gd name="T2" fmla="*/ 333 w 514"/>
                  <a:gd name="T3" fmla="*/ 237 h 304"/>
                  <a:gd name="T4" fmla="*/ 398 w 514"/>
                  <a:gd name="T5" fmla="*/ 207 h 304"/>
                  <a:gd name="T6" fmla="*/ 446 w 514"/>
                  <a:gd name="T7" fmla="*/ 175 h 304"/>
                  <a:gd name="T8" fmla="*/ 464 w 514"/>
                  <a:gd name="T9" fmla="*/ 154 h 304"/>
                  <a:gd name="T10" fmla="*/ 397 w 514"/>
                  <a:gd name="T11" fmla="*/ 91 h 304"/>
                  <a:gd name="T12" fmla="*/ 342 w 514"/>
                  <a:gd name="T13" fmla="*/ 59 h 304"/>
                  <a:gd name="T14" fmla="*/ 290 w 514"/>
                  <a:gd name="T15" fmla="*/ 26 h 304"/>
                  <a:gd name="T16" fmla="*/ 278 w 514"/>
                  <a:gd name="T17" fmla="*/ 26 h 304"/>
                  <a:gd name="T18" fmla="*/ 246 w 514"/>
                  <a:gd name="T19" fmla="*/ 36 h 304"/>
                  <a:gd name="T20" fmla="*/ 202 w 514"/>
                  <a:gd name="T21" fmla="*/ 49 h 304"/>
                  <a:gd name="T22" fmla="*/ 124 w 514"/>
                  <a:gd name="T23" fmla="*/ 54 h 304"/>
                  <a:gd name="T24" fmla="*/ 47 w 514"/>
                  <a:gd name="T25" fmla="*/ 53 h 304"/>
                  <a:gd name="T26" fmla="*/ 26 w 514"/>
                  <a:gd name="T27" fmla="*/ 54 h 304"/>
                  <a:gd name="T28" fmla="*/ 26 w 514"/>
                  <a:gd name="T29" fmla="*/ 70 h 304"/>
                  <a:gd name="T30" fmla="*/ 44 w 514"/>
                  <a:gd name="T31" fmla="*/ 91 h 304"/>
                  <a:gd name="T32" fmla="*/ 74 w 514"/>
                  <a:gd name="T33" fmla="*/ 132 h 304"/>
                  <a:gd name="T34" fmla="*/ 115 w 514"/>
                  <a:gd name="T35" fmla="*/ 165 h 304"/>
                  <a:gd name="T36" fmla="*/ 164 w 514"/>
                  <a:gd name="T37" fmla="*/ 214 h 304"/>
                  <a:gd name="T38" fmla="*/ 211 w 514"/>
                  <a:gd name="T39" fmla="*/ 249 h 304"/>
                  <a:gd name="T40" fmla="*/ 240 w 514"/>
                  <a:gd name="T41" fmla="*/ 268 h 304"/>
                  <a:gd name="T42" fmla="*/ 249 w 514"/>
                  <a:gd name="T43" fmla="*/ 291 h 304"/>
                  <a:gd name="T44" fmla="*/ 239 w 514"/>
                  <a:gd name="T45" fmla="*/ 304 h 304"/>
                  <a:gd name="T46" fmla="*/ 221 w 514"/>
                  <a:gd name="T47" fmla="*/ 296 h 304"/>
                  <a:gd name="T48" fmla="*/ 175 w 514"/>
                  <a:gd name="T49" fmla="*/ 252 h 304"/>
                  <a:gd name="T50" fmla="*/ 115 w 514"/>
                  <a:gd name="T51" fmla="*/ 202 h 304"/>
                  <a:gd name="T52" fmla="*/ 70 w 514"/>
                  <a:gd name="T53" fmla="*/ 165 h 304"/>
                  <a:gd name="T54" fmla="*/ 42 w 514"/>
                  <a:gd name="T55" fmla="*/ 132 h 304"/>
                  <a:gd name="T56" fmla="*/ 16 w 514"/>
                  <a:gd name="T57" fmla="*/ 98 h 304"/>
                  <a:gd name="T58" fmla="*/ 5 w 514"/>
                  <a:gd name="T59" fmla="*/ 75 h 304"/>
                  <a:gd name="T60" fmla="*/ 0 w 514"/>
                  <a:gd name="T61" fmla="*/ 49 h 304"/>
                  <a:gd name="T62" fmla="*/ 7 w 514"/>
                  <a:gd name="T63" fmla="*/ 33 h 304"/>
                  <a:gd name="T64" fmla="*/ 25 w 514"/>
                  <a:gd name="T65" fmla="*/ 26 h 304"/>
                  <a:gd name="T66" fmla="*/ 58 w 514"/>
                  <a:gd name="T67" fmla="*/ 27 h 304"/>
                  <a:gd name="T68" fmla="*/ 120 w 514"/>
                  <a:gd name="T69" fmla="*/ 36 h 304"/>
                  <a:gd name="T70" fmla="*/ 173 w 514"/>
                  <a:gd name="T71" fmla="*/ 36 h 304"/>
                  <a:gd name="T72" fmla="*/ 211 w 514"/>
                  <a:gd name="T73" fmla="*/ 26 h 304"/>
                  <a:gd name="T74" fmla="*/ 255 w 514"/>
                  <a:gd name="T75" fmla="*/ 16 h 304"/>
                  <a:gd name="T76" fmla="*/ 273 w 514"/>
                  <a:gd name="T77" fmla="*/ 0 h 304"/>
                  <a:gd name="T78" fmla="*/ 293 w 514"/>
                  <a:gd name="T79" fmla="*/ 0 h 304"/>
                  <a:gd name="T80" fmla="*/ 338 w 514"/>
                  <a:gd name="T81" fmla="*/ 27 h 304"/>
                  <a:gd name="T82" fmla="*/ 388 w 514"/>
                  <a:gd name="T83" fmla="*/ 66 h 304"/>
                  <a:gd name="T84" fmla="*/ 441 w 514"/>
                  <a:gd name="T85" fmla="*/ 99 h 304"/>
                  <a:gd name="T86" fmla="*/ 469 w 514"/>
                  <a:gd name="T87" fmla="*/ 121 h 304"/>
                  <a:gd name="T88" fmla="*/ 501 w 514"/>
                  <a:gd name="T89" fmla="*/ 142 h 304"/>
                  <a:gd name="T90" fmla="*/ 514 w 514"/>
                  <a:gd name="T91" fmla="*/ 149 h 304"/>
                  <a:gd name="T92" fmla="*/ 506 w 514"/>
                  <a:gd name="T93" fmla="*/ 163 h 304"/>
                  <a:gd name="T94" fmla="*/ 485 w 514"/>
                  <a:gd name="T95" fmla="*/ 177 h 304"/>
                  <a:gd name="T96" fmla="*/ 459 w 514"/>
                  <a:gd name="T97" fmla="*/ 198 h 304"/>
                  <a:gd name="T98" fmla="*/ 435 w 514"/>
                  <a:gd name="T99" fmla="*/ 207 h 304"/>
                  <a:gd name="T100" fmla="*/ 391 w 514"/>
                  <a:gd name="T101" fmla="*/ 226 h 304"/>
                  <a:gd name="T102" fmla="*/ 361 w 514"/>
                  <a:gd name="T103" fmla="*/ 241 h 304"/>
                  <a:gd name="T104" fmla="*/ 326 w 514"/>
                  <a:gd name="T105" fmla="*/ 263 h 304"/>
                  <a:gd name="T106" fmla="*/ 290 w 514"/>
                  <a:gd name="T107" fmla="*/ 268 h 304"/>
                  <a:gd name="T108" fmla="*/ 260 w 514"/>
                  <a:gd name="T109" fmla="*/ 270 h 304"/>
                  <a:gd name="T110" fmla="*/ 251 w 514"/>
                  <a:gd name="T111" fmla="*/ 259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14" h="304">
                    <a:moveTo>
                      <a:pt x="251" y="259"/>
                    </a:moveTo>
                    <a:lnTo>
                      <a:pt x="333" y="237"/>
                    </a:lnTo>
                    <a:lnTo>
                      <a:pt x="398" y="207"/>
                    </a:lnTo>
                    <a:lnTo>
                      <a:pt x="446" y="175"/>
                    </a:lnTo>
                    <a:lnTo>
                      <a:pt x="464" y="154"/>
                    </a:lnTo>
                    <a:lnTo>
                      <a:pt x="397" y="91"/>
                    </a:lnTo>
                    <a:lnTo>
                      <a:pt x="342" y="59"/>
                    </a:lnTo>
                    <a:lnTo>
                      <a:pt x="290" y="26"/>
                    </a:lnTo>
                    <a:lnTo>
                      <a:pt x="278" y="26"/>
                    </a:lnTo>
                    <a:lnTo>
                      <a:pt x="246" y="36"/>
                    </a:lnTo>
                    <a:lnTo>
                      <a:pt x="202" y="49"/>
                    </a:lnTo>
                    <a:lnTo>
                      <a:pt x="124" y="54"/>
                    </a:lnTo>
                    <a:lnTo>
                      <a:pt x="47" y="53"/>
                    </a:lnTo>
                    <a:lnTo>
                      <a:pt x="26" y="54"/>
                    </a:lnTo>
                    <a:lnTo>
                      <a:pt x="26" y="70"/>
                    </a:lnTo>
                    <a:lnTo>
                      <a:pt x="44" y="91"/>
                    </a:lnTo>
                    <a:lnTo>
                      <a:pt x="74" y="132"/>
                    </a:lnTo>
                    <a:lnTo>
                      <a:pt x="115" y="165"/>
                    </a:lnTo>
                    <a:lnTo>
                      <a:pt x="164" y="214"/>
                    </a:lnTo>
                    <a:lnTo>
                      <a:pt x="211" y="249"/>
                    </a:lnTo>
                    <a:lnTo>
                      <a:pt x="240" y="268"/>
                    </a:lnTo>
                    <a:lnTo>
                      <a:pt x="249" y="291"/>
                    </a:lnTo>
                    <a:lnTo>
                      <a:pt x="239" y="304"/>
                    </a:lnTo>
                    <a:lnTo>
                      <a:pt x="221" y="296"/>
                    </a:lnTo>
                    <a:lnTo>
                      <a:pt x="175" y="252"/>
                    </a:lnTo>
                    <a:lnTo>
                      <a:pt x="115" y="202"/>
                    </a:lnTo>
                    <a:lnTo>
                      <a:pt x="70" y="165"/>
                    </a:lnTo>
                    <a:lnTo>
                      <a:pt x="42" y="132"/>
                    </a:lnTo>
                    <a:lnTo>
                      <a:pt x="16" y="98"/>
                    </a:lnTo>
                    <a:lnTo>
                      <a:pt x="5" y="75"/>
                    </a:lnTo>
                    <a:lnTo>
                      <a:pt x="0" y="49"/>
                    </a:lnTo>
                    <a:lnTo>
                      <a:pt x="7" y="33"/>
                    </a:lnTo>
                    <a:lnTo>
                      <a:pt x="25" y="26"/>
                    </a:lnTo>
                    <a:lnTo>
                      <a:pt x="58" y="27"/>
                    </a:lnTo>
                    <a:lnTo>
                      <a:pt x="120" y="36"/>
                    </a:lnTo>
                    <a:lnTo>
                      <a:pt x="173" y="36"/>
                    </a:lnTo>
                    <a:lnTo>
                      <a:pt x="211" y="26"/>
                    </a:lnTo>
                    <a:lnTo>
                      <a:pt x="255" y="16"/>
                    </a:lnTo>
                    <a:lnTo>
                      <a:pt x="273" y="0"/>
                    </a:lnTo>
                    <a:lnTo>
                      <a:pt x="293" y="0"/>
                    </a:lnTo>
                    <a:lnTo>
                      <a:pt x="338" y="27"/>
                    </a:lnTo>
                    <a:lnTo>
                      <a:pt x="388" y="66"/>
                    </a:lnTo>
                    <a:lnTo>
                      <a:pt x="441" y="99"/>
                    </a:lnTo>
                    <a:lnTo>
                      <a:pt x="469" y="121"/>
                    </a:lnTo>
                    <a:lnTo>
                      <a:pt x="501" y="142"/>
                    </a:lnTo>
                    <a:lnTo>
                      <a:pt x="514" y="149"/>
                    </a:lnTo>
                    <a:lnTo>
                      <a:pt x="506" y="163"/>
                    </a:lnTo>
                    <a:lnTo>
                      <a:pt x="485" y="177"/>
                    </a:lnTo>
                    <a:lnTo>
                      <a:pt x="459" y="198"/>
                    </a:lnTo>
                    <a:lnTo>
                      <a:pt x="435" y="207"/>
                    </a:lnTo>
                    <a:lnTo>
                      <a:pt x="391" y="226"/>
                    </a:lnTo>
                    <a:lnTo>
                      <a:pt x="361" y="241"/>
                    </a:lnTo>
                    <a:lnTo>
                      <a:pt x="326" y="263"/>
                    </a:lnTo>
                    <a:lnTo>
                      <a:pt x="290" y="268"/>
                    </a:lnTo>
                    <a:lnTo>
                      <a:pt x="260" y="270"/>
                    </a:lnTo>
                    <a:lnTo>
                      <a:pt x="251" y="2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31" name="Freeform 127">
                <a:extLst>
                  <a:ext uri="{FF2B5EF4-FFF2-40B4-BE49-F238E27FC236}">
                    <a16:creationId xmlns:a16="http://schemas.microsoft.com/office/drawing/2014/main" id="{5C610C94-7174-97F6-90CD-A9494615E2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397"/>
                <a:ext cx="168" cy="110"/>
              </a:xfrm>
              <a:custGeom>
                <a:avLst/>
                <a:gdLst>
                  <a:gd name="T0" fmla="*/ 141 w 168"/>
                  <a:gd name="T1" fmla="*/ 13 h 110"/>
                  <a:gd name="T2" fmla="*/ 105 w 168"/>
                  <a:gd name="T3" fmla="*/ 42 h 110"/>
                  <a:gd name="T4" fmla="*/ 74 w 168"/>
                  <a:gd name="T5" fmla="*/ 69 h 110"/>
                  <a:gd name="T6" fmla="*/ 26 w 168"/>
                  <a:gd name="T7" fmla="*/ 86 h 110"/>
                  <a:gd name="T8" fmla="*/ 0 w 168"/>
                  <a:gd name="T9" fmla="*/ 94 h 110"/>
                  <a:gd name="T10" fmla="*/ 20 w 168"/>
                  <a:gd name="T11" fmla="*/ 110 h 110"/>
                  <a:gd name="T12" fmla="*/ 55 w 168"/>
                  <a:gd name="T13" fmla="*/ 104 h 110"/>
                  <a:gd name="T14" fmla="*/ 107 w 168"/>
                  <a:gd name="T15" fmla="*/ 69 h 110"/>
                  <a:gd name="T16" fmla="*/ 168 w 168"/>
                  <a:gd name="T17" fmla="*/ 0 h 110"/>
                  <a:gd name="T18" fmla="*/ 141 w 168"/>
                  <a:gd name="T19" fmla="*/ 13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8" h="110">
                    <a:moveTo>
                      <a:pt x="141" y="13"/>
                    </a:moveTo>
                    <a:lnTo>
                      <a:pt x="105" y="42"/>
                    </a:lnTo>
                    <a:lnTo>
                      <a:pt x="74" y="69"/>
                    </a:lnTo>
                    <a:lnTo>
                      <a:pt x="26" y="86"/>
                    </a:lnTo>
                    <a:lnTo>
                      <a:pt x="0" y="94"/>
                    </a:lnTo>
                    <a:lnTo>
                      <a:pt x="20" y="110"/>
                    </a:lnTo>
                    <a:lnTo>
                      <a:pt x="55" y="104"/>
                    </a:lnTo>
                    <a:lnTo>
                      <a:pt x="107" y="69"/>
                    </a:lnTo>
                    <a:lnTo>
                      <a:pt x="168" y="0"/>
                    </a:lnTo>
                    <a:lnTo>
                      <a:pt x="14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7232" name="Group 128">
              <a:extLst>
                <a:ext uri="{FF2B5EF4-FFF2-40B4-BE49-F238E27FC236}">
                  <a16:creationId xmlns:a16="http://schemas.microsoft.com/office/drawing/2014/main" id="{BD81ADAF-343B-6D09-4222-6E7C683879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0" y="1950"/>
              <a:ext cx="309" cy="696"/>
              <a:chOff x="2962" y="173"/>
              <a:chExt cx="597" cy="1341"/>
            </a:xfrm>
          </p:grpSpPr>
          <p:sp>
            <p:nvSpPr>
              <p:cNvPr id="47233" name="Freeform 129">
                <a:extLst>
                  <a:ext uri="{FF2B5EF4-FFF2-40B4-BE49-F238E27FC236}">
                    <a16:creationId xmlns:a16="http://schemas.microsoft.com/office/drawing/2014/main" id="{F256F7A3-DCF5-6A4C-2BEE-DF0325F52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2" y="232"/>
                <a:ext cx="318" cy="1264"/>
              </a:xfrm>
              <a:custGeom>
                <a:avLst/>
                <a:gdLst>
                  <a:gd name="T0" fmla="*/ 312 w 318"/>
                  <a:gd name="T1" fmla="*/ 226 h 1264"/>
                  <a:gd name="T2" fmla="*/ 318 w 318"/>
                  <a:gd name="T3" fmla="*/ 274 h 1264"/>
                  <a:gd name="T4" fmla="*/ 318 w 318"/>
                  <a:gd name="T5" fmla="*/ 524 h 1264"/>
                  <a:gd name="T6" fmla="*/ 295 w 318"/>
                  <a:gd name="T7" fmla="*/ 859 h 1264"/>
                  <a:gd name="T8" fmla="*/ 297 w 318"/>
                  <a:gd name="T9" fmla="*/ 1074 h 1264"/>
                  <a:gd name="T10" fmla="*/ 309 w 318"/>
                  <a:gd name="T11" fmla="*/ 1222 h 1264"/>
                  <a:gd name="T12" fmla="*/ 297 w 318"/>
                  <a:gd name="T13" fmla="*/ 1264 h 1264"/>
                  <a:gd name="T14" fmla="*/ 279 w 318"/>
                  <a:gd name="T15" fmla="*/ 1255 h 1264"/>
                  <a:gd name="T16" fmla="*/ 170 w 318"/>
                  <a:gd name="T17" fmla="*/ 1173 h 1264"/>
                  <a:gd name="T18" fmla="*/ 143 w 318"/>
                  <a:gd name="T19" fmla="*/ 1157 h 1264"/>
                  <a:gd name="T20" fmla="*/ 126 w 318"/>
                  <a:gd name="T21" fmla="*/ 1133 h 1264"/>
                  <a:gd name="T22" fmla="*/ 98 w 318"/>
                  <a:gd name="T23" fmla="*/ 1103 h 1264"/>
                  <a:gd name="T24" fmla="*/ 62 w 318"/>
                  <a:gd name="T25" fmla="*/ 1071 h 1264"/>
                  <a:gd name="T26" fmla="*/ 44 w 318"/>
                  <a:gd name="T27" fmla="*/ 1028 h 1264"/>
                  <a:gd name="T28" fmla="*/ 0 w 318"/>
                  <a:gd name="T29" fmla="*/ 989 h 1264"/>
                  <a:gd name="T30" fmla="*/ 0 w 318"/>
                  <a:gd name="T31" fmla="*/ 968 h 1264"/>
                  <a:gd name="T32" fmla="*/ 24 w 318"/>
                  <a:gd name="T33" fmla="*/ 939 h 1264"/>
                  <a:gd name="T34" fmla="*/ 33 w 318"/>
                  <a:gd name="T35" fmla="*/ 901 h 1264"/>
                  <a:gd name="T36" fmla="*/ 27 w 318"/>
                  <a:gd name="T37" fmla="*/ 882 h 1264"/>
                  <a:gd name="T38" fmla="*/ 16 w 318"/>
                  <a:gd name="T39" fmla="*/ 848 h 1264"/>
                  <a:gd name="T40" fmla="*/ 12 w 318"/>
                  <a:gd name="T41" fmla="*/ 825 h 1264"/>
                  <a:gd name="T42" fmla="*/ 29 w 318"/>
                  <a:gd name="T43" fmla="*/ 789 h 1264"/>
                  <a:gd name="T44" fmla="*/ 29 w 318"/>
                  <a:gd name="T45" fmla="*/ 766 h 1264"/>
                  <a:gd name="T46" fmla="*/ 10 w 318"/>
                  <a:gd name="T47" fmla="*/ 718 h 1264"/>
                  <a:gd name="T48" fmla="*/ 10 w 318"/>
                  <a:gd name="T49" fmla="*/ 690 h 1264"/>
                  <a:gd name="T50" fmla="*/ 22 w 318"/>
                  <a:gd name="T51" fmla="*/ 668 h 1264"/>
                  <a:gd name="T52" fmla="*/ 40 w 318"/>
                  <a:gd name="T53" fmla="*/ 643 h 1264"/>
                  <a:gd name="T54" fmla="*/ 38 w 318"/>
                  <a:gd name="T55" fmla="*/ 600 h 1264"/>
                  <a:gd name="T56" fmla="*/ 27 w 318"/>
                  <a:gd name="T57" fmla="*/ 566 h 1264"/>
                  <a:gd name="T58" fmla="*/ 38 w 318"/>
                  <a:gd name="T59" fmla="*/ 524 h 1264"/>
                  <a:gd name="T60" fmla="*/ 49 w 318"/>
                  <a:gd name="T61" fmla="*/ 513 h 1264"/>
                  <a:gd name="T62" fmla="*/ 40 w 318"/>
                  <a:gd name="T63" fmla="*/ 476 h 1264"/>
                  <a:gd name="T64" fmla="*/ 16 w 318"/>
                  <a:gd name="T65" fmla="*/ 436 h 1264"/>
                  <a:gd name="T66" fmla="*/ 10 w 318"/>
                  <a:gd name="T67" fmla="*/ 409 h 1264"/>
                  <a:gd name="T68" fmla="*/ 16 w 318"/>
                  <a:gd name="T69" fmla="*/ 383 h 1264"/>
                  <a:gd name="T70" fmla="*/ 45 w 318"/>
                  <a:gd name="T71" fmla="*/ 362 h 1264"/>
                  <a:gd name="T72" fmla="*/ 44 w 318"/>
                  <a:gd name="T73" fmla="*/ 344 h 1264"/>
                  <a:gd name="T74" fmla="*/ 12 w 318"/>
                  <a:gd name="T75" fmla="*/ 286 h 1264"/>
                  <a:gd name="T76" fmla="*/ 1 w 318"/>
                  <a:gd name="T77" fmla="*/ 242 h 1264"/>
                  <a:gd name="T78" fmla="*/ 10 w 318"/>
                  <a:gd name="T79" fmla="*/ 216 h 1264"/>
                  <a:gd name="T80" fmla="*/ 40 w 318"/>
                  <a:gd name="T81" fmla="*/ 192 h 1264"/>
                  <a:gd name="T82" fmla="*/ 33 w 318"/>
                  <a:gd name="T83" fmla="*/ 173 h 1264"/>
                  <a:gd name="T84" fmla="*/ 12 w 318"/>
                  <a:gd name="T85" fmla="*/ 149 h 1264"/>
                  <a:gd name="T86" fmla="*/ 12 w 318"/>
                  <a:gd name="T87" fmla="*/ 124 h 1264"/>
                  <a:gd name="T88" fmla="*/ 45 w 318"/>
                  <a:gd name="T89" fmla="*/ 108 h 1264"/>
                  <a:gd name="T90" fmla="*/ 61 w 318"/>
                  <a:gd name="T91" fmla="*/ 90 h 1264"/>
                  <a:gd name="T92" fmla="*/ 33 w 318"/>
                  <a:gd name="T93" fmla="*/ 51 h 1264"/>
                  <a:gd name="T94" fmla="*/ 33 w 318"/>
                  <a:gd name="T95" fmla="*/ 32 h 1264"/>
                  <a:gd name="T96" fmla="*/ 66 w 318"/>
                  <a:gd name="T97" fmla="*/ 19 h 1264"/>
                  <a:gd name="T98" fmla="*/ 68 w 318"/>
                  <a:gd name="T99" fmla="*/ 0 h 1264"/>
                  <a:gd name="T100" fmla="*/ 105 w 318"/>
                  <a:gd name="T101" fmla="*/ 51 h 1264"/>
                  <a:gd name="T102" fmla="*/ 149 w 318"/>
                  <a:gd name="T103" fmla="*/ 106 h 1264"/>
                  <a:gd name="T104" fmla="*/ 203 w 318"/>
                  <a:gd name="T105" fmla="*/ 149 h 1264"/>
                  <a:gd name="T106" fmla="*/ 247 w 318"/>
                  <a:gd name="T107" fmla="*/ 183 h 1264"/>
                  <a:gd name="T108" fmla="*/ 295 w 318"/>
                  <a:gd name="T109" fmla="*/ 210 h 1264"/>
                  <a:gd name="T110" fmla="*/ 312 w 318"/>
                  <a:gd name="T111" fmla="*/ 226 h 1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18" h="1264">
                    <a:moveTo>
                      <a:pt x="312" y="226"/>
                    </a:moveTo>
                    <a:lnTo>
                      <a:pt x="318" y="274"/>
                    </a:lnTo>
                    <a:lnTo>
                      <a:pt x="318" y="524"/>
                    </a:lnTo>
                    <a:lnTo>
                      <a:pt x="295" y="859"/>
                    </a:lnTo>
                    <a:lnTo>
                      <a:pt x="297" y="1074"/>
                    </a:lnTo>
                    <a:lnTo>
                      <a:pt x="309" y="1222"/>
                    </a:lnTo>
                    <a:lnTo>
                      <a:pt x="297" y="1264"/>
                    </a:lnTo>
                    <a:lnTo>
                      <a:pt x="279" y="1255"/>
                    </a:lnTo>
                    <a:lnTo>
                      <a:pt x="170" y="1173"/>
                    </a:lnTo>
                    <a:lnTo>
                      <a:pt x="143" y="1157"/>
                    </a:lnTo>
                    <a:lnTo>
                      <a:pt x="126" y="1133"/>
                    </a:lnTo>
                    <a:lnTo>
                      <a:pt x="98" y="1103"/>
                    </a:lnTo>
                    <a:lnTo>
                      <a:pt x="62" y="1071"/>
                    </a:lnTo>
                    <a:lnTo>
                      <a:pt x="44" y="1028"/>
                    </a:lnTo>
                    <a:lnTo>
                      <a:pt x="0" y="989"/>
                    </a:lnTo>
                    <a:lnTo>
                      <a:pt x="0" y="968"/>
                    </a:lnTo>
                    <a:lnTo>
                      <a:pt x="24" y="939"/>
                    </a:lnTo>
                    <a:lnTo>
                      <a:pt x="33" y="901"/>
                    </a:lnTo>
                    <a:lnTo>
                      <a:pt x="27" y="882"/>
                    </a:lnTo>
                    <a:lnTo>
                      <a:pt x="16" y="848"/>
                    </a:lnTo>
                    <a:lnTo>
                      <a:pt x="12" y="825"/>
                    </a:lnTo>
                    <a:lnTo>
                      <a:pt x="29" y="789"/>
                    </a:lnTo>
                    <a:lnTo>
                      <a:pt x="29" y="766"/>
                    </a:lnTo>
                    <a:lnTo>
                      <a:pt x="10" y="718"/>
                    </a:lnTo>
                    <a:lnTo>
                      <a:pt x="10" y="690"/>
                    </a:lnTo>
                    <a:lnTo>
                      <a:pt x="22" y="668"/>
                    </a:lnTo>
                    <a:lnTo>
                      <a:pt x="40" y="643"/>
                    </a:lnTo>
                    <a:lnTo>
                      <a:pt x="38" y="600"/>
                    </a:lnTo>
                    <a:lnTo>
                      <a:pt x="27" y="566"/>
                    </a:lnTo>
                    <a:lnTo>
                      <a:pt x="38" y="524"/>
                    </a:lnTo>
                    <a:lnTo>
                      <a:pt x="49" y="513"/>
                    </a:lnTo>
                    <a:lnTo>
                      <a:pt x="40" y="476"/>
                    </a:lnTo>
                    <a:lnTo>
                      <a:pt x="16" y="436"/>
                    </a:lnTo>
                    <a:lnTo>
                      <a:pt x="10" y="409"/>
                    </a:lnTo>
                    <a:lnTo>
                      <a:pt x="16" y="383"/>
                    </a:lnTo>
                    <a:lnTo>
                      <a:pt x="45" y="362"/>
                    </a:lnTo>
                    <a:lnTo>
                      <a:pt x="44" y="344"/>
                    </a:lnTo>
                    <a:lnTo>
                      <a:pt x="12" y="286"/>
                    </a:lnTo>
                    <a:lnTo>
                      <a:pt x="1" y="242"/>
                    </a:lnTo>
                    <a:lnTo>
                      <a:pt x="10" y="216"/>
                    </a:lnTo>
                    <a:lnTo>
                      <a:pt x="40" y="192"/>
                    </a:lnTo>
                    <a:lnTo>
                      <a:pt x="33" y="173"/>
                    </a:lnTo>
                    <a:lnTo>
                      <a:pt x="12" y="149"/>
                    </a:lnTo>
                    <a:lnTo>
                      <a:pt x="12" y="124"/>
                    </a:lnTo>
                    <a:lnTo>
                      <a:pt x="45" y="108"/>
                    </a:lnTo>
                    <a:lnTo>
                      <a:pt x="61" y="90"/>
                    </a:lnTo>
                    <a:lnTo>
                      <a:pt x="33" y="51"/>
                    </a:lnTo>
                    <a:lnTo>
                      <a:pt x="33" y="32"/>
                    </a:lnTo>
                    <a:lnTo>
                      <a:pt x="66" y="19"/>
                    </a:lnTo>
                    <a:lnTo>
                      <a:pt x="68" y="0"/>
                    </a:lnTo>
                    <a:lnTo>
                      <a:pt x="105" y="51"/>
                    </a:lnTo>
                    <a:lnTo>
                      <a:pt x="149" y="106"/>
                    </a:lnTo>
                    <a:lnTo>
                      <a:pt x="203" y="149"/>
                    </a:lnTo>
                    <a:lnTo>
                      <a:pt x="247" y="183"/>
                    </a:lnTo>
                    <a:lnTo>
                      <a:pt x="295" y="210"/>
                    </a:lnTo>
                    <a:lnTo>
                      <a:pt x="312" y="22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34" name="Freeform 130">
                <a:extLst>
                  <a:ext uri="{FF2B5EF4-FFF2-40B4-BE49-F238E27FC236}">
                    <a16:creationId xmlns:a16="http://schemas.microsoft.com/office/drawing/2014/main" id="{C5D7CE49-C055-9A40-617D-F4EA78506B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2" y="252"/>
                <a:ext cx="97" cy="965"/>
              </a:xfrm>
              <a:custGeom>
                <a:avLst/>
                <a:gdLst>
                  <a:gd name="T0" fmla="*/ 65 w 97"/>
                  <a:gd name="T1" fmla="*/ 32 h 965"/>
                  <a:gd name="T2" fmla="*/ 97 w 97"/>
                  <a:gd name="T3" fmla="*/ 67 h 965"/>
                  <a:gd name="T4" fmla="*/ 77 w 97"/>
                  <a:gd name="T5" fmla="*/ 94 h 965"/>
                  <a:gd name="T6" fmla="*/ 36 w 97"/>
                  <a:gd name="T7" fmla="*/ 113 h 965"/>
                  <a:gd name="T8" fmla="*/ 52 w 97"/>
                  <a:gd name="T9" fmla="*/ 140 h 965"/>
                  <a:gd name="T10" fmla="*/ 71 w 97"/>
                  <a:gd name="T11" fmla="*/ 174 h 965"/>
                  <a:gd name="T12" fmla="*/ 48 w 97"/>
                  <a:gd name="T13" fmla="*/ 197 h 965"/>
                  <a:gd name="T14" fmla="*/ 28 w 97"/>
                  <a:gd name="T15" fmla="*/ 224 h 965"/>
                  <a:gd name="T16" fmla="*/ 48 w 97"/>
                  <a:gd name="T17" fmla="*/ 272 h 965"/>
                  <a:gd name="T18" fmla="*/ 71 w 97"/>
                  <a:gd name="T19" fmla="*/ 316 h 965"/>
                  <a:gd name="T20" fmla="*/ 65 w 97"/>
                  <a:gd name="T21" fmla="*/ 354 h 965"/>
                  <a:gd name="T22" fmla="*/ 36 w 97"/>
                  <a:gd name="T23" fmla="*/ 386 h 965"/>
                  <a:gd name="T24" fmla="*/ 70 w 97"/>
                  <a:gd name="T25" fmla="*/ 455 h 965"/>
                  <a:gd name="T26" fmla="*/ 83 w 97"/>
                  <a:gd name="T27" fmla="*/ 498 h 965"/>
                  <a:gd name="T28" fmla="*/ 58 w 97"/>
                  <a:gd name="T29" fmla="*/ 530 h 965"/>
                  <a:gd name="T30" fmla="*/ 63 w 97"/>
                  <a:gd name="T31" fmla="*/ 580 h 965"/>
                  <a:gd name="T32" fmla="*/ 81 w 97"/>
                  <a:gd name="T33" fmla="*/ 628 h 965"/>
                  <a:gd name="T34" fmla="*/ 60 w 97"/>
                  <a:gd name="T35" fmla="*/ 655 h 965"/>
                  <a:gd name="T36" fmla="*/ 31 w 97"/>
                  <a:gd name="T37" fmla="*/ 688 h 965"/>
                  <a:gd name="T38" fmla="*/ 60 w 97"/>
                  <a:gd name="T39" fmla="*/ 747 h 965"/>
                  <a:gd name="T40" fmla="*/ 71 w 97"/>
                  <a:gd name="T41" fmla="*/ 788 h 965"/>
                  <a:gd name="T42" fmla="*/ 46 w 97"/>
                  <a:gd name="T43" fmla="*/ 797 h 965"/>
                  <a:gd name="T44" fmla="*/ 52 w 97"/>
                  <a:gd name="T45" fmla="*/ 861 h 965"/>
                  <a:gd name="T46" fmla="*/ 65 w 97"/>
                  <a:gd name="T47" fmla="*/ 895 h 965"/>
                  <a:gd name="T48" fmla="*/ 46 w 97"/>
                  <a:gd name="T49" fmla="*/ 934 h 965"/>
                  <a:gd name="T50" fmla="*/ 1 w 97"/>
                  <a:gd name="T51" fmla="*/ 954 h 965"/>
                  <a:gd name="T52" fmla="*/ 35 w 97"/>
                  <a:gd name="T53" fmla="*/ 888 h 965"/>
                  <a:gd name="T54" fmla="*/ 19 w 97"/>
                  <a:gd name="T55" fmla="*/ 834 h 965"/>
                  <a:gd name="T56" fmla="*/ 23 w 97"/>
                  <a:gd name="T57" fmla="*/ 788 h 965"/>
                  <a:gd name="T58" fmla="*/ 36 w 97"/>
                  <a:gd name="T59" fmla="*/ 764 h 965"/>
                  <a:gd name="T60" fmla="*/ 8 w 97"/>
                  <a:gd name="T61" fmla="*/ 706 h 965"/>
                  <a:gd name="T62" fmla="*/ 8 w 97"/>
                  <a:gd name="T63" fmla="*/ 646 h 965"/>
                  <a:gd name="T64" fmla="*/ 43 w 97"/>
                  <a:gd name="T65" fmla="*/ 619 h 965"/>
                  <a:gd name="T66" fmla="*/ 35 w 97"/>
                  <a:gd name="T67" fmla="*/ 576 h 965"/>
                  <a:gd name="T68" fmla="*/ 25 w 97"/>
                  <a:gd name="T69" fmla="*/ 525 h 965"/>
                  <a:gd name="T70" fmla="*/ 52 w 97"/>
                  <a:gd name="T71" fmla="*/ 493 h 965"/>
                  <a:gd name="T72" fmla="*/ 40 w 97"/>
                  <a:gd name="T73" fmla="*/ 457 h 965"/>
                  <a:gd name="T74" fmla="*/ 8 w 97"/>
                  <a:gd name="T75" fmla="*/ 400 h 965"/>
                  <a:gd name="T76" fmla="*/ 13 w 97"/>
                  <a:gd name="T77" fmla="*/ 363 h 965"/>
                  <a:gd name="T78" fmla="*/ 43 w 97"/>
                  <a:gd name="T79" fmla="*/ 332 h 965"/>
                  <a:gd name="T80" fmla="*/ 11 w 97"/>
                  <a:gd name="T81" fmla="*/ 260 h 965"/>
                  <a:gd name="T82" fmla="*/ 0 w 97"/>
                  <a:gd name="T83" fmla="*/ 218 h 965"/>
                  <a:gd name="T84" fmla="*/ 25 w 97"/>
                  <a:gd name="T85" fmla="*/ 186 h 965"/>
                  <a:gd name="T86" fmla="*/ 36 w 97"/>
                  <a:gd name="T87" fmla="*/ 164 h 965"/>
                  <a:gd name="T88" fmla="*/ 8 w 97"/>
                  <a:gd name="T89" fmla="*/ 130 h 965"/>
                  <a:gd name="T90" fmla="*/ 19 w 97"/>
                  <a:gd name="T91" fmla="*/ 97 h 965"/>
                  <a:gd name="T92" fmla="*/ 52 w 97"/>
                  <a:gd name="T93" fmla="*/ 76 h 965"/>
                  <a:gd name="T94" fmla="*/ 53 w 97"/>
                  <a:gd name="T95" fmla="*/ 50 h 965"/>
                  <a:gd name="T96" fmla="*/ 36 w 97"/>
                  <a:gd name="T97" fmla="*/ 17 h 9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" h="965">
                    <a:moveTo>
                      <a:pt x="48" y="0"/>
                    </a:moveTo>
                    <a:lnTo>
                      <a:pt x="65" y="32"/>
                    </a:lnTo>
                    <a:lnTo>
                      <a:pt x="81" y="53"/>
                    </a:lnTo>
                    <a:lnTo>
                      <a:pt x="97" y="67"/>
                    </a:lnTo>
                    <a:lnTo>
                      <a:pt x="93" y="83"/>
                    </a:lnTo>
                    <a:lnTo>
                      <a:pt x="77" y="94"/>
                    </a:lnTo>
                    <a:lnTo>
                      <a:pt x="53" y="99"/>
                    </a:lnTo>
                    <a:lnTo>
                      <a:pt x="36" y="113"/>
                    </a:lnTo>
                    <a:lnTo>
                      <a:pt x="40" y="130"/>
                    </a:lnTo>
                    <a:lnTo>
                      <a:pt x="52" y="140"/>
                    </a:lnTo>
                    <a:lnTo>
                      <a:pt x="71" y="162"/>
                    </a:lnTo>
                    <a:lnTo>
                      <a:pt x="71" y="174"/>
                    </a:lnTo>
                    <a:lnTo>
                      <a:pt x="65" y="186"/>
                    </a:lnTo>
                    <a:lnTo>
                      <a:pt x="48" y="197"/>
                    </a:lnTo>
                    <a:lnTo>
                      <a:pt x="31" y="208"/>
                    </a:lnTo>
                    <a:lnTo>
                      <a:pt x="28" y="224"/>
                    </a:lnTo>
                    <a:lnTo>
                      <a:pt x="35" y="240"/>
                    </a:lnTo>
                    <a:lnTo>
                      <a:pt x="48" y="272"/>
                    </a:lnTo>
                    <a:lnTo>
                      <a:pt x="60" y="297"/>
                    </a:lnTo>
                    <a:lnTo>
                      <a:pt x="71" y="316"/>
                    </a:lnTo>
                    <a:lnTo>
                      <a:pt x="71" y="336"/>
                    </a:lnTo>
                    <a:lnTo>
                      <a:pt x="65" y="354"/>
                    </a:lnTo>
                    <a:lnTo>
                      <a:pt x="48" y="370"/>
                    </a:lnTo>
                    <a:lnTo>
                      <a:pt x="36" y="386"/>
                    </a:lnTo>
                    <a:lnTo>
                      <a:pt x="40" y="413"/>
                    </a:lnTo>
                    <a:lnTo>
                      <a:pt x="70" y="455"/>
                    </a:lnTo>
                    <a:lnTo>
                      <a:pt x="81" y="477"/>
                    </a:lnTo>
                    <a:lnTo>
                      <a:pt x="83" y="498"/>
                    </a:lnTo>
                    <a:lnTo>
                      <a:pt x="71" y="514"/>
                    </a:lnTo>
                    <a:lnTo>
                      <a:pt x="58" y="530"/>
                    </a:lnTo>
                    <a:lnTo>
                      <a:pt x="53" y="553"/>
                    </a:lnTo>
                    <a:lnTo>
                      <a:pt x="63" y="580"/>
                    </a:lnTo>
                    <a:lnTo>
                      <a:pt x="75" y="608"/>
                    </a:lnTo>
                    <a:lnTo>
                      <a:pt x="81" y="628"/>
                    </a:lnTo>
                    <a:lnTo>
                      <a:pt x="75" y="641"/>
                    </a:lnTo>
                    <a:lnTo>
                      <a:pt x="60" y="655"/>
                    </a:lnTo>
                    <a:lnTo>
                      <a:pt x="40" y="672"/>
                    </a:lnTo>
                    <a:lnTo>
                      <a:pt x="31" y="688"/>
                    </a:lnTo>
                    <a:lnTo>
                      <a:pt x="40" y="717"/>
                    </a:lnTo>
                    <a:lnTo>
                      <a:pt x="60" y="747"/>
                    </a:lnTo>
                    <a:lnTo>
                      <a:pt x="70" y="769"/>
                    </a:lnTo>
                    <a:lnTo>
                      <a:pt x="71" y="788"/>
                    </a:lnTo>
                    <a:lnTo>
                      <a:pt x="65" y="797"/>
                    </a:lnTo>
                    <a:lnTo>
                      <a:pt x="46" y="797"/>
                    </a:lnTo>
                    <a:lnTo>
                      <a:pt x="40" y="836"/>
                    </a:lnTo>
                    <a:lnTo>
                      <a:pt x="52" y="861"/>
                    </a:lnTo>
                    <a:lnTo>
                      <a:pt x="63" y="879"/>
                    </a:lnTo>
                    <a:lnTo>
                      <a:pt x="65" y="895"/>
                    </a:lnTo>
                    <a:lnTo>
                      <a:pt x="65" y="911"/>
                    </a:lnTo>
                    <a:lnTo>
                      <a:pt x="46" y="934"/>
                    </a:lnTo>
                    <a:lnTo>
                      <a:pt x="19" y="965"/>
                    </a:lnTo>
                    <a:lnTo>
                      <a:pt x="1" y="954"/>
                    </a:lnTo>
                    <a:lnTo>
                      <a:pt x="8" y="929"/>
                    </a:lnTo>
                    <a:lnTo>
                      <a:pt x="35" y="888"/>
                    </a:lnTo>
                    <a:lnTo>
                      <a:pt x="31" y="863"/>
                    </a:lnTo>
                    <a:lnTo>
                      <a:pt x="19" y="834"/>
                    </a:lnTo>
                    <a:lnTo>
                      <a:pt x="11" y="809"/>
                    </a:lnTo>
                    <a:lnTo>
                      <a:pt x="23" y="788"/>
                    </a:lnTo>
                    <a:lnTo>
                      <a:pt x="35" y="780"/>
                    </a:lnTo>
                    <a:lnTo>
                      <a:pt x="36" y="764"/>
                    </a:lnTo>
                    <a:lnTo>
                      <a:pt x="23" y="733"/>
                    </a:lnTo>
                    <a:lnTo>
                      <a:pt x="8" y="706"/>
                    </a:lnTo>
                    <a:lnTo>
                      <a:pt x="0" y="679"/>
                    </a:lnTo>
                    <a:lnTo>
                      <a:pt x="8" y="646"/>
                    </a:lnTo>
                    <a:lnTo>
                      <a:pt x="35" y="634"/>
                    </a:lnTo>
                    <a:lnTo>
                      <a:pt x="43" y="619"/>
                    </a:lnTo>
                    <a:lnTo>
                      <a:pt x="40" y="598"/>
                    </a:lnTo>
                    <a:lnTo>
                      <a:pt x="35" y="576"/>
                    </a:lnTo>
                    <a:lnTo>
                      <a:pt x="25" y="548"/>
                    </a:lnTo>
                    <a:lnTo>
                      <a:pt x="25" y="525"/>
                    </a:lnTo>
                    <a:lnTo>
                      <a:pt x="36" y="511"/>
                    </a:lnTo>
                    <a:lnTo>
                      <a:pt x="52" y="493"/>
                    </a:lnTo>
                    <a:lnTo>
                      <a:pt x="52" y="482"/>
                    </a:lnTo>
                    <a:lnTo>
                      <a:pt x="40" y="457"/>
                    </a:lnTo>
                    <a:lnTo>
                      <a:pt x="17" y="425"/>
                    </a:lnTo>
                    <a:lnTo>
                      <a:pt x="8" y="400"/>
                    </a:lnTo>
                    <a:lnTo>
                      <a:pt x="8" y="381"/>
                    </a:lnTo>
                    <a:lnTo>
                      <a:pt x="13" y="363"/>
                    </a:lnTo>
                    <a:lnTo>
                      <a:pt x="28" y="348"/>
                    </a:lnTo>
                    <a:lnTo>
                      <a:pt x="43" y="332"/>
                    </a:lnTo>
                    <a:lnTo>
                      <a:pt x="43" y="320"/>
                    </a:lnTo>
                    <a:lnTo>
                      <a:pt x="11" y="260"/>
                    </a:lnTo>
                    <a:lnTo>
                      <a:pt x="5" y="238"/>
                    </a:lnTo>
                    <a:lnTo>
                      <a:pt x="0" y="218"/>
                    </a:lnTo>
                    <a:lnTo>
                      <a:pt x="11" y="200"/>
                    </a:lnTo>
                    <a:lnTo>
                      <a:pt x="25" y="186"/>
                    </a:lnTo>
                    <a:lnTo>
                      <a:pt x="36" y="174"/>
                    </a:lnTo>
                    <a:lnTo>
                      <a:pt x="36" y="164"/>
                    </a:lnTo>
                    <a:lnTo>
                      <a:pt x="25" y="147"/>
                    </a:lnTo>
                    <a:lnTo>
                      <a:pt x="8" y="130"/>
                    </a:lnTo>
                    <a:lnTo>
                      <a:pt x="8" y="113"/>
                    </a:lnTo>
                    <a:lnTo>
                      <a:pt x="19" y="97"/>
                    </a:lnTo>
                    <a:lnTo>
                      <a:pt x="36" y="83"/>
                    </a:lnTo>
                    <a:lnTo>
                      <a:pt x="52" y="76"/>
                    </a:lnTo>
                    <a:lnTo>
                      <a:pt x="60" y="65"/>
                    </a:lnTo>
                    <a:lnTo>
                      <a:pt x="53" y="50"/>
                    </a:lnTo>
                    <a:lnTo>
                      <a:pt x="43" y="34"/>
                    </a:lnTo>
                    <a:lnTo>
                      <a:pt x="36" y="17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35" name="Freeform 131">
                <a:extLst>
                  <a:ext uri="{FF2B5EF4-FFF2-40B4-BE49-F238E27FC236}">
                    <a16:creationId xmlns:a16="http://schemas.microsoft.com/office/drawing/2014/main" id="{5D164588-166A-1172-36A8-06549A9C2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3" y="485"/>
                <a:ext cx="93" cy="782"/>
              </a:xfrm>
              <a:custGeom>
                <a:avLst/>
                <a:gdLst>
                  <a:gd name="T0" fmla="*/ 82 w 93"/>
                  <a:gd name="T1" fmla="*/ 21 h 782"/>
                  <a:gd name="T2" fmla="*/ 86 w 93"/>
                  <a:gd name="T3" fmla="*/ 76 h 782"/>
                  <a:gd name="T4" fmla="*/ 47 w 93"/>
                  <a:gd name="T5" fmla="*/ 97 h 782"/>
                  <a:gd name="T6" fmla="*/ 59 w 93"/>
                  <a:gd name="T7" fmla="*/ 157 h 782"/>
                  <a:gd name="T8" fmla="*/ 77 w 93"/>
                  <a:gd name="T9" fmla="*/ 215 h 782"/>
                  <a:gd name="T10" fmla="*/ 53 w 93"/>
                  <a:gd name="T11" fmla="*/ 243 h 782"/>
                  <a:gd name="T12" fmla="*/ 59 w 93"/>
                  <a:gd name="T13" fmla="*/ 293 h 782"/>
                  <a:gd name="T14" fmla="*/ 77 w 93"/>
                  <a:gd name="T15" fmla="*/ 346 h 782"/>
                  <a:gd name="T16" fmla="*/ 65 w 93"/>
                  <a:gd name="T17" fmla="*/ 383 h 782"/>
                  <a:gd name="T18" fmla="*/ 45 w 93"/>
                  <a:gd name="T19" fmla="*/ 417 h 782"/>
                  <a:gd name="T20" fmla="*/ 71 w 93"/>
                  <a:gd name="T21" fmla="*/ 486 h 782"/>
                  <a:gd name="T22" fmla="*/ 77 w 93"/>
                  <a:gd name="T23" fmla="*/ 531 h 782"/>
                  <a:gd name="T24" fmla="*/ 33 w 93"/>
                  <a:gd name="T25" fmla="*/ 565 h 782"/>
                  <a:gd name="T26" fmla="*/ 45 w 93"/>
                  <a:gd name="T27" fmla="*/ 633 h 782"/>
                  <a:gd name="T28" fmla="*/ 57 w 93"/>
                  <a:gd name="T29" fmla="*/ 693 h 782"/>
                  <a:gd name="T30" fmla="*/ 33 w 93"/>
                  <a:gd name="T31" fmla="*/ 727 h 782"/>
                  <a:gd name="T32" fmla="*/ 21 w 93"/>
                  <a:gd name="T33" fmla="*/ 774 h 782"/>
                  <a:gd name="T34" fmla="*/ 10 w 93"/>
                  <a:gd name="T35" fmla="*/ 755 h 782"/>
                  <a:gd name="T36" fmla="*/ 33 w 93"/>
                  <a:gd name="T37" fmla="*/ 700 h 782"/>
                  <a:gd name="T38" fmla="*/ 21 w 93"/>
                  <a:gd name="T39" fmla="*/ 618 h 782"/>
                  <a:gd name="T40" fmla="*/ 15 w 93"/>
                  <a:gd name="T41" fmla="*/ 559 h 782"/>
                  <a:gd name="T42" fmla="*/ 47 w 93"/>
                  <a:gd name="T43" fmla="*/ 519 h 782"/>
                  <a:gd name="T44" fmla="*/ 21 w 93"/>
                  <a:gd name="T45" fmla="*/ 461 h 782"/>
                  <a:gd name="T46" fmla="*/ 15 w 93"/>
                  <a:gd name="T47" fmla="*/ 407 h 782"/>
                  <a:gd name="T48" fmla="*/ 39 w 93"/>
                  <a:gd name="T49" fmla="*/ 364 h 782"/>
                  <a:gd name="T50" fmla="*/ 51 w 93"/>
                  <a:gd name="T51" fmla="*/ 330 h 782"/>
                  <a:gd name="T52" fmla="*/ 27 w 93"/>
                  <a:gd name="T53" fmla="*/ 277 h 782"/>
                  <a:gd name="T54" fmla="*/ 33 w 93"/>
                  <a:gd name="T55" fmla="*/ 231 h 782"/>
                  <a:gd name="T56" fmla="*/ 47 w 93"/>
                  <a:gd name="T57" fmla="*/ 199 h 782"/>
                  <a:gd name="T58" fmla="*/ 30 w 93"/>
                  <a:gd name="T59" fmla="*/ 150 h 782"/>
                  <a:gd name="T60" fmla="*/ 23 w 93"/>
                  <a:gd name="T61" fmla="*/ 95 h 782"/>
                  <a:gd name="T62" fmla="*/ 51 w 93"/>
                  <a:gd name="T63" fmla="*/ 60 h 782"/>
                  <a:gd name="T64" fmla="*/ 53 w 93"/>
                  <a:gd name="T65" fmla="*/ 25 h 782"/>
                  <a:gd name="T66" fmla="*/ 71 w 93"/>
                  <a:gd name="T67" fmla="*/ 0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3" h="782">
                    <a:moveTo>
                      <a:pt x="71" y="0"/>
                    </a:moveTo>
                    <a:lnTo>
                      <a:pt x="82" y="21"/>
                    </a:lnTo>
                    <a:lnTo>
                      <a:pt x="93" y="60"/>
                    </a:lnTo>
                    <a:lnTo>
                      <a:pt x="86" y="76"/>
                    </a:lnTo>
                    <a:lnTo>
                      <a:pt x="62" y="87"/>
                    </a:lnTo>
                    <a:lnTo>
                      <a:pt x="47" y="97"/>
                    </a:lnTo>
                    <a:lnTo>
                      <a:pt x="47" y="128"/>
                    </a:lnTo>
                    <a:lnTo>
                      <a:pt x="59" y="157"/>
                    </a:lnTo>
                    <a:lnTo>
                      <a:pt x="74" y="177"/>
                    </a:lnTo>
                    <a:lnTo>
                      <a:pt x="77" y="215"/>
                    </a:lnTo>
                    <a:lnTo>
                      <a:pt x="69" y="227"/>
                    </a:lnTo>
                    <a:lnTo>
                      <a:pt x="53" y="243"/>
                    </a:lnTo>
                    <a:lnTo>
                      <a:pt x="51" y="269"/>
                    </a:lnTo>
                    <a:lnTo>
                      <a:pt x="59" y="293"/>
                    </a:lnTo>
                    <a:lnTo>
                      <a:pt x="71" y="312"/>
                    </a:lnTo>
                    <a:lnTo>
                      <a:pt x="77" y="346"/>
                    </a:lnTo>
                    <a:lnTo>
                      <a:pt x="77" y="364"/>
                    </a:lnTo>
                    <a:lnTo>
                      <a:pt x="65" y="383"/>
                    </a:lnTo>
                    <a:lnTo>
                      <a:pt x="45" y="401"/>
                    </a:lnTo>
                    <a:lnTo>
                      <a:pt x="45" y="417"/>
                    </a:lnTo>
                    <a:lnTo>
                      <a:pt x="51" y="467"/>
                    </a:lnTo>
                    <a:lnTo>
                      <a:pt x="71" y="486"/>
                    </a:lnTo>
                    <a:lnTo>
                      <a:pt x="82" y="508"/>
                    </a:lnTo>
                    <a:lnTo>
                      <a:pt x="77" y="531"/>
                    </a:lnTo>
                    <a:lnTo>
                      <a:pt x="47" y="548"/>
                    </a:lnTo>
                    <a:lnTo>
                      <a:pt x="33" y="565"/>
                    </a:lnTo>
                    <a:lnTo>
                      <a:pt x="30" y="595"/>
                    </a:lnTo>
                    <a:lnTo>
                      <a:pt x="45" y="633"/>
                    </a:lnTo>
                    <a:lnTo>
                      <a:pt x="57" y="671"/>
                    </a:lnTo>
                    <a:lnTo>
                      <a:pt x="57" y="693"/>
                    </a:lnTo>
                    <a:lnTo>
                      <a:pt x="51" y="721"/>
                    </a:lnTo>
                    <a:lnTo>
                      <a:pt x="33" y="727"/>
                    </a:lnTo>
                    <a:lnTo>
                      <a:pt x="21" y="749"/>
                    </a:lnTo>
                    <a:lnTo>
                      <a:pt x="21" y="774"/>
                    </a:lnTo>
                    <a:lnTo>
                      <a:pt x="0" y="782"/>
                    </a:lnTo>
                    <a:lnTo>
                      <a:pt x="10" y="755"/>
                    </a:lnTo>
                    <a:lnTo>
                      <a:pt x="27" y="721"/>
                    </a:lnTo>
                    <a:lnTo>
                      <a:pt x="33" y="700"/>
                    </a:lnTo>
                    <a:lnTo>
                      <a:pt x="33" y="657"/>
                    </a:lnTo>
                    <a:lnTo>
                      <a:pt x="21" y="618"/>
                    </a:lnTo>
                    <a:lnTo>
                      <a:pt x="18" y="590"/>
                    </a:lnTo>
                    <a:lnTo>
                      <a:pt x="15" y="559"/>
                    </a:lnTo>
                    <a:lnTo>
                      <a:pt x="35" y="535"/>
                    </a:lnTo>
                    <a:lnTo>
                      <a:pt x="47" y="519"/>
                    </a:lnTo>
                    <a:lnTo>
                      <a:pt x="39" y="486"/>
                    </a:lnTo>
                    <a:lnTo>
                      <a:pt x="21" y="461"/>
                    </a:lnTo>
                    <a:lnTo>
                      <a:pt x="18" y="439"/>
                    </a:lnTo>
                    <a:lnTo>
                      <a:pt x="15" y="407"/>
                    </a:lnTo>
                    <a:lnTo>
                      <a:pt x="23" y="385"/>
                    </a:lnTo>
                    <a:lnTo>
                      <a:pt x="39" y="364"/>
                    </a:lnTo>
                    <a:lnTo>
                      <a:pt x="51" y="348"/>
                    </a:lnTo>
                    <a:lnTo>
                      <a:pt x="51" y="330"/>
                    </a:lnTo>
                    <a:lnTo>
                      <a:pt x="39" y="312"/>
                    </a:lnTo>
                    <a:lnTo>
                      <a:pt x="27" y="277"/>
                    </a:lnTo>
                    <a:lnTo>
                      <a:pt x="27" y="253"/>
                    </a:lnTo>
                    <a:lnTo>
                      <a:pt x="33" y="231"/>
                    </a:lnTo>
                    <a:lnTo>
                      <a:pt x="45" y="215"/>
                    </a:lnTo>
                    <a:lnTo>
                      <a:pt x="47" y="199"/>
                    </a:lnTo>
                    <a:lnTo>
                      <a:pt x="45" y="179"/>
                    </a:lnTo>
                    <a:lnTo>
                      <a:pt x="30" y="150"/>
                    </a:lnTo>
                    <a:lnTo>
                      <a:pt x="21" y="130"/>
                    </a:lnTo>
                    <a:lnTo>
                      <a:pt x="23" y="95"/>
                    </a:lnTo>
                    <a:lnTo>
                      <a:pt x="35" y="81"/>
                    </a:lnTo>
                    <a:lnTo>
                      <a:pt x="51" y="60"/>
                    </a:lnTo>
                    <a:lnTo>
                      <a:pt x="59" y="41"/>
                    </a:lnTo>
                    <a:lnTo>
                      <a:pt x="53" y="25"/>
                    </a:lnTo>
                    <a:lnTo>
                      <a:pt x="57" y="8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36" name="Freeform 132">
                <a:extLst>
                  <a:ext uri="{FF2B5EF4-FFF2-40B4-BE49-F238E27FC236}">
                    <a16:creationId xmlns:a16="http://schemas.microsoft.com/office/drawing/2014/main" id="{99C7A905-39B3-DD64-885C-4B3D5E6BBA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391"/>
                <a:ext cx="202" cy="175"/>
              </a:xfrm>
              <a:custGeom>
                <a:avLst/>
                <a:gdLst>
                  <a:gd name="T0" fmla="*/ 202 w 202"/>
                  <a:gd name="T1" fmla="*/ 140 h 175"/>
                  <a:gd name="T2" fmla="*/ 140 w 202"/>
                  <a:gd name="T3" fmla="*/ 90 h 175"/>
                  <a:gd name="T4" fmla="*/ 90 w 202"/>
                  <a:gd name="T5" fmla="*/ 45 h 175"/>
                  <a:gd name="T6" fmla="*/ 43 w 202"/>
                  <a:gd name="T7" fmla="*/ 0 h 175"/>
                  <a:gd name="T8" fmla="*/ 0 w 202"/>
                  <a:gd name="T9" fmla="*/ 0 h 175"/>
                  <a:gd name="T10" fmla="*/ 101 w 202"/>
                  <a:gd name="T11" fmla="*/ 73 h 175"/>
                  <a:gd name="T12" fmla="*/ 149 w 202"/>
                  <a:gd name="T13" fmla="*/ 118 h 175"/>
                  <a:gd name="T14" fmla="*/ 191 w 202"/>
                  <a:gd name="T15" fmla="*/ 175 h 175"/>
                  <a:gd name="T16" fmla="*/ 202 w 202"/>
                  <a:gd name="T17" fmla="*/ 14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2" h="175">
                    <a:moveTo>
                      <a:pt x="202" y="140"/>
                    </a:moveTo>
                    <a:lnTo>
                      <a:pt x="140" y="90"/>
                    </a:lnTo>
                    <a:lnTo>
                      <a:pt x="90" y="45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101" y="73"/>
                    </a:lnTo>
                    <a:lnTo>
                      <a:pt x="149" y="118"/>
                    </a:lnTo>
                    <a:lnTo>
                      <a:pt x="191" y="175"/>
                    </a:lnTo>
                    <a:lnTo>
                      <a:pt x="202" y="1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37" name="Freeform 133">
                <a:extLst>
                  <a:ext uri="{FF2B5EF4-FFF2-40B4-BE49-F238E27FC236}">
                    <a16:creationId xmlns:a16="http://schemas.microsoft.com/office/drawing/2014/main" id="{567996DC-4C3F-15FA-4E4B-44029B16E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7" y="488"/>
                <a:ext cx="175" cy="144"/>
              </a:xfrm>
              <a:custGeom>
                <a:avLst/>
                <a:gdLst>
                  <a:gd name="T0" fmla="*/ 175 w 175"/>
                  <a:gd name="T1" fmla="*/ 90 h 144"/>
                  <a:gd name="T2" fmla="*/ 129 w 175"/>
                  <a:gd name="T3" fmla="*/ 73 h 144"/>
                  <a:gd name="T4" fmla="*/ 95 w 175"/>
                  <a:gd name="T5" fmla="*/ 44 h 144"/>
                  <a:gd name="T6" fmla="*/ 34 w 175"/>
                  <a:gd name="T7" fmla="*/ 0 h 144"/>
                  <a:gd name="T8" fmla="*/ 0 w 175"/>
                  <a:gd name="T9" fmla="*/ 0 h 144"/>
                  <a:gd name="T10" fmla="*/ 79 w 175"/>
                  <a:gd name="T11" fmla="*/ 44 h 144"/>
                  <a:gd name="T12" fmla="*/ 109 w 175"/>
                  <a:gd name="T13" fmla="*/ 75 h 144"/>
                  <a:gd name="T14" fmla="*/ 175 w 175"/>
                  <a:gd name="T15" fmla="*/ 144 h 144"/>
                  <a:gd name="T16" fmla="*/ 171 w 175"/>
                  <a:gd name="T17" fmla="*/ 102 h 144"/>
                  <a:gd name="T18" fmla="*/ 175 w 175"/>
                  <a:gd name="T19" fmla="*/ 9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5" h="144">
                    <a:moveTo>
                      <a:pt x="175" y="90"/>
                    </a:moveTo>
                    <a:lnTo>
                      <a:pt x="129" y="73"/>
                    </a:lnTo>
                    <a:lnTo>
                      <a:pt x="95" y="44"/>
                    </a:lnTo>
                    <a:lnTo>
                      <a:pt x="34" y="0"/>
                    </a:lnTo>
                    <a:lnTo>
                      <a:pt x="0" y="0"/>
                    </a:lnTo>
                    <a:lnTo>
                      <a:pt x="79" y="44"/>
                    </a:lnTo>
                    <a:lnTo>
                      <a:pt x="109" y="75"/>
                    </a:lnTo>
                    <a:lnTo>
                      <a:pt x="175" y="144"/>
                    </a:lnTo>
                    <a:lnTo>
                      <a:pt x="171" y="102"/>
                    </a:lnTo>
                    <a:lnTo>
                      <a:pt x="175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38" name="Freeform 134">
                <a:extLst>
                  <a:ext uri="{FF2B5EF4-FFF2-40B4-BE49-F238E27FC236}">
                    <a16:creationId xmlns:a16="http://schemas.microsoft.com/office/drawing/2014/main" id="{965B3D55-6DD3-94E0-21CD-A37CE5A745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569"/>
                <a:ext cx="205" cy="219"/>
              </a:xfrm>
              <a:custGeom>
                <a:avLst/>
                <a:gdLst>
                  <a:gd name="T0" fmla="*/ 201 w 205"/>
                  <a:gd name="T1" fmla="*/ 163 h 219"/>
                  <a:gd name="T2" fmla="*/ 145 w 205"/>
                  <a:gd name="T3" fmla="*/ 113 h 219"/>
                  <a:gd name="T4" fmla="*/ 123 w 205"/>
                  <a:gd name="T5" fmla="*/ 79 h 219"/>
                  <a:gd name="T6" fmla="*/ 78 w 205"/>
                  <a:gd name="T7" fmla="*/ 46 h 219"/>
                  <a:gd name="T8" fmla="*/ 39 w 205"/>
                  <a:gd name="T9" fmla="*/ 17 h 219"/>
                  <a:gd name="T10" fmla="*/ 10 w 205"/>
                  <a:gd name="T11" fmla="*/ 0 h 219"/>
                  <a:gd name="T12" fmla="*/ 0 w 205"/>
                  <a:gd name="T13" fmla="*/ 0 h 219"/>
                  <a:gd name="T14" fmla="*/ 0 w 205"/>
                  <a:gd name="T15" fmla="*/ 17 h 219"/>
                  <a:gd name="T16" fmla="*/ 33 w 205"/>
                  <a:gd name="T17" fmla="*/ 38 h 219"/>
                  <a:gd name="T18" fmla="*/ 95 w 205"/>
                  <a:gd name="T19" fmla="*/ 78 h 219"/>
                  <a:gd name="T20" fmla="*/ 139 w 205"/>
                  <a:gd name="T21" fmla="*/ 122 h 219"/>
                  <a:gd name="T22" fmla="*/ 171 w 205"/>
                  <a:gd name="T23" fmla="*/ 172 h 219"/>
                  <a:gd name="T24" fmla="*/ 205 w 205"/>
                  <a:gd name="T25" fmla="*/ 219 h 219"/>
                  <a:gd name="T26" fmla="*/ 201 w 205"/>
                  <a:gd name="T27" fmla="*/ 163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5" h="219">
                    <a:moveTo>
                      <a:pt x="201" y="163"/>
                    </a:moveTo>
                    <a:lnTo>
                      <a:pt x="145" y="113"/>
                    </a:lnTo>
                    <a:lnTo>
                      <a:pt x="123" y="79"/>
                    </a:lnTo>
                    <a:lnTo>
                      <a:pt x="78" y="46"/>
                    </a:lnTo>
                    <a:lnTo>
                      <a:pt x="39" y="17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3" y="38"/>
                    </a:lnTo>
                    <a:lnTo>
                      <a:pt x="95" y="78"/>
                    </a:lnTo>
                    <a:lnTo>
                      <a:pt x="139" y="122"/>
                    </a:lnTo>
                    <a:lnTo>
                      <a:pt x="171" y="172"/>
                    </a:lnTo>
                    <a:lnTo>
                      <a:pt x="205" y="219"/>
                    </a:lnTo>
                    <a:lnTo>
                      <a:pt x="201" y="1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39" name="Freeform 135">
                <a:extLst>
                  <a:ext uri="{FF2B5EF4-FFF2-40B4-BE49-F238E27FC236}">
                    <a16:creationId xmlns:a16="http://schemas.microsoft.com/office/drawing/2014/main" id="{433D60A8-87E8-14DC-B68E-C580FFC1BB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2" y="741"/>
                <a:ext cx="160" cy="132"/>
              </a:xfrm>
              <a:custGeom>
                <a:avLst/>
                <a:gdLst>
                  <a:gd name="T0" fmla="*/ 160 w 160"/>
                  <a:gd name="T1" fmla="*/ 109 h 132"/>
                  <a:gd name="T2" fmla="*/ 115 w 160"/>
                  <a:gd name="T3" fmla="*/ 59 h 132"/>
                  <a:gd name="T4" fmla="*/ 67 w 160"/>
                  <a:gd name="T5" fmla="*/ 28 h 132"/>
                  <a:gd name="T6" fmla="*/ 27 w 160"/>
                  <a:gd name="T7" fmla="*/ 7 h 132"/>
                  <a:gd name="T8" fmla="*/ 0 w 160"/>
                  <a:gd name="T9" fmla="*/ 0 h 132"/>
                  <a:gd name="T10" fmla="*/ 17 w 160"/>
                  <a:gd name="T11" fmla="*/ 28 h 132"/>
                  <a:gd name="T12" fmla="*/ 67 w 160"/>
                  <a:gd name="T13" fmla="*/ 56 h 132"/>
                  <a:gd name="T14" fmla="*/ 106 w 160"/>
                  <a:gd name="T15" fmla="*/ 99 h 132"/>
                  <a:gd name="T16" fmla="*/ 125 w 160"/>
                  <a:gd name="T17" fmla="*/ 126 h 132"/>
                  <a:gd name="T18" fmla="*/ 142 w 160"/>
                  <a:gd name="T19" fmla="*/ 132 h 132"/>
                  <a:gd name="T20" fmla="*/ 158 w 160"/>
                  <a:gd name="T21" fmla="*/ 122 h 132"/>
                  <a:gd name="T22" fmla="*/ 160 w 160"/>
                  <a:gd name="T23" fmla="*/ 109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0" h="132">
                    <a:moveTo>
                      <a:pt x="160" y="109"/>
                    </a:moveTo>
                    <a:lnTo>
                      <a:pt x="115" y="59"/>
                    </a:lnTo>
                    <a:lnTo>
                      <a:pt x="67" y="28"/>
                    </a:lnTo>
                    <a:lnTo>
                      <a:pt x="27" y="7"/>
                    </a:lnTo>
                    <a:lnTo>
                      <a:pt x="0" y="0"/>
                    </a:lnTo>
                    <a:lnTo>
                      <a:pt x="17" y="28"/>
                    </a:lnTo>
                    <a:lnTo>
                      <a:pt x="67" y="56"/>
                    </a:lnTo>
                    <a:lnTo>
                      <a:pt x="106" y="99"/>
                    </a:lnTo>
                    <a:lnTo>
                      <a:pt x="125" y="126"/>
                    </a:lnTo>
                    <a:lnTo>
                      <a:pt x="142" y="132"/>
                    </a:lnTo>
                    <a:lnTo>
                      <a:pt x="158" y="122"/>
                    </a:lnTo>
                    <a:lnTo>
                      <a:pt x="160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0" name="Freeform 136">
                <a:extLst>
                  <a:ext uri="{FF2B5EF4-FFF2-40B4-BE49-F238E27FC236}">
                    <a16:creationId xmlns:a16="http://schemas.microsoft.com/office/drawing/2014/main" id="{F2DA504D-E327-FBEF-530C-3FFD7204F1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4" y="829"/>
                <a:ext cx="176" cy="162"/>
              </a:xfrm>
              <a:custGeom>
                <a:avLst/>
                <a:gdLst>
                  <a:gd name="T0" fmla="*/ 176 w 176"/>
                  <a:gd name="T1" fmla="*/ 150 h 162"/>
                  <a:gd name="T2" fmla="*/ 131 w 176"/>
                  <a:gd name="T3" fmla="*/ 101 h 162"/>
                  <a:gd name="T4" fmla="*/ 74 w 176"/>
                  <a:gd name="T5" fmla="*/ 43 h 162"/>
                  <a:gd name="T6" fmla="*/ 41 w 176"/>
                  <a:gd name="T7" fmla="*/ 15 h 162"/>
                  <a:gd name="T8" fmla="*/ 15 w 176"/>
                  <a:gd name="T9" fmla="*/ 0 h 162"/>
                  <a:gd name="T10" fmla="*/ 0 w 176"/>
                  <a:gd name="T11" fmla="*/ 8 h 162"/>
                  <a:gd name="T12" fmla="*/ 29 w 176"/>
                  <a:gd name="T13" fmla="*/ 34 h 162"/>
                  <a:gd name="T14" fmla="*/ 80 w 176"/>
                  <a:gd name="T15" fmla="*/ 84 h 162"/>
                  <a:gd name="T16" fmla="*/ 127 w 176"/>
                  <a:gd name="T17" fmla="*/ 135 h 162"/>
                  <a:gd name="T18" fmla="*/ 158 w 176"/>
                  <a:gd name="T19" fmla="*/ 162 h 162"/>
                  <a:gd name="T20" fmla="*/ 167 w 176"/>
                  <a:gd name="T21" fmla="*/ 162 h 162"/>
                  <a:gd name="T22" fmla="*/ 176 w 176"/>
                  <a:gd name="T23" fmla="*/ 15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6" h="162">
                    <a:moveTo>
                      <a:pt x="176" y="150"/>
                    </a:moveTo>
                    <a:lnTo>
                      <a:pt x="131" y="101"/>
                    </a:lnTo>
                    <a:lnTo>
                      <a:pt x="74" y="43"/>
                    </a:lnTo>
                    <a:lnTo>
                      <a:pt x="41" y="15"/>
                    </a:lnTo>
                    <a:lnTo>
                      <a:pt x="15" y="0"/>
                    </a:lnTo>
                    <a:lnTo>
                      <a:pt x="0" y="8"/>
                    </a:lnTo>
                    <a:lnTo>
                      <a:pt x="29" y="34"/>
                    </a:lnTo>
                    <a:lnTo>
                      <a:pt x="80" y="84"/>
                    </a:lnTo>
                    <a:lnTo>
                      <a:pt x="127" y="135"/>
                    </a:lnTo>
                    <a:lnTo>
                      <a:pt x="158" y="162"/>
                    </a:lnTo>
                    <a:lnTo>
                      <a:pt x="167" y="162"/>
                    </a:lnTo>
                    <a:lnTo>
                      <a:pt x="176" y="1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1" name="Freeform 137">
                <a:extLst>
                  <a:ext uri="{FF2B5EF4-FFF2-40B4-BE49-F238E27FC236}">
                    <a16:creationId xmlns:a16="http://schemas.microsoft.com/office/drawing/2014/main" id="{56F90931-A300-F6E6-2BF7-886C4137C3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4" y="958"/>
                <a:ext cx="126" cy="130"/>
              </a:xfrm>
              <a:custGeom>
                <a:avLst/>
                <a:gdLst>
                  <a:gd name="T0" fmla="*/ 124 w 126"/>
                  <a:gd name="T1" fmla="*/ 109 h 130"/>
                  <a:gd name="T2" fmla="*/ 72 w 126"/>
                  <a:gd name="T3" fmla="*/ 32 h 130"/>
                  <a:gd name="T4" fmla="*/ 22 w 126"/>
                  <a:gd name="T5" fmla="*/ 3 h 130"/>
                  <a:gd name="T6" fmla="*/ 0 w 126"/>
                  <a:gd name="T7" fmla="*/ 0 h 130"/>
                  <a:gd name="T8" fmla="*/ 5 w 126"/>
                  <a:gd name="T9" fmla="*/ 15 h 130"/>
                  <a:gd name="T10" fmla="*/ 63 w 126"/>
                  <a:gd name="T11" fmla="*/ 56 h 130"/>
                  <a:gd name="T12" fmla="*/ 117 w 126"/>
                  <a:gd name="T13" fmla="*/ 124 h 130"/>
                  <a:gd name="T14" fmla="*/ 126 w 126"/>
                  <a:gd name="T15" fmla="*/ 130 h 130"/>
                  <a:gd name="T16" fmla="*/ 124 w 126"/>
                  <a:gd name="T17" fmla="*/ 109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6" h="130">
                    <a:moveTo>
                      <a:pt x="124" y="109"/>
                    </a:moveTo>
                    <a:lnTo>
                      <a:pt x="72" y="32"/>
                    </a:lnTo>
                    <a:lnTo>
                      <a:pt x="22" y="3"/>
                    </a:lnTo>
                    <a:lnTo>
                      <a:pt x="0" y="0"/>
                    </a:lnTo>
                    <a:lnTo>
                      <a:pt x="5" y="15"/>
                    </a:lnTo>
                    <a:lnTo>
                      <a:pt x="63" y="56"/>
                    </a:lnTo>
                    <a:lnTo>
                      <a:pt x="117" y="124"/>
                    </a:lnTo>
                    <a:lnTo>
                      <a:pt x="126" y="130"/>
                    </a:lnTo>
                    <a:lnTo>
                      <a:pt x="124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2" name="Freeform 138">
                <a:extLst>
                  <a:ext uri="{FF2B5EF4-FFF2-40B4-BE49-F238E27FC236}">
                    <a16:creationId xmlns:a16="http://schemas.microsoft.com/office/drawing/2014/main" id="{12C36240-FC18-8FAC-D648-DBB7AD7E56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7" y="1076"/>
                <a:ext cx="89" cy="100"/>
              </a:xfrm>
              <a:custGeom>
                <a:avLst/>
                <a:gdLst>
                  <a:gd name="T0" fmla="*/ 85 w 89"/>
                  <a:gd name="T1" fmla="*/ 76 h 100"/>
                  <a:gd name="T2" fmla="*/ 41 w 89"/>
                  <a:gd name="T3" fmla="*/ 17 h 100"/>
                  <a:gd name="T4" fmla="*/ 1 w 89"/>
                  <a:gd name="T5" fmla="*/ 0 h 100"/>
                  <a:gd name="T6" fmla="*/ 0 w 89"/>
                  <a:gd name="T7" fmla="*/ 17 h 100"/>
                  <a:gd name="T8" fmla="*/ 18 w 89"/>
                  <a:gd name="T9" fmla="*/ 47 h 100"/>
                  <a:gd name="T10" fmla="*/ 65 w 89"/>
                  <a:gd name="T11" fmla="*/ 86 h 100"/>
                  <a:gd name="T12" fmla="*/ 79 w 89"/>
                  <a:gd name="T13" fmla="*/ 100 h 100"/>
                  <a:gd name="T14" fmla="*/ 89 w 89"/>
                  <a:gd name="T15" fmla="*/ 93 h 100"/>
                  <a:gd name="T16" fmla="*/ 85 w 89"/>
                  <a:gd name="T17" fmla="*/ 7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9" h="100">
                    <a:moveTo>
                      <a:pt x="85" y="76"/>
                    </a:moveTo>
                    <a:lnTo>
                      <a:pt x="41" y="17"/>
                    </a:lnTo>
                    <a:lnTo>
                      <a:pt x="1" y="0"/>
                    </a:lnTo>
                    <a:lnTo>
                      <a:pt x="0" y="17"/>
                    </a:lnTo>
                    <a:lnTo>
                      <a:pt x="18" y="47"/>
                    </a:lnTo>
                    <a:lnTo>
                      <a:pt x="65" y="86"/>
                    </a:lnTo>
                    <a:lnTo>
                      <a:pt x="79" y="100"/>
                    </a:lnTo>
                    <a:lnTo>
                      <a:pt x="89" y="93"/>
                    </a:lnTo>
                    <a:lnTo>
                      <a:pt x="85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3" name="Freeform 139">
                <a:extLst>
                  <a:ext uri="{FF2B5EF4-FFF2-40B4-BE49-F238E27FC236}">
                    <a16:creationId xmlns:a16="http://schemas.microsoft.com/office/drawing/2014/main" id="{8B308B52-7778-0411-37F7-5490B943D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3" y="1198"/>
                <a:ext cx="110" cy="112"/>
              </a:xfrm>
              <a:custGeom>
                <a:avLst/>
                <a:gdLst>
                  <a:gd name="T0" fmla="*/ 110 w 110"/>
                  <a:gd name="T1" fmla="*/ 112 h 112"/>
                  <a:gd name="T2" fmla="*/ 94 w 110"/>
                  <a:gd name="T3" fmla="*/ 94 h 112"/>
                  <a:gd name="T4" fmla="*/ 64 w 110"/>
                  <a:gd name="T5" fmla="*/ 47 h 112"/>
                  <a:gd name="T6" fmla="*/ 18 w 110"/>
                  <a:gd name="T7" fmla="*/ 0 h 112"/>
                  <a:gd name="T8" fmla="*/ 0 w 110"/>
                  <a:gd name="T9" fmla="*/ 0 h 112"/>
                  <a:gd name="T10" fmla="*/ 8 w 110"/>
                  <a:gd name="T11" fmla="*/ 17 h 112"/>
                  <a:gd name="T12" fmla="*/ 42 w 110"/>
                  <a:gd name="T13" fmla="*/ 64 h 112"/>
                  <a:gd name="T14" fmla="*/ 77 w 110"/>
                  <a:gd name="T15" fmla="*/ 110 h 112"/>
                  <a:gd name="T16" fmla="*/ 110 w 110"/>
                  <a:gd name="T1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0" h="112">
                    <a:moveTo>
                      <a:pt x="110" y="112"/>
                    </a:moveTo>
                    <a:lnTo>
                      <a:pt x="94" y="94"/>
                    </a:lnTo>
                    <a:lnTo>
                      <a:pt x="64" y="47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17"/>
                    </a:lnTo>
                    <a:lnTo>
                      <a:pt x="42" y="64"/>
                    </a:lnTo>
                    <a:lnTo>
                      <a:pt x="77" y="110"/>
                    </a:lnTo>
                    <a:lnTo>
                      <a:pt x="110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4" name="Freeform 140">
                <a:extLst>
                  <a:ext uri="{FF2B5EF4-FFF2-40B4-BE49-F238E27FC236}">
                    <a16:creationId xmlns:a16="http://schemas.microsoft.com/office/drawing/2014/main" id="{127788FB-DC26-3B03-FED1-0E3614C59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2" y="332"/>
                <a:ext cx="320" cy="1166"/>
              </a:xfrm>
              <a:custGeom>
                <a:avLst/>
                <a:gdLst>
                  <a:gd name="T0" fmla="*/ 45 w 320"/>
                  <a:gd name="T1" fmla="*/ 142 h 1166"/>
                  <a:gd name="T2" fmla="*/ 56 w 320"/>
                  <a:gd name="T3" fmla="*/ 207 h 1166"/>
                  <a:gd name="T4" fmla="*/ 29 w 320"/>
                  <a:gd name="T5" fmla="*/ 251 h 1166"/>
                  <a:gd name="T6" fmla="*/ 33 w 320"/>
                  <a:gd name="T7" fmla="*/ 310 h 1166"/>
                  <a:gd name="T8" fmla="*/ 49 w 320"/>
                  <a:gd name="T9" fmla="*/ 358 h 1166"/>
                  <a:gd name="T10" fmla="*/ 24 w 320"/>
                  <a:gd name="T11" fmla="*/ 408 h 1166"/>
                  <a:gd name="T12" fmla="*/ 51 w 320"/>
                  <a:gd name="T13" fmla="*/ 492 h 1166"/>
                  <a:gd name="T14" fmla="*/ 17 w 320"/>
                  <a:gd name="T15" fmla="*/ 563 h 1166"/>
                  <a:gd name="T16" fmla="*/ 35 w 320"/>
                  <a:gd name="T17" fmla="*/ 633 h 1166"/>
                  <a:gd name="T18" fmla="*/ 44 w 320"/>
                  <a:gd name="T19" fmla="*/ 684 h 1166"/>
                  <a:gd name="T20" fmla="*/ 10 w 320"/>
                  <a:gd name="T21" fmla="*/ 727 h 1166"/>
                  <a:gd name="T22" fmla="*/ 29 w 320"/>
                  <a:gd name="T23" fmla="*/ 818 h 1166"/>
                  <a:gd name="T24" fmla="*/ 27 w 320"/>
                  <a:gd name="T25" fmla="*/ 866 h 1166"/>
                  <a:gd name="T26" fmla="*/ 0 w 320"/>
                  <a:gd name="T27" fmla="*/ 925 h 1166"/>
                  <a:gd name="T28" fmla="*/ 16 w 320"/>
                  <a:gd name="T29" fmla="*/ 976 h 1166"/>
                  <a:gd name="T30" fmla="*/ 17 w 320"/>
                  <a:gd name="T31" fmla="*/ 1023 h 1166"/>
                  <a:gd name="T32" fmla="*/ 24 w 320"/>
                  <a:gd name="T33" fmla="*/ 1071 h 1166"/>
                  <a:gd name="T34" fmla="*/ 45 w 320"/>
                  <a:gd name="T35" fmla="*/ 1115 h 1166"/>
                  <a:gd name="T36" fmla="*/ 49 w 320"/>
                  <a:gd name="T37" fmla="*/ 1166 h 1166"/>
                  <a:gd name="T38" fmla="*/ 121 w 320"/>
                  <a:gd name="T39" fmla="*/ 1122 h 1166"/>
                  <a:gd name="T40" fmla="*/ 205 w 320"/>
                  <a:gd name="T41" fmla="*/ 1112 h 1166"/>
                  <a:gd name="T42" fmla="*/ 265 w 320"/>
                  <a:gd name="T43" fmla="*/ 1087 h 1166"/>
                  <a:gd name="T44" fmla="*/ 283 w 320"/>
                  <a:gd name="T45" fmla="*/ 1055 h 1166"/>
                  <a:gd name="T46" fmla="*/ 288 w 320"/>
                  <a:gd name="T47" fmla="*/ 991 h 1166"/>
                  <a:gd name="T48" fmla="*/ 275 w 320"/>
                  <a:gd name="T49" fmla="*/ 905 h 1166"/>
                  <a:gd name="T50" fmla="*/ 261 w 320"/>
                  <a:gd name="T51" fmla="*/ 861 h 1166"/>
                  <a:gd name="T52" fmla="*/ 270 w 320"/>
                  <a:gd name="T53" fmla="*/ 807 h 1166"/>
                  <a:gd name="T54" fmla="*/ 244 w 320"/>
                  <a:gd name="T55" fmla="*/ 747 h 1166"/>
                  <a:gd name="T56" fmla="*/ 281 w 320"/>
                  <a:gd name="T57" fmla="*/ 700 h 1166"/>
                  <a:gd name="T58" fmla="*/ 253 w 320"/>
                  <a:gd name="T59" fmla="*/ 633 h 1166"/>
                  <a:gd name="T60" fmla="*/ 239 w 320"/>
                  <a:gd name="T61" fmla="*/ 570 h 1166"/>
                  <a:gd name="T62" fmla="*/ 293 w 320"/>
                  <a:gd name="T63" fmla="*/ 522 h 1166"/>
                  <a:gd name="T64" fmla="*/ 275 w 320"/>
                  <a:gd name="T65" fmla="*/ 486 h 1166"/>
                  <a:gd name="T66" fmla="*/ 275 w 320"/>
                  <a:gd name="T67" fmla="*/ 427 h 1166"/>
                  <a:gd name="T68" fmla="*/ 249 w 320"/>
                  <a:gd name="T69" fmla="*/ 390 h 1166"/>
                  <a:gd name="T70" fmla="*/ 270 w 320"/>
                  <a:gd name="T71" fmla="*/ 342 h 1166"/>
                  <a:gd name="T72" fmla="*/ 253 w 320"/>
                  <a:gd name="T73" fmla="*/ 304 h 1166"/>
                  <a:gd name="T74" fmla="*/ 253 w 320"/>
                  <a:gd name="T75" fmla="*/ 272 h 1166"/>
                  <a:gd name="T76" fmla="*/ 272 w 320"/>
                  <a:gd name="T77" fmla="*/ 243 h 1166"/>
                  <a:gd name="T78" fmla="*/ 248 w 320"/>
                  <a:gd name="T79" fmla="*/ 205 h 1166"/>
                  <a:gd name="T80" fmla="*/ 244 w 320"/>
                  <a:gd name="T81" fmla="*/ 151 h 1166"/>
                  <a:gd name="T82" fmla="*/ 305 w 320"/>
                  <a:gd name="T83" fmla="*/ 83 h 1166"/>
                  <a:gd name="T84" fmla="*/ 320 w 320"/>
                  <a:gd name="T85" fmla="*/ 10 h 1166"/>
                  <a:gd name="T86" fmla="*/ 283 w 320"/>
                  <a:gd name="T87" fmla="*/ 10 h 1166"/>
                  <a:gd name="T88" fmla="*/ 176 w 320"/>
                  <a:gd name="T89" fmla="*/ 66 h 1166"/>
                  <a:gd name="T90" fmla="*/ 88 w 320"/>
                  <a:gd name="T91" fmla="*/ 99 h 1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20" h="1166">
                    <a:moveTo>
                      <a:pt x="56" y="110"/>
                    </a:moveTo>
                    <a:lnTo>
                      <a:pt x="45" y="142"/>
                    </a:lnTo>
                    <a:lnTo>
                      <a:pt x="54" y="174"/>
                    </a:lnTo>
                    <a:lnTo>
                      <a:pt x="56" y="207"/>
                    </a:lnTo>
                    <a:lnTo>
                      <a:pt x="45" y="227"/>
                    </a:lnTo>
                    <a:lnTo>
                      <a:pt x="29" y="251"/>
                    </a:lnTo>
                    <a:lnTo>
                      <a:pt x="22" y="287"/>
                    </a:lnTo>
                    <a:lnTo>
                      <a:pt x="33" y="310"/>
                    </a:lnTo>
                    <a:lnTo>
                      <a:pt x="49" y="337"/>
                    </a:lnTo>
                    <a:lnTo>
                      <a:pt x="49" y="358"/>
                    </a:lnTo>
                    <a:lnTo>
                      <a:pt x="38" y="381"/>
                    </a:lnTo>
                    <a:lnTo>
                      <a:pt x="24" y="408"/>
                    </a:lnTo>
                    <a:lnTo>
                      <a:pt x="29" y="435"/>
                    </a:lnTo>
                    <a:lnTo>
                      <a:pt x="51" y="492"/>
                    </a:lnTo>
                    <a:lnTo>
                      <a:pt x="49" y="516"/>
                    </a:lnTo>
                    <a:lnTo>
                      <a:pt x="17" y="563"/>
                    </a:lnTo>
                    <a:lnTo>
                      <a:pt x="17" y="602"/>
                    </a:lnTo>
                    <a:lnTo>
                      <a:pt x="35" y="633"/>
                    </a:lnTo>
                    <a:lnTo>
                      <a:pt x="45" y="661"/>
                    </a:lnTo>
                    <a:lnTo>
                      <a:pt x="44" y="684"/>
                    </a:lnTo>
                    <a:lnTo>
                      <a:pt x="16" y="709"/>
                    </a:lnTo>
                    <a:lnTo>
                      <a:pt x="10" y="727"/>
                    </a:lnTo>
                    <a:lnTo>
                      <a:pt x="16" y="770"/>
                    </a:lnTo>
                    <a:lnTo>
                      <a:pt x="29" y="818"/>
                    </a:lnTo>
                    <a:lnTo>
                      <a:pt x="29" y="844"/>
                    </a:lnTo>
                    <a:lnTo>
                      <a:pt x="27" y="866"/>
                    </a:lnTo>
                    <a:lnTo>
                      <a:pt x="7" y="898"/>
                    </a:lnTo>
                    <a:lnTo>
                      <a:pt x="0" y="925"/>
                    </a:lnTo>
                    <a:lnTo>
                      <a:pt x="1" y="955"/>
                    </a:lnTo>
                    <a:lnTo>
                      <a:pt x="16" y="976"/>
                    </a:lnTo>
                    <a:lnTo>
                      <a:pt x="33" y="996"/>
                    </a:lnTo>
                    <a:lnTo>
                      <a:pt x="17" y="1023"/>
                    </a:lnTo>
                    <a:lnTo>
                      <a:pt x="10" y="1050"/>
                    </a:lnTo>
                    <a:lnTo>
                      <a:pt x="24" y="1071"/>
                    </a:lnTo>
                    <a:lnTo>
                      <a:pt x="44" y="1087"/>
                    </a:lnTo>
                    <a:lnTo>
                      <a:pt x="45" y="1115"/>
                    </a:lnTo>
                    <a:lnTo>
                      <a:pt x="45" y="1137"/>
                    </a:lnTo>
                    <a:lnTo>
                      <a:pt x="49" y="1166"/>
                    </a:lnTo>
                    <a:lnTo>
                      <a:pt x="84" y="1142"/>
                    </a:lnTo>
                    <a:lnTo>
                      <a:pt x="121" y="1122"/>
                    </a:lnTo>
                    <a:lnTo>
                      <a:pt x="154" y="1112"/>
                    </a:lnTo>
                    <a:lnTo>
                      <a:pt x="205" y="1112"/>
                    </a:lnTo>
                    <a:lnTo>
                      <a:pt x="242" y="1106"/>
                    </a:lnTo>
                    <a:lnTo>
                      <a:pt x="265" y="1087"/>
                    </a:lnTo>
                    <a:lnTo>
                      <a:pt x="303" y="1077"/>
                    </a:lnTo>
                    <a:lnTo>
                      <a:pt x="283" y="1055"/>
                    </a:lnTo>
                    <a:lnTo>
                      <a:pt x="275" y="1025"/>
                    </a:lnTo>
                    <a:lnTo>
                      <a:pt x="288" y="991"/>
                    </a:lnTo>
                    <a:lnTo>
                      <a:pt x="286" y="941"/>
                    </a:lnTo>
                    <a:lnTo>
                      <a:pt x="275" y="905"/>
                    </a:lnTo>
                    <a:lnTo>
                      <a:pt x="265" y="887"/>
                    </a:lnTo>
                    <a:lnTo>
                      <a:pt x="261" y="861"/>
                    </a:lnTo>
                    <a:lnTo>
                      <a:pt x="275" y="828"/>
                    </a:lnTo>
                    <a:lnTo>
                      <a:pt x="270" y="807"/>
                    </a:lnTo>
                    <a:lnTo>
                      <a:pt x="242" y="768"/>
                    </a:lnTo>
                    <a:lnTo>
                      <a:pt x="244" y="747"/>
                    </a:lnTo>
                    <a:lnTo>
                      <a:pt x="255" y="727"/>
                    </a:lnTo>
                    <a:lnTo>
                      <a:pt x="281" y="700"/>
                    </a:lnTo>
                    <a:lnTo>
                      <a:pt x="272" y="679"/>
                    </a:lnTo>
                    <a:lnTo>
                      <a:pt x="253" y="633"/>
                    </a:lnTo>
                    <a:lnTo>
                      <a:pt x="239" y="602"/>
                    </a:lnTo>
                    <a:lnTo>
                      <a:pt x="239" y="570"/>
                    </a:lnTo>
                    <a:lnTo>
                      <a:pt x="288" y="552"/>
                    </a:lnTo>
                    <a:lnTo>
                      <a:pt x="293" y="522"/>
                    </a:lnTo>
                    <a:lnTo>
                      <a:pt x="288" y="503"/>
                    </a:lnTo>
                    <a:lnTo>
                      <a:pt x="275" y="486"/>
                    </a:lnTo>
                    <a:lnTo>
                      <a:pt x="277" y="460"/>
                    </a:lnTo>
                    <a:lnTo>
                      <a:pt x="275" y="427"/>
                    </a:lnTo>
                    <a:lnTo>
                      <a:pt x="261" y="411"/>
                    </a:lnTo>
                    <a:lnTo>
                      <a:pt x="249" y="390"/>
                    </a:lnTo>
                    <a:lnTo>
                      <a:pt x="258" y="368"/>
                    </a:lnTo>
                    <a:lnTo>
                      <a:pt x="270" y="342"/>
                    </a:lnTo>
                    <a:lnTo>
                      <a:pt x="270" y="326"/>
                    </a:lnTo>
                    <a:lnTo>
                      <a:pt x="253" y="304"/>
                    </a:lnTo>
                    <a:lnTo>
                      <a:pt x="248" y="287"/>
                    </a:lnTo>
                    <a:lnTo>
                      <a:pt x="253" y="272"/>
                    </a:lnTo>
                    <a:lnTo>
                      <a:pt x="270" y="261"/>
                    </a:lnTo>
                    <a:lnTo>
                      <a:pt x="272" y="243"/>
                    </a:lnTo>
                    <a:lnTo>
                      <a:pt x="267" y="233"/>
                    </a:lnTo>
                    <a:lnTo>
                      <a:pt x="248" y="205"/>
                    </a:lnTo>
                    <a:lnTo>
                      <a:pt x="242" y="174"/>
                    </a:lnTo>
                    <a:lnTo>
                      <a:pt x="244" y="151"/>
                    </a:lnTo>
                    <a:lnTo>
                      <a:pt x="261" y="130"/>
                    </a:lnTo>
                    <a:lnTo>
                      <a:pt x="305" y="83"/>
                    </a:lnTo>
                    <a:lnTo>
                      <a:pt x="320" y="43"/>
                    </a:lnTo>
                    <a:lnTo>
                      <a:pt x="320" y="10"/>
                    </a:lnTo>
                    <a:lnTo>
                      <a:pt x="305" y="0"/>
                    </a:lnTo>
                    <a:lnTo>
                      <a:pt x="283" y="10"/>
                    </a:lnTo>
                    <a:lnTo>
                      <a:pt x="228" y="44"/>
                    </a:lnTo>
                    <a:lnTo>
                      <a:pt x="176" y="66"/>
                    </a:lnTo>
                    <a:lnTo>
                      <a:pt x="123" y="88"/>
                    </a:lnTo>
                    <a:lnTo>
                      <a:pt x="88" y="99"/>
                    </a:lnTo>
                    <a:lnTo>
                      <a:pt x="56" y="11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5" name="Freeform 141">
                <a:extLst>
                  <a:ext uri="{FF2B5EF4-FFF2-40B4-BE49-F238E27FC236}">
                    <a16:creationId xmlns:a16="http://schemas.microsoft.com/office/drawing/2014/main" id="{5590604A-CD50-6C03-7EE7-440D70D832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4" y="322"/>
                <a:ext cx="565" cy="1192"/>
              </a:xfrm>
              <a:custGeom>
                <a:avLst/>
                <a:gdLst>
                  <a:gd name="T0" fmla="*/ 368 w 565"/>
                  <a:gd name="T1" fmla="*/ 1120 h 1192"/>
                  <a:gd name="T2" fmla="*/ 260 w 565"/>
                  <a:gd name="T3" fmla="*/ 1157 h 1192"/>
                  <a:gd name="T4" fmla="*/ 45 w 565"/>
                  <a:gd name="T5" fmla="*/ 964 h 1192"/>
                  <a:gd name="T6" fmla="*/ 34 w 565"/>
                  <a:gd name="T7" fmla="*/ 997 h 1192"/>
                  <a:gd name="T8" fmla="*/ 267 w 565"/>
                  <a:gd name="T9" fmla="*/ 1192 h 1192"/>
                  <a:gd name="T10" fmla="*/ 379 w 565"/>
                  <a:gd name="T11" fmla="*/ 1132 h 1192"/>
                  <a:gd name="T12" fmla="*/ 534 w 565"/>
                  <a:gd name="T13" fmla="*/ 1081 h 1192"/>
                  <a:gd name="T14" fmla="*/ 526 w 565"/>
                  <a:gd name="T15" fmla="*/ 997 h 1192"/>
                  <a:gd name="T16" fmla="*/ 495 w 565"/>
                  <a:gd name="T17" fmla="*/ 903 h 1192"/>
                  <a:gd name="T18" fmla="*/ 510 w 565"/>
                  <a:gd name="T19" fmla="*/ 828 h 1192"/>
                  <a:gd name="T20" fmla="*/ 478 w 565"/>
                  <a:gd name="T21" fmla="*/ 753 h 1192"/>
                  <a:gd name="T22" fmla="*/ 494 w 565"/>
                  <a:gd name="T23" fmla="*/ 666 h 1192"/>
                  <a:gd name="T24" fmla="*/ 506 w 565"/>
                  <a:gd name="T25" fmla="*/ 580 h 1192"/>
                  <a:gd name="T26" fmla="*/ 510 w 565"/>
                  <a:gd name="T27" fmla="*/ 472 h 1192"/>
                  <a:gd name="T28" fmla="*/ 488 w 565"/>
                  <a:gd name="T29" fmla="*/ 380 h 1192"/>
                  <a:gd name="T30" fmla="*/ 478 w 565"/>
                  <a:gd name="T31" fmla="*/ 308 h 1192"/>
                  <a:gd name="T32" fmla="*/ 504 w 565"/>
                  <a:gd name="T33" fmla="*/ 245 h 1192"/>
                  <a:gd name="T34" fmla="*/ 490 w 565"/>
                  <a:gd name="T35" fmla="*/ 140 h 1192"/>
                  <a:gd name="T36" fmla="*/ 559 w 565"/>
                  <a:gd name="T37" fmla="*/ 12 h 1192"/>
                  <a:gd name="T38" fmla="*/ 528 w 565"/>
                  <a:gd name="T39" fmla="*/ 39 h 1192"/>
                  <a:gd name="T40" fmla="*/ 457 w 565"/>
                  <a:gd name="T41" fmla="*/ 156 h 1192"/>
                  <a:gd name="T42" fmla="*/ 354 w 565"/>
                  <a:gd name="T43" fmla="*/ 254 h 1192"/>
                  <a:gd name="T44" fmla="*/ 461 w 565"/>
                  <a:gd name="T45" fmla="*/ 217 h 1192"/>
                  <a:gd name="T46" fmla="*/ 451 w 565"/>
                  <a:gd name="T47" fmla="*/ 286 h 1192"/>
                  <a:gd name="T48" fmla="*/ 401 w 565"/>
                  <a:gd name="T49" fmla="*/ 358 h 1192"/>
                  <a:gd name="T50" fmla="*/ 474 w 565"/>
                  <a:gd name="T51" fmla="*/ 342 h 1192"/>
                  <a:gd name="T52" fmla="*/ 455 w 565"/>
                  <a:gd name="T53" fmla="*/ 397 h 1192"/>
                  <a:gd name="T54" fmla="*/ 450 w 565"/>
                  <a:gd name="T55" fmla="*/ 456 h 1192"/>
                  <a:gd name="T56" fmla="*/ 343 w 565"/>
                  <a:gd name="T57" fmla="*/ 535 h 1192"/>
                  <a:gd name="T58" fmla="*/ 463 w 565"/>
                  <a:gd name="T59" fmla="*/ 481 h 1192"/>
                  <a:gd name="T60" fmla="*/ 506 w 565"/>
                  <a:gd name="T61" fmla="*/ 535 h 1192"/>
                  <a:gd name="T62" fmla="*/ 434 w 565"/>
                  <a:gd name="T63" fmla="*/ 586 h 1192"/>
                  <a:gd name="T64" fmla="*/ 299 w 565"/>
                  <a:gd name="T65" fmla="*/ 650 h 1192"/>
                  <a:gd name="T66" fmla="*/ 451 w 565"/>
                  <a:gd name="T67" fmla="*/ 623 h 1192"/>
                  <a:gd name="T68" fmla="*/ 483 w 565"/>
                  <a:gd name="T69" fmla="*/ 725 h 1192"/>
                  <a:gd name="T70" fmla="*/ 303 w 565"/>
                  <a:gd name="T71" fmla="*/ 773 h 1192"/>
                  <a:gd name="T72" fmla="*/ 401 w 565"/>
                  <a:gd name="T73" fmla="*/ 769 h 1192"/>
                  <a:gd name="T74" fmla="*/ 463 w 565"/>
                  <a:gd name="T75" fmla="*/ 800 h 1192"/>
                  <a:gd name="T76" fmla="*/ 461 w 565"/>
                  <a:gd name="T77" fmla="*/ 860 h 1192"/>
                  <a:gd name="T78" fmla="*/ 288 w 565"/>
                  <a:gd name="T79" fmla="*/ 894 h 1192"/>
                  <a:gd name="T80" fmla="*/ 373 w 565"/>
                  <a:gd name="T81" fmla="*/ 894 h 1192"/>
                  <a:gd name="T82" fmla="*/ 472 w 565"/>
                  <a:gd name="T83" fmla="*/ 878 h 1192"/>
                  <a:gd name="T84" fmla="*/ 386 w 565"/>
                  <a:gd name="T85" fmla="*/ 958 h 1192"/>
                  <a:gd name="T86" fmla="*/ 288 w 565"/>
                  <a:gd name="T87" fmla="*/ 1006 h 1192"/>
                  <a:gd name="T88" fmla="*/ 412 w 565"/>
                  <a:gd name="T89" fmla="*/ 962 h 1192"/>
                  <a:gd name="T90" fmla="*/ 485 w 565"/>
                  <a:gd name="T91" fmla="*/ 946 h 1192"/>
                  <a:gd name="T92" fmla="*/ 483 w 565"/>
                  <a:gd name="T93" fmla="*/ 1017 h 1192"/>
                  <a:gd name="T94" fmla="*/ 494 w 565"/>
                  <a:gd name="T95" fmla="*/ 1076 h 1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65" h="1192">
                    <a:moveTo>
                      <a:pt x="479" y="1078"/>
                    </a:moveTo>
                    <a:lnTo>
                      <a:pt x="455" y="1105"/>
                    </a:lnTo>
                    <a:lnTo>
                      <a:pt x="417" y="1113"/>
                    </a:lnTo>
                    <a:lnTo>
                      <a:pt x="368" y="1120"/>
                    </a:lnTo>
                    <a:lnTo>
                      <a:pt x="315" y="1131"/>
                    </a:lnTo>
                    <a:lnTo>
                      <a:pt x="281" y="1152"/>
                    </a:lnTo>
                    <a:lnTo>
                      <a:pt x="270" y="1163"/>
                    </a:lnTo>
                    <a:lnTo>
                      <a:pt x="260" y="1157"/>
                    </a:lnTo>
                    <a:lnTo>
                      <a:pt x="196" y="1110"/>
                    </a:lnTo>
                    <a:lnTo>
                      <a:pt x="114" y="1045"/>
                    </a:lnTo>
                    <a:lnTo>
                      <a:pt x="86" y="1006"/>
                    </a:lnTo>
                    <a:lnTo>
                      <a:pt x="45" y="964"/>
                    </a:lnTo>
                    <a:lnTo>
                      <a:pt x="32" y="932"/>
                    </a:lnTo>
                    <a:lnTo>
                      <a:pt x="0" y="926"/>
                    </a:lnTo>
                    <a:lnTo>
                      <a:pt x="16" y="962"/>
                    </a:lnTo>
                    <a:lnTo>
                      <a:pt x="34" y="997"/>
                    </a:lnTo>
                    <a:lnTo>
                      <a:pt x="86" y="1035"/>
                    </a:lnTo>
                    <a:lnTo>
                      <a:pt x="123" y="1081"/>
                    </a:lnTo>
                    <a:lnTo>
                      <a:pt x="212" y="1138"/>
                    </a:lnTo>
                    <a:lnTo>
                      <a:pt x="267" y="1192"/>
                    </a:lnTo>
                    <a:lnTo>
                      <a:pt x="288" y="1186"/>
                    </a:lnTo>
                    <a:lnTo>
                      <a:pt x="310" y="1159"/>
                    </a:lnTo>
                    <a:lnTo>
                      <a:pt x="341" y="1143"/>
                    </a:lnTo>
                    <a:lnTo>
                      <a:pt x="379" y="1132"/>
                    </a:lnTo>
                    <a:lnTo>
                      <a:pt x="461" y="1125"/>
                    </a:lnTo>
                    <a:lnTo>
                      <a:pt x="485" y="1110"/>
                    </a:lnTo>
                    <a:lnTo>
                      <a:pt x="526" y="1099"/>
                    </a:lnTo>
                    <a:lnTo>
                      <a:pt x="534" y="1081"/>
                    </a:lnTo>
                    <a:lnTo>
                      <a:pt x="521" y="1060"/>
                    </a:lnTo>
                    <a:lnTo>
                      <a:pt x="506" y="1038"/>
                    </a:lnTo>
                    <a:lnTo>
                      <a:pt x="515" y="1011"/>
                    </a:lnTo>
                    <a:lnTo>
                      <a:pt x="526" y="997"/>
                    </a:lnTo>
                    <a:lnTo>
                      <a:pt x="526" y="974"/>
                    </a:lnTo>
                    <a:lnTo>
                      <a:pt x="515" y="937"/>
                    </a:lnTo>
                    <a:lnTo>
                      <a:pt x="510" y="919"/>
                    </a:lnTo>
                    <a:lnTo>
                      <a:pt x="495" y="903"/>
                    </a:lnTo>
                    <a:lnTo>
                      <a:pt x="488" y="883"/>
                    </a:lnTo>
                    <a:lnTo>
                      <a:pt x="495" y="865"/>
                    </a:lnTo>
                    <a:lnTo>
                      <a:pt x="512" y="851"/>
                    </a:lnTo>
                    <a:lnTo>
                      <a:pt x="510" y="828"/>
                    </a:lnTo>
                    <a:lnTo>
                      <a:pt x="501" y="811"/>
                    </a:lnTo>
                    <a:lnTo>
                      <a:pt x="483" y="785"/>
                    </a:lnTo>
                    <a:lnTo>
                      <a:pt x="472" y="773"/>
                    </a:lnTo>
                    <a:lnTo>
                      <a:pt x="478" y="753"/>
                    </a:lnTo>
                    <a:lnTo>
                      <a:pt x="504" y="737"/>
                    </a:lnTo>
                    <a:lnTo>
                      <a:pt x="515" y="716"/>
                    </a:lnTo>
                    <a:lnTo>
                      <a:pt x="512" y="698"/>
                    </a:lnTo>
                    <a:lnTo>
                      <a:pt x="494" y="666"/>
                    </a:lnTo>
                    <a:lnTo>
                      <a:pt x="474" y="629"/>
                    </a:lnTo>
                    <a:lnTo>
                      <a:pt x="467" y="602"/>
                    </a:lnTo>
                    <a:lnTo>
                      <a:pt x="478" y="591"/>
                    </a:lnTo>
                    <a:lnTo>
                      <a:pt x="506" y="580"/>
                    </a:lnTo>
                    <a:lnTo>
                      <a:pt x="522" y="570"/>
                    </a:lnTo>
                    <a:lnTo>
                      <a:pt x="526" y="535"/>
                    </a:lnTo>
                    <a:lnTo>
                      <a:pt x="506" y="497"/>
                    </a:lnTo>
                    <a:lnTo>
                      <a:pt x="510" y="472"/>
                    </a:lnTo>
                    <a:lnTo>
                      <a:pt x="517" y="449"/>
                    </a:lnTo>
                    <a:lnTo>
                      <a:pt x="499" y="422"/>
                    </a:lnTo>
                    <a:lnTo>
                      <a:pt x="483" y="397"/>
                    </a:lnTo>
                    <a:lnTo>
                      <a:pt x="488" y="380"/>
                    </a:lnTo>
                    <a:lnTo>
                      <a:pt x="499" y="363"/>
                    </a:lnTo>
                    <a:lnTo>
                      <a:pt x="499" y="336"/>
                    </a:lnTo>
                    <a:lnTo>
                      <a:pt x="488" y="320"/>
                    </a:lnTo>
                    <a:lnTo>
                      <a:pt x="478" y="308"/>
                    </a:lnTo>
                    <a:lnTo>
                      <a:pt x="479" y="288"/>
                    </a:lnTo>
                    <a:lnTo>
                      <a:pt x="499" y="277"/>
                    </a:lnTo>
                    <a:lnTo>
                      <a:pt x="510" y="267"/>
                    </a:lnTo>
                    <a:lnTo>
                      <a:pt x="504" y="245"/>
                    </a:lnTo>
                    <a:lnTo>
                      <a:pt x="483" y="217"/>
                    </a:lnTo>
                    <a:lnTo>
                      <a:pt x="474" y="194"/>
                    </a:lnTo>
                    <a:lnTo>
                      <a:pt x="472" y="167"/>
                    </a:lnTo>
                    <a:lnTo>
                      <a:pt x="490" y="140"/>
                    </a:lnTo>
                    <a:lnTo>
                      <a:pt x="528" y="99"/>
                    </a:lnTo>
                    <a:lnTo>
                      <a:pt x="548" y="66"/>
                    </a:lnTo>
                    <a:lnTo>
                      <a:pt x="565" y="39"/>
                    </a:lnTo>
                    <a:lnTo>
                      <a:pt x="559" y="12"/>
                    </a:lnTo>
                    <a:lnTo>
                      <a:pt x="545" y="0"/>
                    </a:lnTo>
                    <a:lnTo>
                      <a:pt x="534" y="1"/>
                    </a:lnTo>
                    <a:lnTo>
                      <a:pt x="515" y="23"/>
                    </a:lnTo>
                    <a:lnTo>
                      <a:pt x="528" y="39"/>
                    </a:lnTo>
                    <a:lnTo>
                      <a:pt x="526" y="66"/>
                    </a:lnTo>
                    <a:lnTo>
                      <a:pt x="501" y="113"/>
                    </a:lnTo>
                    <a:lnTo>
                      <a:pt x="469" y="140"/>
                    </a:lnTo>
                    <a:lnTo>
                      <a:pt x="457" y="156"/>
                    </a:lnTo>
                    <a:lnTo>
                      <a:pt x="450" y="178"/>
                    </a:lnTo>
                    <a:lnTo>
                      <a:pt x="446" y="190"/>
                    </a:lnTo>
                    <a:lnTo>
                      <a:pt x="398" y="229"/>
                    </a:lnTo>
                    <a:lnTo>
                      <a:pt x="354" y="254"/>
                    </a:lnTo>
                    <a:lnTo>
                      <a:pt x="348" y="272"/>
                    </a:lnTo>
                    <a:lnTo>
                      <a:pt x="363" y="276"/>
                    </a:lnTo>
                    <a:lnTo>
                      <a:pt x="428" y="229"/>
                    </a:lnTo>
                    <a:lnTo>
                      <a:pt x="461" y="217"/>
                    </a:lnTo>
                    <a:lnTo>
                      <a:pt x="478" y="249"/>
                    </a:lnTo>
                    <a:lnTo>
                      <a:pt x="483" y="261"/>
                    </a:lnTo>
                    <a:lnTo>
                      <a:pt x="467" y="276"/>
                    </a:lnTo>
                    <a:lnTo>
                      <a:pt x="451" y="286"/>
                    </a:lnTo>
                    <a:lnTo>
                      <a:pt x="450" y="304"/>
                    </a:lnTo>
                    <a:lnTo>
                      <a:pt x="455" y="324"/>
                    </a:lnTo>
                    <a:lnTo>
                      <a:pt x="441" y="340"/>
                    </a:lnTo>
                    <a:lnTo>
                      <a:pt x="401" y="358"/>
                    </a:lnTo>
                    <a:lnTo>
                      <a:pt x="341" y="384"/>
                    </a:lnTo>
                    <a:lnTo>
                      <a:pt x="363" y="391"/>
                    </a:lnTo>
                    <a:lnTo>
                      <a:pt x="425" y="367"/>
                    </a:lnTo>
                    <a:lnTo>
                      <a:pt x="474" y="342"/>
                    </a:lnTo>
                    <a:lnTo>
                      <a:pt x="483" y="347"/>
                    </a:lnTo>
                    <a:lnTo>
                      <a:pt x="478" y="363"/>
                    </a:lnTo>
                    <a:lnTo>
                      <a:pt x="461" y="380"/>
                    </a:lnTo>
                    <a:lnTo>
                      <a:pt x="455" y="397"/>
                    </a:lnTo>
                    <a:lnTo>
                      <a:pt x="463" y="418"/>
                    </a:lnTo>
                    <a:lnTo>
                      <a:pt x="483" y="434"/>
                    </a:lnTo>
                    <a:lnTo>
                      <a:pt x="483" y="449"/>
                    </a:lnTo>
                    <a:lnTo>
                      <a:pt x="450" y="456"/>
                    </a:lnTo>
                    <a:lnTo>
                      <a:pt x="423" y="492"/>
                    </a:lnTo>
                    <a:lnTo>
                      <a:pt x="391" y="513"/>
                    </a:lnTo>
                    <a:lnTo>
                      <a:pt x="347" y="525"/>
                    </a:lnTo>
                    <a:lnTo>
                      <a:pt x="343" y="535"/>
                    </a:lnTo>
                    <a:lnTo>
                      <a:pt x="370" y="532"/>
                    </a:lnTo>
                    <a:lnTo>
                      <a:pt x="428" y="513"/>
                    </a:lnTo>
                    <a:lnTo>
                      <a:pt x="450" y="497"/>
                    </a:lnTo>
                    <a:lnTo>
                      <a:pt x="463" y="481"/>
                    </a:lnTo>
                    <a:lnTo>
                      <a:pt x="483" y="477"/>
                    </a:lnTo>
                    <a:lnTo>
                      <a:pt x="483" y="497"/>
                    </a:lnTo>
                    <a:lnTo>
                      <a:pt x="495" y="515"/>
                    </a:lnTo>
                    <a:lnTo>
                      <a:pt x="506" y="535"/>
                    </a:lnTo>
                    <a:lnTo>
                      <a:pt x="499" y="552"/>
                    </a:lnTo>
                    <a:lnTo>
                      <a:pt x="474" y="562"/>
                    </a:lnTo>
                    <a:lnTo>
                      <a:pt x="450" y="570"/>
                    </a:lnTo>
                    <a:lnTo>
                      <a:pt x="434" y="586"/>
                    </a:lnTo>
                    <a:lnTo>
                      <a:pt x="359" y="607"/>
                    </a:lnTo>
                    <a:lnTo>
                      <a:pt x="304" y="627"/>
                    </a:lnTo>
                    <a:lnTo>
                      <a:pt x="283" y="638"/>
                    </a:lnTo>
                    <a:lnTo>
                      <a:pt x="299" y="650"/>
                    </a:lnTo>
                    <a:lnTo>
                      <a:pt x="332" y="643"/>
                    </a:lnTo>
                    <a:lnTo>
                      <a:pt x="398" y="618"/>
                    </a:lnTo>
                    <a:lnTo>
                      <a:pt x="441" y="605"/>
                    </a:lnTo>
                    <a:lnTo>
                      <a:pt x="451" y="623"/>
                    </a:lnTo>
                    <a:lnTo>
                      <a:pt x="463" y="656"/>
                    </a:lnTo>
                    <a:lnTo>
                      <a:pt x="483" y="683"/>
                    </a:lnTo>
                    <a:lnTo>
                      <a:pt x="485" y="705"/>
                    </a:lnTo>
                    <a:lnTo>
                      <a:pt x="483" y="725"/>
                    </a:lnTo>
                    <a:lnTo>
                      <a:pt x="461" y="732"/>
                    </a:lnTo>
                    <a:lnTo>
                      <a:pt x="423" y="741"/>
                    </a:lnTo>
                    <a:lnTo>
                      <a:pt x="373" y="762"/>
                    </a:lnTo>
                    <a:lnTo>
                      <a:pt x="303" y="773"/>
                    </a:lnTo>
                    <a:lnTo>
                      <a:pt x="276" y="785"/>
                    </a:lnTo>
                    <a:lnTo>
                      <a:pt x="294" y="794"/>
                    </a:lnTo>
                    <a:lnTo>
                      <a:pt x="357" y="785"/>
                    </a:lnTo>
                    <a:lnTo>
                      <a:pt x="401" y="769"/>
                    </a:lnTo>
                    <a:lnTo>
                      <a:pt x="430" y="759"/>
                    </a:lnTo>
                    <a:lnTo>
                      <a:pt x="455" y="753"/>
                    </a:lnTo>
                    <a:lnTo>
                      <a:pt x="451" y="773"/>
                    </a:lnTo>
                    <a:lnTo>
                      <a:pt x="463" y="800"/>
                    </a:lnTo>
                    <a:lnTo>
                      <a:pt x="479" y="816"/>
                    </a:lnTo>
                    <a:lnTo>
                      <a:pt x="483" y="835"/>
                    </a:lnTo>
                    <a:lnTo>
                      <a:pt x="483" y="851"/>
                    </a:lnTo>
                    <a:lnTo>
                      <a:pt x="461" y="860"/>
                    </a:lnTo>
                    <a:lnTo>
                      <a:pt x="419" y="862"/>
                    </a:lnTo>
                    <a:lnTo>
                      <a:pt x="391" y="871"/>
                    </a:lnTo>
                    <a:lnTo>
                      <a:pt x="325" y="892"/>
                    </a:lnTo>
                    <a:lnTo>
                      <a:pt x="288" y="894"/>
                    </a:lnTo>
                    <a:lnTo>
                      <a:pt x="276" y="910"/>
                    </a:lnTo>
                    <a:lnTo>
                      <a:pt x="292" y="915"/>
                    </a:lnTo>
                    <a:lnTo>
                      <a:pt x="325" y="908"/>
                    </a:lnTo>
                    <a:lnTo>
                      <a:pt x="373" y="894"/>
                    </a:lnTo>
                    <a:lnTo>
                      <a:pt x="401" y="883"/>
                    </a:lnTo>
                    <a:lnTo>
                      <a:pt x="435" y="876"/>
                    </a:lnTo>
                    <a:lnTo>
                      <a:pt x="463" y="878"/>
                    </a:lnTo>
                    <a:lnTo>
                      <a:pt x="472" y="878"/>
                    </a:lnTo>
                    <a:lnTo>
                      <a:pt x="472" y="903"/>
                    </a:lnTo>
                    <a:lnTo>
                      <a:pt x="479" y="915"/>
                    </a:lnTo>
                    <a:lnTo>
                      <a:pt x="430" y="926"/>
                    </a:lnTo>
                    <a:lnTo>
                      <a:pt x="386" y="958"/>
                    </a:lnTo>
                    <a:lnTo>
                      <a:pt x="338" y="976"/>
                    </a:lnTo>
                    <a:lnTo>
                      <a:pt x="304" y="981"/>
                    </a:lnTo>
                    <a:lnTo>
                      <a:pt x="278" y="995"/>
                    </a:lnTo>
                    <a:lnTo>
                      <a:pt x="288" y="1006"/>
                    </a:lnTo>
                    <a:lnTo>
                      <a:pt x="315" y="997"/>
                    </a:lnTo>
                    <a:lnTo>
                      <a:pt x="347" y="986"/>
                    </a:lnTo>
                    <a:lnTo>
                      <a:pt x="381" y="981"/>
                    </a:lnTo>
                    <a:lnTo>
                      <a:pt x="412" y="962"/>
                    </a:lnTo>
                    <a:lnTo>
                      <a:pt x="428" y="946"/>
                    </a:lnTo>
                    <a:lnTo>
                      <a:pt x="450" y="942"/>
                    </a:lnTo>
                    <a:lnTo>
                      <a:pt x="478" y="942"/>
                    </a:lnTo>
                    <a:lnTo>
                      <a:pt x="485" y="946"/>
                    </a:lnTo>
                    <a:lnTo>
                      <a:pt x="494" y="964"/>
                    </a:lnTo>
                    <a:lnTo>
                      <a:pt x="499" y="986"/>
                    </a:lnTo>
                    <a:lnTo>
                      <a:pt x="494" y="1006"/>
                    </a:lnTo>
                    <a:lnTo>
                      <a:pt x="483" y="1017"/>
                    </a:lnTo>
                    <a:lnTo>
                      <a:pt x="474" y="1044"/>
                    </a:lnTo>
                    <a:lnTo>
                      <a:pt x="483" y="1054"/>
                    </a:lnTo>
                    <a:lnTo>
                      <a:pt x="494" y="1065"/>
                    </a:lnTo>
                    <a:lnTo>
                      <a:pt x="494" y="1076"/>
                    </a:lnTo>
                    <a:lnTo>
                      <a:pt x="479" y="10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6" name="Freeform 142">
                <a:extLst>
                  <a:ext uri="{FF2B5EF4-FFF2-40B4-BE49-F238E27FC236}">
                    <a16:creationId xmlns:a16="http://schemas.microsoft.com/office/drawing/2014/main" id="{F90FF7D0-1757-3707-9E8F-21D0323B4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1340"/>
                <a:ext cx="169" cy="61"/>
              </a:xfrm>
              <a:custGeom>
                <a:avLst/>
                <a:gdLst>
                  <a:gd name="T0" fmla="*/ 0 w 169"/>
                  <a:gd name="T1" fmla="*/ 48 h 61"/>
                  <a:gd name="T2" fmla="*/ 67 w 169"/>
                  <a:gd name="T3" fmla="*/ 46 h 61"/>
                  <a:gd name="T4" fmla="*/ 93 w 169"/>
                  <a:gd name="T5" fmla="*/ 30 h 61"/>
                  <a:gd name="T6" fmla="*/ 115 w 169"/>
                  <a:gd name="T7" fmla="*/ 12 h 61"/>
                  <a:gd name="T8" fmla="*/ 157 w 169"/>
                  <a:gd name="T9" fmla="*/ 0 h 61"/>
                  <a:gd name="T10" fmla="*/ 169 w 169"/>
                  <a:gd name="T11" fmla="*/ 12 h 61"/>
                  <a:gd name="T12" fmla="*/ 151 w 169"/>
                  <a:gd name="T13" fmla="*/ 17 h 61"/>
                  <a:gd name="T14" fmla="*/ 122 w 169"/>
                  <a:gd name="T15" fmla="*/ 35 h 61"/>
                  <a:gd name="T16" fmla="*/ 106 w 169"/>
                  <a:gd name="T17" fmla="*/ 46 h 61"/>
                  <a:gd name="T18" fmla="*/ 79 w 169"/>
                  <a:gd name="T19" fmla="*/ 54 h 61"/>
                  <a:gd name="T20" fmla="*/ 37 w 169"/>
                  <a:gd name="T21" fmla="*/ 59 h 61"/>
                  <a:gd name="T22" fmla="*/ 3 w 169"/>
                  <a:gd name="T23" fmla="*/ 61 h 61"/>
                  <a:gd name="T24" fmla="*/ 0 w 169"/>
                  <a:gd name="T25" fmla="*/ 4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9" h="61">
                    <a:moveTo>
                      <a:pt x="0" y="48"/>
                    </a:moveTo>
                    <a:lnTo>
                      <a:pt x="67" y="46"/>
                    </a:lnTo>
                    <a:lnTo>
                      <a:pt x="93" y="30"/>
                    </a:lnTo>
                    <a:lnTo>
                      <a:pt x="115" y="12"/>
                    </a:lnTo>
                    <a:lnTo>
                      <a:pt x="157" y="0"/>
                    </a:lnTo>
                    <a:lnTo>
                      <a:pt x="169" y="12"/>
                    </a:lnTo>
                    <a:lnTo>
                      <a:pt x="151" y="17"/>
                    </a:lnTo>
                    <a:lnTo>
                      <a:pt x="122" y="35"/>
                    </a:lnTo>
                    <a:lnTo>
                      <a:pt x="106" y="46"/>
                    </a:lnTo>
                    <a:lnTo>
                      <a:pt x="79" y="54"/>
                    </a:lnTo>
                    <a:lnTo>
                      <a:pt x="37" y="59"/>
                    </a:lnTo>
                    <a:lnTo>
                      <a:pt x="3" y="61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7" name="Freeform 143">
                <a:extLst>
                  <a:ext uri="{FF2B5EF4-FFF2-40B4-BE49-F238E27FC236}">
                    <a16:creationId xmlns:a16="http://schemas.microsoft.com/office/drawing/2014/main" id="{81673248-955D-0842-83E6-7D882E65D5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182"/>
                <a:ext cx="476" cy="262"/>
              </a:xfrm>
              <a:custGeom>
                <a:avLst/>
                <a:gdLst>
                  <a:gd name="T0" fmla="*/ 14 w 476"/>
                  <a:gd name="T1" fmla="*/ 29 h 262"/>
                  <a:gd name="T2" fmla="*/ 70 w 476"/>
                  <a:gd name="T3" fmla="*/ 33 h 262"/>
                  <a:gd name="T4" fmla="*/ 131 w 476"/>
                  <a:gd name="T5" fmla="*/ 34 h 262"/>
                  <a:gd name="T6" fmla="*/ 169 w 476"/>
                  <a:gd name="T7" fmla="*/ 34 h 262"/>
                  <a:gd name="T8" fmla="*/ 200 w 476"/>
                  <a:gd name="T9" fmla="*/ 27 h 262"/>
                  <a:gd name="T10" fmla="*/ 249 w 476"/>
                  <a:gd name="T11" fmla="*/ 12 h 262"/>
                  <a:gd name="T12" fmla="*/ 273 w 476"/>
                  <a:gd name="T13" fmla="*/ 0 h 262"/>
                  <a:gd name="T14" fmla="*/ 306 w 476"/>
                  <a:gd name="T15" fmla="*/ 18 h 262"/>
                  <a:gd name="T16" fmla="*/ 359 w 476"/>
                  <a:gd name="T17" fmla="*/ 55 h 262"/>
                  <a:gd name="T18" fmla="*/ 397 w 476"/>
                  <a:gd name="T19" fmla="*/ 83 h 262"/>
                  <a:gd name="T20" fmla="*/ 447 w 476"/>
                  <a:gd name="T21" fmla="*/ 118 h 262"/>
                  <a:gd name="T22" fmla="*/ 476 w 476"/>
                  <a:gd name="T23" fmla="*/ 143 h 262"/>
                  <a:gd name="T24" fmla="*/ 449 w 476"/>
                  <a:gd name="T25" fmla="*/ 167 h 262"/>
                  <a:gd name="T26" fmla="*/ 421 w 476"/>
                  <a:gd name="T27" fmla="*/ 193 h 262"/>
                  <a:gd name="T28" fmla="*/ 377 w 476"/>
                  <a:gd name="T29" fmla="*/ 211 h 262"/>
                  <a:gd name="T30" fmla="*/ 332 w 476"/>
                  <a:gd name="T31" fmla="*/ 232 h 262"/>
                  <a:gd name="T32" fmla="*/ 290 w 476"/>
                  <a:gd name="T33" fmla="*/ 249 h 262"/>
                  <a:gd name="T34" fmla="*/ 251 w 476"/>
                  <a:gd name="T35" fmla="*/ 254 h 262"/>
                  <a:gd name="T36" fmla="*/ 212 w 476"/>
                  <a:gd name="T37" fmla="*/ 262 h 262"/>
                  <a:gd name="T38" fmla="*/ 162 w 476"/>
                  <a:gd name="T39" fmla="*/ 227 h 262"/>
                  <a:gd name="T40" fmla="*/ 123 w 476"/>
                  <a:gd name="T41" fmla="*/ 195 h 262"/>
                  <a:gd name="T42" fmla="*/ 79 w 476"/>
                  <a:gd name="T43" fmla="*/ 157 h 262"/>
                  <a:gd name="T44" fmla="*/ 44 w 476"/>
                  <a:gd name="T45" fmla="*/ 118 h 262"/>
                  <a:gd name="T46" fmla="*/ 16 w 476"/>
                  <a:gd name="T47" fmla="*/ 90 h 262"/>
                  <a:gd name="T48" fmla="*/ 0 w 476"/>
                  <a:gd name="T49" fmla="*/ 52 h 262"/>
                  <a:gd name="T50" fmla="*/ 14 w 476"/>
                  <a:gd name="T51" fmla="*/ 29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6" h="262">
                    <a:moveTo>
                      <a:pt x="14" y="29"/>
                    </a:moveTo>
                    <a:lnTo>
                      <a:pt x="70" y="33"/>
                    </a:lnTo>
                    <a:lnTo>
                      <a:pt x="131" y="34"/>
                    </a:lnTo>
                    <a:lnTo>
                      <a:pt x="169" y="34"/>
                    </a:lnTo>
                    <a:lnTo>
                      <a:pt x="200" y="27"/>
                    </a:lnTo>
                    <a:lnTo>
                      <a:pt x="249" y="12"/>
                    </a:lnTo>
                    <a:lnTo>
                      <a:pt x="273" y="0"/>
                    </a:lnTo>
                    <a:lnTo>
                      <a:pt x="306" y="18"/>
                    </a:lnTo>
                    <a:lnTo>
                      <a:pt x="359" y="55"/>
                    </a:lnTo>
                    <a:lnTo>
                      <a:pt x="397" y="83"/>
                    </a:lnTo>
                    <a:lnTo>
                      <a:pt x="447" y="118"/>
                    </a:lnTo>
                    <a:lnTo>
                      <a:pt x="476" y="143"/>
                    </a:lnTo>
                    <a:lnTo>
                      <a:pt x="449" y="167"/>
                    </a:lnTo>
                    <a:lnTo>
                      <a:pt x="421" y="193"/>
                    </a:lnTo>
                    <a:lnTo>
                      <a:pt x="377" y="211"/>
                    </a:lnTo>
                    <a:lnTo>
                      <a:pt x="332" y="232"/>
                    </a:lnTo>
                    <a:lnTo>
                      <a:pt x="290" y="249"/>
                    </a:lnTo>
                    <a:lnTo>
                      <a:pt x="251" y="254"/>
                    </a:lnTo>
                    <a:lnTo>
                      <a:pt x="212" y="262"/>
                    </a:lnTo>
                    <a:lnTo>
                      <a:pt x="162" y="227"/>
                    </a:lnTo>
                    <a:lnTo>
                      <a:pt x="123" y="195"/>
                    </a:lnTo>
                    <a:lnTo>
                      <a:pt x="79" y="157"/>
                    </a:lnTo>
                    <a:lnTo>
                      <a:pt x="44" y="118"/>
                    </a:lnTo>
                    <a:lnTo>
                      <a:pt x="16" y="90"/>
                    </a:lnTo>
                    <a:lnTo>
                      <a:pt x="0" y="52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8" name="Freeform 144">
                <a:extLst>
                  <a:ext uri="{FF2B5EF4-FFF2-40B4-BE49-F238E27FC236}">
                    <a16:creationId xmlns:a16="http://schemas.microsoft.com/office/drawing/2014/main" id="{BBC34FD7-48A8-C0DB-E9E2-6EA95F02AF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173"/>
                <a:ext cx="514" cy="304"/>
              </a:xfrm>
              <a:custGeom>
                <a:avLst/>
                <a:gdLst>
                  <a:gd name="T0" fmla="*/ 251 w 514"/>
                  <a:gd name="T1" fmla="*/ 259 h 304"/>
                  <a:gd name="T2" fmla="*/ 333 w 514"/>
                  <a:gd name="T3" fmla="*/ 237 h 304"/>
                  <a:gd name="T4" fmla="*/ 398 w 514"/>
                  <a:gd name="T5" fmla="*/ 207 h 304"/>
                  <a:gd name="T6" fmla="*/ 446 w 514"/>
                  <a:gd name="T7" fmla="*/ 175 h 304"/>
                  <a:gd name="T8" fmla="*/ 464 w 514"/>
                  <a:gd name="T9" fmla="*/ 154 h 304"/>
                  <a:gd name="T10" fmla="*/ 397 w 514"/>
                  <a:gd name="T11" fmla="*/ 91 h 304"/>
                  <a:gd name="T12" fmla="*/ 342 w 514"/>
                  <a:gd name="T13" fmla="*/ 59 h 304"/>
                  <a:gd name="T14" fmla="*/ 290 w 514"/>
                  <a:gd name="T15" fmla="*/ 26 h 304"/>
                  <a:gd name="T16" fmla="*/ 278 w 514"/>
                  <a:gd name="T17" fmla="*/ 26 h 304"/>
                  <a:gd name="T18" fmla="*/ 246 w 514"/>
                  <a:gd name="T19" fmla="*/ 36 h 304"/>
                  <a:gd name="T20" fmla="*/ 202 w 514"/>
                  <a:gd name="T21" fmla="*/ 49 h 304"/>
                  <a:gd name="T22" fmla="*/ 124 w 514"/>
                  <a:gd name="T23" fmla="*/ 54 h 304"/>
                  <a:gd name="T24" fmla="*/ 47 w 514"/>
                  <a:gd name="T25" fmla="*/ 53 h 304"/>
                  <a:gd name="T26" fmla="*/ 26 w 514"/>
                  <a:gd name="T27" fmla="*/ 54 h 304"/>
                  <a:gd name="T28" fmla="*/ 26 w 514"/>
                  <a:gd name="T29" fmla="*/ 70 h 304"/>
                  <a:gd name="T30" fmla="*/ 44 w 514"/>
                  <a:gd name="T31" fmla="*/ 91 h 304"/>
                  <a:gd name="T32" fmla="*/ 74 w 514"/>
                  <a:gd name="T33" fmla="*/ 132 h 304"/>
                  <a:gd name="T34" fmla="*/ 115 w 514"/>
                  <a:gd name="T35" fmla="*/ 165 h 304"/>
                  <a:gd name="T36" fmla="*/ 164 w 514"/>
                  <a:gd name="T37" fmla="*/ 214 h 304"/>
                  <a:gd name="T38" fmla="*/ 211 w 514"/>
                  <a:gd name="T39" fmla="*/ 249 h 304"/>
                  <a:gd name="T40" fmla="*/ 240 w 514"/>
                  <a:gd name="T41" fmla="*/ 268 h 304"/>
                  <a:gd name="T42" fmla="*/ 249 w 514"/>
                  <a:gd name="T43" fmla="*/ 291 h 304"/>
                  <a:gd name="T44" fmla="*/ 239 w 514"/>
                  <a:gd name="T45" fmla="*/ 304 h 304"/>
                  <a:gd name="T46" fmla="*/ 221 w 514"/>
                  <a:gd name="T47" fmla="*/ 296 h 304"/>
                  <a:gd name="T48" fmla="*/ 175 w 514"/>
                  <a:gd name="T49" fmla="*/ 252 h 304"/>
                  <a:gd name="T50" fmla="*/ 115 w 514"/>
                  <a:gd name="T51" fmla="*/ 202 h 304"/>
                  <a:gd name="T52" fmla="*/ 70 w 514"/>
                  <a:gd name="T53" fmla="*/ 165 h 304"/>
                  <a:gd name="T54" fmla="*/ 42 w 514"/>
                  <a:gd name="T55" fmla="*/ 132 h 304"/>
                  <a:gd name="T56" fmla="*/ 16 w 514"/>
                  <a:gd name="T57" fmla="*/ 98 h 304"/>
                  <a:gd name="T58" fmla="*/ 5 w 514"/>
                  <a:gd name="T59" fmla="*/ 75 h 304"/>
                  <a:gd name="T60" fmla="*/ 0 w 514"/>
                  <a:gd name="T61" fmla="*/ 49 h 304"/>
                  <a:gd name="T62" fmla="*/ 7 w 514"/>
                  <a:gd name="T63" fmla="*/ 33 h 304"/>
                  <a:gd name="T64" fmla="*/ 25 w 514"/>
                  <a:gd name="T65" fmla="*/ 26 h 304"/>
                  <a:gd name="T66" fmla="*/ 58 w 514"/>
                  <a:gd name="T67" fmla="*/ 27 h 304"/>
                  <a:gd name="T68" fmla="*/ 120 w 514"/>
                  <a:gd name="T69" fmla="*/ 36 h 304"/>
                  <a:gd name="T70" fmla="*/ 173 w 514"/>
                  <a:gd name="T71" fmla="*/ 36 h 304"/>
                  <a:gd name="T72" fmla="*/ 211 w 514"/>
                  <a:gd name="T73" fmla="*/ 26 h 304"/>
                  <a:gd name="T74" fmla="*/ 255 w 514"/>
                  <a:gd name="T75" fmla="*/ 16 h 304"/>
                  <a:gd name="T76" fmla="*/ 273 w 514"/>
                  <a:gd name="T77" fmla="*/ 0 h 304"/>
                  <a:gd name="T78" fmla="*/ 293 w 514"/>
                  <a:gd name="T79" fmla="*/ 0 h 304"/>
                  <a:gd name="T80" fmla="*/ 338 w 514"/>
                  <a:gd name="T81" fmla="*/ 27 h 304"/>
                  <a:gd name="T82" fmla="*/ 388 w 514"/>
                  <a:gd name="T83" fmla="*/ 66 h 304"/>
                  <a:gd name="T84" fmla="*/ 441 w 514"/>
                  <a:gd name="T85" fmla="*/ 99 h 304"/>
                  <a:gd name="T86" fmla="*/ 469 w 514"/>
                  <a:gd name="T87" fmla="*/ 121 h 304"/>
                  <a:gd name="T88" fmla="*/ 501 w 514"/>
                  <a:gd name="T89" fmla="*/ 142 h 304"/>
                  <a:gd name="T90" fmla="*/ 514 w 514"/>
                  <a:gd name="T91" fmla="*/ 149 h 304"/>
                  <a:gd name="T92" fmla="*/ 506 w 514"/>
                  <a:gd name="T93" fmla="*/ 163 h 304"/>
                  <a:gd name="T94" fmla="*/ 485 w 514"/>
                  <a:gd name="T95" fmla="*/ 177 h 304"/>
                  <a:gd name="T96" fmla="*/ 459 w 514"/>
                  <a:gd name="T97" fmla="*/ 198 h 304"/>
                  <a:gd name="T98" fmla="*/ 435 w 514"/>
                  <a:gd name="T99" fmla="*/ 207 h 304"/>
                  <a:gd name="T100" fmla="*/ 391 w 514"/>
                  <a:gd name="T101" fmla="*/ 226 h 304"/>
                  <a:gd name="T102" fmla="*/ 361 w 514"/>
                  <a:gd name="T103" fmla="*/ 241 h 304"/>
                  <a:gd name="T104" fmla="*/ 326 w 514"/>
                  <a:gd name="T105" fmla="*/ 263 h 304"/>
                  <a:gd name="T106" fmla="*/ 290 w 514"/>
                  <a:gd name="T107" fmla="*/ 268 h 304"/>
                  <a:gd name="T108" fmla="*/ 260 w 514"/>
                  <a:gd name="T109" fmla="*/ 270 h 304"/>
                  <a:gd name="T110" fmla="*/ 251 w 514"/>
                  <a:gd name="T111" fmla="*/ 259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14" h="304">
                    <a:moveTo>
                      <a:pt x="251" y="259"/>
                    </a:moveTo>
                    <a:lnTo>
                      <a:pt x="333" y="237"/>
                    </a:lnTo>
                    <a:lnTo>
                      <a:pt x="398" y="207"/>
                    </a:lnTo>
                    <a:lnTo>
                      <a:pt x="446" y="175"/>
                    </a:lnTo>
                    <a:lnTo>
                      <a:pt x="464" y="154"/>
                    </a:lnTo>
                    <a:lnTo>
                      <a:pt x="397" y="91"/>
                    </a:lnTo>
                    <a:lnTo>
                      <a:pt x="342" y="59"/>
                    </a:lnTo>
                    <a:lnTo>
                      <a:pt x="290" y="26"/>
                    </a:lnTo>
                    <a:lnTo>
                      <a:pt x="278" y="26"/>
                    </a:lnTo>
                    <a:lnTo>
                      <a:pt x="246" y="36"/>
                    </a:lnTo>
                    <a:lnTo>
                      <a:pt x="202" y="49"/>
                    </a:lnTo>
                    <a:lnTo>
                      <a:pt x="124" y="54"/>
                    </a:lnTo>
                    <a:lnTo>
                      <a:pt x="47" y="53"/>
                    </a:lnTo>
                    <a:lnTo>
                      <a:pt x="26" y="54"/>
                    </a:lnTo>
                    <a:lnTo>
                      <a:pt x="26" y="70"/>
                    </a:lnTo>
                    <a:lnTo>
                      <a:pt x="44" y="91"/>
                    </a:lnTo>
                    <a:lnTo>
                      <a:pt x="74" y="132"/>
                    </a:lnTo>
                    <a:lnTo>
                      <a:pt x="115" y="165"/>
                    </a:lnTo>
                    <a:lnTo>
                      <a:pt x="164" y="214"/>
                    </a:lnTo>
                    <a:lnTo>
                      <a:pt x="211" y="249"/>
                    </a:lnTo>
                    <a:lnTo>
                      <a:pt x="240" y="268"/>
                    </a:lnTo>
                    <a:lnTo>
                      <a:pt x="249" y="291"/>
                    </a:lnTo>
                    <a:lnTo>
                      <a:pt x="239" y="304"/>
                    </a:lnTo>
                    <a:lnTo>
                      <a:pt x="221" y="296"/>
                    </a:lnTo>
                    <a:lnTo>
                      <a:pt x="175" y="252"/>
                    </a:lnTo>
                    <a:lnTo>
                      <a:pt x="115" y="202"/>
                    </a:lnTo>
                    <a:lnTo>
                      <a:pt x="70" y="165"/>
                    </a:lnTo>
                    <a:lnTo>
                      <a:pt x="42" y="132"/>
                    </a:lnTo>
                    <a:lnTo>
                      <a:pt x="16" y="98"/>
                    </a:lnTo>
                    <a:lnTo>
                      <a:pt x="5" y="75"/>
                    </a:lnTo>
                    <a:lnTo>
                      <a:pt x="0" y="49"/>
                    </a:lnTo>
                    <a:lnTo>
                      <a:pt x="7" y="33"/>
                    </a:lnTo>
                    <a:lnTo>
                      <a:pt x="25" y="26"/>
                    </a:lnTo>
                    <a:lnTo>
                      <a:pt x="58" y="27"/>
                    </a:lnTo>
                    <a:lnTo>
                      <a:pt x="120" y="36"/>
                    </a:lnTo>
                    <a:lnTo>
                      <a:pt x="173" y="36"/>
                    </a:lnTo>
                    <a:lnTo>
                      <a:pt x="211" y="26"/>
                    </a:lnTo>
                    <a:lnTo>
                      <a:pt x="255" y="16"/>
                    </a:lnTo>
                    <a:lnTo>
                      <a:pt x="273" y="0"/>
                    </a:lnTo>
                    <a:lnTo>
                      <a:pt x="293" y="0"/>
                    </a:lnTo>
                    <a:lnTo>
                      <a:pt x="338" y="27"/>
                    </a:lnTo>
                    <a:lnTo>
                      <a:pt x="388" y="66"/>
                    </a:lnTo>
                    <a:lnTo>
                      <a:pt x="441" y="99"/>
                    </a:lnTo>
                    <a:lnTo>
                      <a:pt x="469" y="121"/>
                    </a:lnTo>
                    <a:lnTo>
                      <a:pt x="501" y="142"/>
                    </a:lnTo>
                    <a:lnTo>
                      <a:pt x="514" y="149"/>
                    </a:lnTo>
                    <a:lnTo>
                      <a:pt x="506" y="163"/>
                    </a:lnTo>
                    <a:lnTo>
                      <a:pt x="485" y="177"/>
                    </a:lnTo>
                    <a:lnTo>
                      <a:pt x="459" y="198"/>
                    </a:lnTo>
                    <a:lnTo>
                      <a:pt x="435" y="207"/>
                    </a:lnTo>
                    <a:lnTo>
                      <a:pt x="391" y="226"/>
                    </a:lnTo>
                    <a:lnTo>
                      <a:pt x="361" y="241"/>
                    </a:lnTo>
                    <a:lnTo>
                      <a:pt x="326" y="263"/>
                    </a:lnTo>
                    <a:lnTo>
                      <a:pt x="290" y="268"/>
                    </a:lnTo>
                    <a:lnTo>
                      <a:pt x="260" y="270"/>
                    </a:lnTo>
                    <a:lnTo>
                      <a:pt x="251" y="2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49" name="Freeform 145">
                <a:extLst>
                  <a:ext uri="{FF2B5EF4-FFF2-40B4-BE49-F238E27FC236}">
                    <a16:creationId xmlns:a16="http://schemas.microsoft.com/office/drawing/2014/main" id="{F6D81C3F-C8E8-338F-6655-C06B6CAEBE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397"/>
                <a:ext cx="168" cy="110"/>
              </a:xfrm>
              <a:custGeom>
                <a:avLst/>
                <a:gdLst>
                  <a:gd name="T0" fmla="*/ 141 w 168"/>
                  <a:gd name="T1" fmla="*/ 13 h 110"/>
                  <a:gd name="T2" fmla="*/ 105 w 168"/>
                  <a:gd name="T3" fmla="*/ 42 h 110"/>
                  <a:gd name="T4" fmla="*/ 74 w 168"/>
                  <a:gd name="T5" fmla="*/ 69 h 110"/>
                  <a:gd name="T6" fmla="*/ 26 w 168"/>
                  <a:gd name="T7" fmla="*/ 86 h 110"/>
                  <a:gd name="T8" fmla="*/ 0 w 168"/>
                  <a:gd name="T9" fmla="*/ 94 h 110"/>
                  <a:gd name="T10" fmla="*/ 20 w 168"/>
                  <a:gd name="T11" fmla="*/ 110 h 110"/>
                  <a:gd name="T12" fmla="*/ 55 w 168"/>
                  <a:gd name="T13" fmla="*/ 104 h 110"/>
                  <a:gd name="T14" fmla="*/ 107 w 168"/>
                  <a:gd name="T15" fmla="*/ 69 h 110"/>
                  <a:gd name="T16" fmla="*/ 168 w 168"/>
                  <a:gd name="T17" fmla="*/ 0 h 110"/>
                  <a:gd name="T18" fmla="*/ 141 w 168"/>
                  <a:gd name="T19" fmla="*/ 13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8" h="110">
                    <a:moveTo>
                      <a:pt x="141" y="13"/>
                    </a:moveTo>
                    <a:lnTo>
                      <a:pt x="105" y="42"/>
                    </a:lnTo>
                    <a:lnTo>
                      <a:pt x="74" y="69"/>
                    </a:lnTo>
                    <a:lnTo>
                      <a:pt x="26" y="86"/>
                    </a:lnTo>
                    <a:lnTo>
                      <a:pt x="0" y="94"/>
                    </a:lnTo>
                    <a:lnTo>
                      <a:pt x="20" y="110"/>
                    </a:lnTo>
                    <a:lnTo>
                      <a:pt x="55" y="104"/>
                    </a:lnTo>
                    <a:lnTo>
                      <a:pt x="107" y="69"/>
                    </a:lnTo>
                    <a:lnTo>
                      <a:pt x="168" y="0"/>
                    </a:lnTo>
                    <a:lnTo>
                      <a:pt x="14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7250" name="Group 146">
              <a:extLst>
                <a:ext uri="{FF2B5EF4-FFF2-40B4-BE49-F238E27FC236}">
                  <a16:creationId xmlns:a16="http://schemas.microsoft.com/office/drawing/2014/main" id="{29BD3DA3-1FEF-DA49-F927-9E6CD82A59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4" y="2151"/>
              <a:ext cx="310" cy="696"/>
              <a:chOff x="2962" y="173"/>
              <a:chExt cx="597" cy="1341"/>
            </a:xfrm>
          </p:grpSpPr>
          <p:sp>
            <p:nvSpPr>
              <p:cNvPr id="47251" name="Freeform 147">
                <a:extLst>
                  <a:ext uri="{FF2B5EF4-FFF2-40B4-BE49-F238E27FC236}">
                    <a16:creationId xmlns:a16="http://schemas.microsoft.com/office/drawing/2014/main" id="{8CC9BBE3-E744-F7A3-5A59-4AF46A8881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2" y="232"/>
                <a:ext cx="318" cy="1264"/>
              </a:xfrm>
              <a:custGeom>
                <a:avLst/>
                <a:gdLst>
                  <a:gd name="T0" fmla="*/ 312 w 318"/>
                  <a:gd name="T1" fmla="*/ 226 h 1264"/>
                  <a:gd name="T2" fmla="*/ 318 w 318"/>
                  <a:gd name="T3" fmla="*/ 274 h 1264"/>
                  <a:gd name="T4" fmla="*/ 318 w 318"/>
                  <a:gd name="T5" fmla="*/ 524 h 1264"/>
                  <a:gd name="T6" fmla="*/ 295 w 318"/>
                  <a:gd name="T7" fmla="*/ 859 h 1264"/>
                  <a:gd name="T8" fmla="*/ 297 w 318"/>
                  <a:gd name="T9" fmla="*/ 1074 h 1264"/>
                  <a:gd name="T10" fmla="*/ 309 w 318"/>
                  <a:gd name="T11" fmla="*/ 1222 h 1264"/>
                  <a:gd name="T12" fmla="*/ 297 w 318"/>
                  <a:gd name="T13" fmla="*/ 1264 h 1264"/>
                  <a:gd name="T14" fmla="*/ 279 w 318"/>
                  <a:gd name="T15" fmla="*/ 1255 h 1264"/>
                  <a:gd name="T16" fmla="*/ 170 w 318"/>
                  <a:gd name="T17" fmla="*/ 1173 h 1264"/>
                  <a:gd name="T18" fmla="*/ 143 w 318"/>
                  <a:gd name="T19" fmla="*/ 1157 h 1264"/>
                  <a:gd name="T20" fmla="*/ 126 w 318"/>
                  <a:gd name="T21" fmla="*/ 1133 h 1264"/>
                  <a:gd name="T22" fmla="*/ 98 w 318"/>
                  <a:gd name="T23" fmla="*/ 1103 h 1264"/>
                  <a:gd name="T24" fmla="*/ 62 w 318"/>
                  <a:gd name="T25" fmla="*/ 1071 h 1264"/>
                  <a:gd name="T26" fmla="*/ 44 w 318"/>
                  <a:gd name="T27" fmla="*/ 1028 h 1264"/>
                  <a:gd name="T28" fmla="*/ 0 w 318"/>
                  <a:gd name="T29" fmla="*/ 989 h 1264"/>
                  <a:gd name="T30" fmla="*/ 0 w 318"/>
                  <a:gd name="T31" fmla="*/ 968 h 1264"/>
                  <a:gd name="T32" fmla="*/ 24 w 318"/>
                  <a:gd name="T33" fmla="*/ 939 h 1264"/>
                  <a:gd name="T34" fmla="*/ 33 w 318"/>
                  <a:gd name="T35" fmla="*/ 901 h 1264"/>
                  <a:gd name="T36" fmla="*/ 27 w 318"/>
                  <a:gd name="T37" fmla="*/ 882 h 1264"/>
                  <a:gd name="T38" fmla="*/ 16 w 318"/>
                  <a:gd name="T39" fmla="*/ 848 h 1264"/>
                  <a:gd name="T40" fmla="*/ 12 w 318"/>
                  <a:gd name="T41" fmla="*/ 825 h 1264"/>
                  <a:gd name="T42" fmla="*/ 29 w 318"/>
                  <a:gd name="T43" fmla="*/ 789 h 1264"/>
                  <a:gd name="T44" fmla="*/ 29 w 318"/>
                  <a:gd name="T45" fmla="*/ 766 h 1264"/>
                  <a:gd name="T46" fmla="*/ 10 w 318"/>
                  <a:gd name="T47" fmla="*/ 718 h 1264"/>
                  <a:gd name="T48" fmla="*/ 10 w 318"/>
                  <a:gd name="T49" fmla="*/ 690 h 1264"/>
                  <a:gd name="T50" fmla="*/ 22 w 318"/>
                  <a:gd name="T51" fmla="*/ 668 h 1264"/>
                  <a:gd name="T52" fmla="*/ 40 w 318"/>
                  <a:gd name="T53" fmla="*/ 643 h 1264"/>
                  <a:gd name="T54" fmla="*/ 38 w 318"/>
                  <a:gd name="T55" fmla="*/ 600 h 1264"/>
                  <a:gd name="T56" fmla="*/ 27 w 318"/>
                  <a:gd name="T57" fmla="*/ 566 h 1264"/>
                  <a:gd name="T58" fmla="*/ 38 w 318"/>
                  <a:gd name="T59" fmla="*/ 524 h 1264"/>
                  <a:gd name="T60" fmla="*/ 49 w 318"/>
                  <a:gd name="T61" fmla="*/ 513 h 1264"/>
                  <a:gd name="T62" fmla="*/ 40 w 318"/>
                  <a:gd name="T63" fmla="*/ 476 h 1264"/>
                  <a:gd name="T64" fmla="*/ 16 w 318"/>
                  <a:gd name="T65" fmla="*/ 436 h 1264"/>
                  <a:gd name="T66" fmla="*/ 10 w 318"/>
                  <a:gd name="T67" fmla="*/ 409 h 1264"/>
                  <a:gd name="T68" fmla="*/ 16 w 318"/>
                  <a:gd name="T69" fmla="*/ 383 h 1264"/>
                  <a:gd name="T70" fmla="*/ 45 w 318"/>
                  <a:gd name="T71" fmla="*/ 362 h 1264"/>
                  <a:gd name="T72" fmla="*/ 44 w 318"/>
                  <a:gd name="T73" fmla="*/ 344 h 1264"/>
                  <a:gd name="T74" fmla="*/ 12 w 318"/>
                  <a:gd name="T75" fmla="*/ 286 h 1264"/>
                  <a:gd name="T76" fmla="*/ 1 w 318"/>
                  <a:gd name="T77" fmla="*/ 242 h 1264"/>
                  <a:gd name="T78" fmla="*/ 10 w 318"/>
                  <a:gd name="T79" fmla="*/ 216 h 1264"/>
                  <a:gd name="T80" fmla="*/ 40 w 318"/>
                  <a:gd name="T81" fmla="*/ 192 h 1264"/>
                  <a:gd name="T82" fmla="*/ 33 w 318"/>
                  <a:gd name="T83" fmla="*/ 173 h 1264"/>
                  <a:gd name="T84" fmla="*/ 12 w 318"/>
                  <a:gd name="T85" fmla="*/ 149 h 1264"/>
                  <a:gd name="T86" fmla="*/ 12 w 318"/>
                  <a:gd name="T87" fmla="*/ 124 h 1264"/>
                  <a:gd name="T88" fmla="*/ 45 w 318"/>
                  <a:gd name="T89" fmla="*/ 108 h 1264"/>
                  <a:gd name="T90" fmla="*/ 61 w 318"/>
                  <a:gd name="T91" fmla="*/ 90 h 1264"/>
                  <a:gd name="T92" fmla="*/ 33 w 318"/>
                  <a:gd name="T93" fmla="*/ 51 h 1264"/>
                  <a:gd name="T94" fmla="*/ 33 w 318"/>
                  <a:gd name="T95" fmla="*/ 32 h 1264"/>
                  <a:gd name="T96" fmla="*/ 66 w 318"/>
                  <a:gd name="T97" fmla="*/ 19 h 1264"/>
                  <a:gd name="T98" fmla="*/ 68 w 318"/>
                  <a:gd name="T99" fmla="*/ 0 h 1264"/>
                  <a:gd name="T100" fmla="*/ 105 w 318"/>
                  <a:gd name="T101" fmla="*/ 51 h 1264"/>
                  <a:gd name="T102" fmla="*/ 149 w 318"/>
                  <a:gd name="T103" fmla="*/ 106 h 1264"/>
                  <a:gd name="T104" fmla="*/ 203 w 318"/>
                  <a:gd name="T105" fmla="*/ 149 h 1264"/>
                  <a:gd name="T106" fmla="*/ 247 w 318"/>
                  <a:gd name="T107" fmla="*/ 183 h 1264"/>
                  <a:gd name="T108" fmla="*/ 295 w 318"/>
                  <a:gd name="T109" fmla="*/ 210 h 1264"/>
                  <a:gd name="T110" fmla="*/ 312 w 318"/>
                  <a:gd name="T111" fmla="*/ 226 h 1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18" h="1264">
                    <a:moveTo>
                      <a:pt x="312" y="226"/>
                    </a:moveTo>
                    <a:lnTo>
                      <a:pt x="318" y="274"/>
                    </a:lnTo>
                    <a:lnTo>
                      <a:pt x="318" y="524"/>
                    </a:lnTo>
                    <a:lnTo>
                      <a:pt x="295" y="859"/>
                    </a:lnTo>
                    <a:lnTo>
                      <a:pt x="297" y="1074"/>
                    </a:lnTo>
                    <a:lnTo>
                      <a:pt x="309" y="1222"/>
                    </a:lnTo>
                    <a:lnTo>
                      <a:pt x="297" y="1264"/>
                    </a:lnTo>
                    <a:lnTo>
                      <a:pt x="279" y="1255"/>
                    </a:lnTo>
                    <a:lnTo>
                      <a:pt x="170" y="1173"/>
                    </a:lnTo>
                    <a:lnTo>
                      <a:pt x="143" y="1157"/>
                    </a:lnTo>
                    <a:lnTo>
                      <a:pt x="126" y="1133"/>
                    </a:lnTo>
                    <a:lnTo>
                      <a:pt x="98" y="1103"/>
                    </a:lnTo>
                    <a:lnTo>
                      <a:pt x="62" y="1071"/>
                    </a:lnTo>
                    <a:lnTo>
                      <a:pt x="44" y="1028"/>
                    </a:lnTo>
                    <a:lnTo>
                      <a:pt x="0" y="989"/>
                    </a:lnTo>
                    <a:lnTo>
                      <a:pt x="0" y="968"/>
                    </a:lnTo>
                    <a:lnTo>
                      <a:pt x="24" y="939"/>
                    </a:lnTo>
                    <a:lnTo>
                      <a:pt x="33" y="901"/>
                    </a:lnTo>
                    <a:lnTo>
                      <a:pt x="27" y="882"/>
                    </a:lnTo>
                    <a:lnTo>
                      <a:pt x="16" y="848"/>
                    </a:lnTo>
                    <a:lnTo>
                      <a:pt x="12" y="825"/>
                    </a:lnTo>
                    <a:lnTo>
                      <a:pt x="29" y="789"/>
                    </a:lnTo>
                    <a:lnTo>
                      <a:pt x="29" y="766"/>
                    </a:lnTo>
                    <a:lnTo>
                      <a:pt x="10" y="718"/>
                    </a:lnTo>
                    <a:lnTo>
                      <a:pt x="10" y="690"/>
                    </a:lnTo>
                    <a:lnTo>
                      <a:pt x="22" y="668"/>
                    </a:lnTo>
                    <a:lnTo>
                      <a:pt x="40" y="643"/>
                    </a:lnTo>
                    <a:lnTo>
                      <a:pt x="38" y="600"/>
                    </a:lnTo>
                    <a:lnTo>
                      <a:pt x="27" y="566"/>
                    </a:lnTo>
                    <a:lnTo>
                      <a:pt x="38" y="524"/>
                    </a:lnTo>
                    <a:lnTo>
                      <a:pt x="49" y="513"/>
                    </a:lnTo>
                    <a:lnTo>
                      <a:pt x="40" y="476"/>
                    </a:lnTo>
                    <a:lnTo>
                      <a:pt x="16" y="436"/>
                    </a:lnTo>
                    <a:lnTo>
                      <a:pt x="10" y="409"/>
                    </a:lnTo>
                    <a:lnTo>
                      <a:pt x="16" y="383"/>
                    </a:lnTo>
                    <a:lnTo>
                      <a:pt x="45" y="362"/>
                    </a:lnTo>
                    <a:lnTo>
                      <a:pt x="44" y="344"/>
                    </a:lnTo>
                    <a:lnTo>
                      <a:pt x="12" y="286"/>
                    </a:lnTo>
                    <a:lnTo>
                      <a:pt x="1" y="242"/>
                    </a:lnTo>
                    <a:lnTo>
                      <a:pt x="10" y="216"/>
                    </a:lnTo>
                    <a:lnTo>
                      <a:pt x="40" y="192"/>
                    </a:lnTo>
                    <a:lnTo>
                      <a:pt x="33" y="173"/>
                    </a:lnTo>
                    <a:lnTo>
                      <a:pt x="12" y="149"/>
                    </a:lnTo>
                    <a:lnTo>
                      <a:pt x="12" y="124"/>
                    </a:lnTo>
                    <a:lnTo>
                      <a:pt x="45" y="108"/>
                    </a:lnTo>
                    <a:lnTo>
                      <a:pt x="61" y="90"/>
                    </a:lnTo>
                    <a:lnTo>
                      <a:pt x="33" y="51"/>
                    </a:lnTo>
                    <a:lnTo>
                      <a:pt x="33" y="32"/>
                    </a:lnTo>
                    <a:lnTo>
                      <a:pt x="66" y="19"/>
                    </a:lnTo>
                    <a:lnTo>
                      <a:pt x="68" y="0"/>
                    </a:lnTo>
                    <a:lnTo>
                      <a:pt x="105" y="51"/>
                    </a:lnTo>
                    <a:lnTo>
                      <a:pt x="149" y="106"/>
                    </a:lnTo>
                    <a:lnTo>
                      <a:pt x="203" y="149"/>
                    </a:lnTo>
                    <a:lnTo>
                      <a:pt x="247" y="183"/>
                    </a:lnTo>
                    <a:lnTo>
                      <a:pt x="295" y="210"/>
                    </a:lnTo>
                    <a:lnTo>
                      <a:pt x="312" y="226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52" name="Freeform 148">
                <a:extLst>
                  <a:ext uri="{FF2B5EF4-FFF2-40B4-BE49-F238E27FC236}">
                    <a16:creationId xmlns:a16="http://schemas.microsoft.com/office/drawing/2014/main" id="{104BF392-148C-5D81-8EBC-06800907F1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2" y="252"/>
                <a:ext cx="97" cy="965"/>
              </a:xfrm>
              <a:custGeom>
                <a:avLst/>
                <a:gdLst>
                  <a:gd name="T0" fmla="*/ 65 w 97"/>
                  <a:gd name="T1" fmla="*/ 32 h 965"/>
                  <a:gd name="T2" fmla="*/ 97 w 97"/>
                  <a:gd name="T3" fmla="*/ 67 h 965"/>
                  <a:gd name="T4" fmla="*/ 77 w 97"/>
                  <a:gd name="T5" fmla="*/ 94 h 965"/>
                  <a:gd name="T6" fmla="*/ 36 w 97"/>
                  <a:gd name="T7" fmla="*/ 113 h 965"/>
                  <a:gd name="T8" fmla="*/ 52 w 97"/>
                  <a:gd name="T9" fmla="*/ 140 h 965"/>
                  <a:gd name="T10" fmla="*/ 71 w 97"/>
                  <a:gd name="T11" fmla="*/ 174 h 965"/>
                  <a:gd name="T12" fmla="*/ 48 w 97"/>
                  <a:gd name="T13" fmla="*/ 197 h 965"/>
                  <a:gd name="T14" fmla="*/ 28 w 97"/>
                  <a:gd name="T15" fmla="*/ 224 h 965"/>
                  <a:gd name="T16" fmla="*/ 48 w 97"/>
                  <a:gd name="T17" fmla="*/ 272 h 965"/>
                  <a:gd name="T18" fmla="*/ 71 w 97"/>
                  <a:gd name="T19" fmla="*/ 316 h 965"/>
                  <a:gd name="T20" fmla="*/ 65 w 97"/>
                  <a:gd name="T21" fmla="*/ 354 h 965"/>
                  <a:gd name="T22" fmla="*/ 36 w 97"/>
                  <a:gd name="T23" fmla="*/ 386 h 965"/>
                  <a:gd name="T24" fmla="*/ 70 w 97"/>
                  <a:gd name="T25" fmla="*/ 455 h 965"/>
                  <a:gd name="T26" fmla="*/ 83 w 97"/>
                  <a:gd name="T27" fmla="*/ 498 h 965"/>
                  <a:gd name="T28" fmla="*/ 58 w 97"/>
                  <a:gd name="T29" fmla="*/ 530 h 965"/>
                  <a:gd name="T30" fmla="*/ 63 w 97"/>
                  <a:gd name="T31" fmla="*/ 580 h 965"/>
                  <a:gd name="T32" fmla="*/ 81 w 97"/>
                  <a:gd name="T33" fmla="*/ 628 h 965"/>
                  <a:gd name="T34" fmla="*/ 60 w 97"/>
                  <a:gd name="T35" fmla="*/ 655 h 965"/>
                  <a:gd name="T36" fmla="*/ 31 w 97"/>
                  <a:gd name="T37" fmla="*/ 688 h 965"/>
                  <a:gd name="T38" fmla="*/ 60 w 97"/>
                  <a:gd name="T39" fmla="*/ 747 h 965"/>
                  <a:gd name="T40" fmla="*/ 71 w 97"/>
                  <a:gd name="T41" fmla="*/ 788 h 965"/>
                  <a:gd name="T42" fmla="*/ 46 w 97"/>
                  <a:gd name="T43" fmla="*/ 797 h 965"/>
                  <a:gd name="T44" fmla="*/ 52 w 97"/>
                  <a:gd name="T45" fmla="*/ 861 h 965"/>
                  <a:gd name="T46" fmla="*/ 65 w 97"/>
                  <a:gd name="T47" fmla="*/ 895 h 965"/>
                  <a:gd name="T48" fmla="*/ 46 w 97"/>
                  <a:gd name="T49" fmla="*/ 934 h 965"/>
                  <a:gd name="T50" fmla="*/ 1 w 97"/>
                  <a:gd name="T51" fmla="*/ 954 h 965"/>
                  <a:gd name="T52" fmla="*/ 35 w 97"/>
                  <a:gd name="T53" fmla="*/ 888 h 965"/>
                  <a:gd name="T54" fmla="*/ 19 w 97"/>
                  <a:gd name="T55" fmla="*/ 834 h 965"/>
                  <a:gd name="T56" fmla="*/ 23 w 97"/>
                  <a:gd name="T57" fmla="*/ 788 h 965"/>
                  <a:gd name="T58" fmla="*/ 36 w 97"/>
                  <a:gd name="T59" fmla="*/ 764 h 965"/>
                  <a:gd name="T60" fmla="*/ 8 w 97"/>
                  <a:gd name="T61" fmla="*/ 706 h 965"/>
                  <a:gd name="T62" fmla="*/ 8 w 97"/>
                  <a:gd name="T63" fmla="*/ 646 h 965"/>
                  <a:gd name="T64" fmla="*/ 43 w 97"/>
                  <a:gd name="T65" fmla="*/ 619 h 965"/>
                  <a:gd name="T66" fmla="*/ 35 w 97"/>
                  <a:gd name="T67" fmla="*/ 576 h 965"/>
                  <a:gd name="T68" fmla="*/ 25 w 97"/>
                  <a:gd name="T69" fmla="*/ 525 h 965"/>
                  <a:gd name="T70" fmla="*/ 52 w 97"/>
                  <a:gd name="T71" fmla="*/ 493 h 965"/>
                  <a:gd name="T72" fmla="*/ 40 w 97"/>
                  <a:gd name="T73" fmla="*/ 457 h 965"/>
                  <a:gd name="T74" fmla="*/ 8 w 97"/>
                  <a:gd name="T75" fmla="*/ 400 h 965"/>
                  <a:gd name="T76" fmla="*/ 13 w 97"/>
                  <a:gd name="T77" fmla="*/ 363 h 965"/>
                  <a:gd name="T78" fmla="*/ 43 w 97"/>
                  <a:gd name="T79" fmla="*/ 332 h 965"/>
                  <a:gd name="T80" fmla="*/ 11 w 97"/>
                  <a:gd name="T81" fmla="*/ 260 h 965"/>
                  <a:gd name="T82" fmla="*/ 0 w 97"/>
                  <a:gd name="T83" fmla="*/ 218 h 965"/>
                  <a:gd name="T84" fmla="*/ 25 w 97"/>
                  <a:gd name="T85" fmla="*/ 186 h 965"/>
                  <a:gd name="T86" fmla="*/ 36 w 97"/>
                  <a:gd name="T87" fmla="*/ 164 h 965"/>
                  <a:gd name="T88" fmla="*/ 8 w 97"/>
                  <a:gd name="T89" fmla="*/ 130 h 965"/>
                  <a:gd name="T90" fmla="*/ 19 w 97"/>
                  <a:gd name="T91" fmla="*/ 97 h 965"/>
                  <a:gd name="T92" fmla="*/ 52 w 97"/>
                  <a:gd name="T93" fmla="*/ 76 h 965"/>
                  <a:gd name="T94" fmla="*/ 53 w 97"/>
                  <a:gd name="T95" fmla="*/ 50 h 965"/>
                  <a:gd name="T96" fmla="*/ 36 w 97"/>
                  <a:gd name="T97" fmla="*/ 17 h 9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" h="965">
                    <a:moveTo>
                      <a:pt x="48" y="0"/>
                    </a:moveTo>
                    <a:lnTo>
                      <a:pt x="65" y="32"/>
                    </a:lnTo>
                    <a:lnTo>
                      <a:pt x="81" y="53"/>
                    </a:lnTo>
                    <a:lnTo>
                      <a:pt x="97" y="67"/>
                    </a:lnTo>
                    <a:lnTo>
                      <a:pt x="93" y="83"/>
                    </a:lnTo>
                    <a:lnTo>
                      <a:pt x="77" y="94"/>
                    </a:lnTo>
                    <a:lnTo>
                      <a:pt x="53" y="99"/>
                    </a:lnTo>
                    <a:lnTo>
                      <a:pt x="36" y="113"/>
                    </a:lnTo>
                    <a:lnTo>
                      <a:pt x="40" y="130"/>
                    </a:lnTo>
                    <a:lnTo>
                      <a:pt x="52" y="140"/>
                    </a:lnTo>
                    <a:lnTo>
                      <a:pt x="71" y="162"/>
                    </a:lnTo>
                    <a:lnTo>
                      <a:pt x="71" y="174"/>
                    </a:lnTo>
                    <a:lnTo>
                      <a:pt x="65" y="186"/>
                    </a:lnTo>
                    <a:lnTo>
                      <a:pt x="48" y="197"/>
                    </a:lnTo>
                    <a:lnTo>
                      <a:pt x="31" y="208"/>
                    </a:lnTo>
                    <a:lnTo>
                      <a:pt x="28" y="224"/>
                    </a:lnTo>
                    <a:lnTo>
                      <a:pt x="35" y="240"/>
                    </a:lnTo>
                    <a:lnTo>
                      <a:pt x="48" y="272"/>
                    </a:lnTo>
                    <a:lnTo>
                      <a:pt x="60" y="297"/>
                    </a:lnTo>
                    <a:lnTo>
                      <a:pt x="71" y="316"/>
                    </a:lnTo>
                    <a:lnTo>
                      <a:pt x="71" y="336"/>
                    </a:lnTo>
                    <a:lnTo>
                      <a:pt x="65" y="354"/>
                    </a:lnTo>
                    <a:lnTo>
                      <a:pt x="48" y="370"/>
                    </a:lnTo>
                    <a:lnTo>
                      <a:pt x="36" y="386"/>
                    </a:lnTo>
                    <a:lnTo>
                      <a:pt x="40" y="413"/>
                    </a:lnTo>
                    <a:lnTo>
                      <a:pt x="70" y="455"/>
                    </a:lnTo>
                    <a:lnTo>
                      <a:pt x="81" y="477"/>
                    </a:lnTo>
                    <a:lnTo>
                      <a:pt x="83" y="498"/>
                    </a:lnTo>
                    <a:lnTo>
                      <a:pt x="71" y="514"/>
                    </a:lnTo>
                    <a:lnTo>
                      <a:pt x="58" y="530"/>
                    </a:lnTo>
                    <a:lnTo>
                      <a:pt x="53" y="553"/>
                    </a:lnTo>
                    <a:lnTo>
                      <a:pt x="63" y="580"/>
                    </a:lnTo>
                    <a:lnTo>
                      <a:pt x="75" y="608"/>
                    </a:lnTo>
                    <a:lnTo>
                      <a:pt x="81" y="628"/>
                    </a:lnTo>
                    <a:lnTo>
                      <a:pt x="75" y="641"/>
                    </a:lnTo>
                    <a:lnTo>
                      <a:pt x="60" y="655"/>
                    </a:lnTo>
                    <a:lnTo>
                      <a:pt x="40" y="672"/>
                    </a:lnTo>
                    <a:lnTo>
                      <a:pt x="31" y="688"/>
                    </a:lnTo>
                    <a:lnTo>
                      <a:pt x="40" y="717"/>
                    </a:lnTo>
                    <a:lnTo>
                      <a:pt x="60" y="747"/>
                    </a:lnTo>
                    <a:lnTo>
                      <a:pt x="70" y="769"/>
                    </a:lnTo>
                    <a:lnTo>
                      <a:pt x="71" y="788"/>
                    </a:lnTo>
                    <a:lnTo>
                      <a:pt x="65" y="797"/>
                    </a:lnTo>
                    <a:lnTo>
                      <a:pt x="46" y="797"/>
                    </a:lnTo>
                    <a:lnTo>
                      <a:pt x="40" y="836"/>
                    </a:lnTo>
                    <a:lnTo>
                      <a:pt x="52" y="861"/>
                    </a:lnTo>
                    <a:lnTo>
                      <a:pt x="63" y="879"/>
                    </a:lnTo>
                    <a:lnTo>
                      <a:pt x="65" y="895"/>
                    </a:lnTo>
                    <a:lnTo>
                      <a:pt x="65" y="911"/>
                    </a:lnTo>
                    <a:lnTo>
                      <a:pt x="46" y="934"/>
                    </a:lnTo>
                    <a:lnTo>
                      <a:pt x="19" y="965"/>
                    </a:lnTo>
                    <a:lnTo>
                      <a:pt x="1" y="954"/>
                    </a:lnTo>
                    <a:lnTo>
                      <a:pt x="8" y="929"/>
                    </a:lnTo>
                    <a:lnTo>
                      <a:pt x="35" y="888"/>
                    </a:lnTo>
                    <a:lnTo>
                      <a:pt x="31" y="863"/>
                    </a:lnTo>
                    <a:lnTo>
                      <a:pt x="19" y="834"/>
                    </a:lnTo>
                    <a:lnTo>
                      <a:pt x="11" y="809"/>
                    </a:lnTo>
                    <a:lnTo>
                      <a:pt x="23" y="788"/>
                    </a:lnTo>
                    <a:lnTo>
                      <a:pt x="35" y="780"/>
                    </a:lnTo>
                    <a:lnTo>
                      <a:pt x="36" y="764"/>
                    </a:lnTo>
                    <a:lnTo>
                      <a:pt x="23" y="733"/>
                    </a:lnTo>
                    <a:lnTo>
                      <a:pt x="8" y="706"/>
                    </a:lnTo>
                    <a:lnTo>
                      <a:pt x="0" y="679"/>
                    </a:lnTo>
                    <a:lnTo>
                      <a:pt x="8" y="646"/>
                    </a:lnTo>
                    <a:lnTo>
                      <a:pt x="35" y="634"/>
                    </a:lnTo>
                    <a:lnTo>
                      <a:pt x="43" y="619"/>
                    </a:lnTo>
                    <a:lnTo>
                      <a:pt x="40" y="598"/>
                    </a:lnTo>
                    <a:lnTo>
                      <a:pt x="35" y="576"/>
                    </a:lnTo>
                    <a:lnTo>
                      <a:pt x="25" y="548"/>
                    </a:lnTo>
                    <a:lnTo>
                      <a:pt x="25" y="525"/>
                    </a:lnTo>
                    <a:lnTo>
                      <a:pt x="36" y="511"/>
                    </a:lnTo>
                    <a:lnTo>
                      <a:pt x="52" y="493"/>
                    </a:lnTo>
                    <a:lnTo>
                      <a:pt x="52" y="482"/>
                    </a:lnTo>
                    <a:lnTo>
                      <a:pt x="40" y="457"/>
                    </a:lnTo>
                    <a:lnTo>
                      <a:pt x="17" y="425"/>
                    </a:lnTo>
                    <a:lnTo>
                      <a:pt x="8" y="400"/>
                    </a:lnTo>
                    <a:lnTo>
                      <a:pt x="8" y="381"/>
                    </a:lnTo>
                    <a:lnTo>
                      <a:pt x="13" y="363"/>
                    </a:lnTo>
                    <a:lnTo>
                      <a:pt x="28" y="348"/>
                    </a:lnTo>
                    <a:lnTo>
                      <a:pt x="43" y="332"/>
                    </a:lnTo>
                    <a:lnTo>
                      <a:pt x="43" y="320"/>
                    </a:lnTo>
                    <a:lnTo>
                      <a:pt x="11" y="260"/>
                    </a:lnTo>
                    <a:lnTo>
                      <a:pt x="5" y="238"/>
                    </a:lnTo>
                    <a:lnTo>
                      <a:pt x="0" y="218"/>
                    </a:lnTo>
                    <a:lnTo>
                      <a:pt x="11" y="200"/>
                    </a:lnTo>
                    <a:lnTo>
                      <a:pt x="25" y="186"/>
                    </a:lnTo>
                    <a:lnTo>
                      <a:pt x="36" y="174"/>
                    </a:lnTo>
                    <a:lnTo>
                      <a:pt x="36" y="164"/>
                    </a:lnTo>
                    <a:lnTo>
                      <a:pt x="25" y="147"/>
                    </a:lnTo>
                    <a:lnTo>
                      <a:pt x="8" y="130"/>
                    </a:lnTo>
                    <a:lnTo>
                      <a:pt x="8" y="113"/>
                    </a:lnTo>
                    <a:lnTo>
                      <a:pt x="19" y="97"/>
                    </a:lnTo>
                    <a:lnTo>
                      <a:pt x="36" y="83"/>
                    </a:lnTo>
                    <a:lnTo>
                      <a:pt x="52" y="76"/>
                    </a:lnTo>
                    <a:lnTo>
                      <a:pt x="60" y="65"/>
                    </a:lnTo>
                    <a:lnTo>
                      <a:pt x="53" y="50"/>
                    </a:lnTo>
                    <a:lnTo>
                      <a:pt x="43" y="34"/>
                    </a:lnTo>
                    <a:lnTo>
                      <a:pt x="36" y="17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53" name="Freeform 149">
                <a:extLst>
                  <a:ext uri="{FF2B5EF4-FFF2-40B4-BE49-F238E27FC236}">
                    <a16:creationId xmlns:a16="http://schemas.microsoft.com/office/drawing/2014/main" id="{D2495A3D-625C-0209-2E10-53AF39F3A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3" y="485"/>
                <a:ext cx="93" cy="782"/>
              </a:xfrm>
              <a:custGeom>
                <a:avLst/>
                <a:gdLst>
                  <a:gd name="T0" fmla="*/ 82 w 93"/>
                  <a:gd name="T1" fmla="*/ 21 h 782"/>
                  <a:gd name="T2" fmla="*/ 86 w 93"/>
                  <a:gd name="T3" fmla="*/ 76 h 782"/>
                  <a:gd name="T4" fmla="*/ 47 w 93"/>
                  <a:gd name="T5" fmla="*/ 97 h 782"/>
                  <a:gd name="T6" fmla="*/ 59 w 93"/>
                  <a:gd name="T7" fmla="*/ 157 h 782"/>
                  <a:gd name="T8" fmla="*/ 77 w 93"/>
                  <a:gd name="T9" fmla="*/ 215 h 782"/>
                  <a:gd name="T10" fmla="*/ 53 w 93"/>
                  <a:gd name="T11" fmla="*/ 243 h 782"/>
                  <a:gd name="T12" fmla="*/ 59 w 93"/>
                  <a:gd name="T13" fmla="*/ 293 h 782"/>
                  <a:gd name="T14" fmla="*/ 77 w 93"/>
                  <a:gd name="T15" fmla="*/ 346 h 782"/>
                  <a:gd name="T16" fmla="*/ 65 w 93"/>
                  <a:gd name="T17" fmla="*/ 383 h 782"/>
                  <a:gd name="T18" fmla="*/ 45 w 93"/>
                  <a:gd name="T19" fmla="*/ 417 h 782"/>
                  <a:gd name="T20" fmla="*/ 71 w 93"/>
                  <a:gd name="T21" fmla="*/ 486 h 782"/>
                  <a:gd name="T22" fmla="*/ 77 w 93"/>
                  <a:gd name="T23" fmla="*/ 531 h 782"/>
                  <a:gd name="T24" fmla="*/ 33 w 93"/>
                  <a:gd name="T25" fmla="*/ 565 h 782"/>
                  <a:gd name="T26" fmla="*/ 45 w 93"/>
                  <a:gd name="T27" fmla="*/ 633 h 782"/>
                  <a:gd name="T28" fmla="*/ 57 w 93"/>
                  <a:gd name="T29" fmla="*/ 693 h 782"/>
                  <a:gd name="T30" fmla="*/ 33 w 93"/>
                  <a:gd name="T31" fmla="*/ 727 h 782"/>
                  <a:gd name="T32" fmla="*/ 21 w 93"/>
                  <a:gd name="T33" fmla="*/ 774 h 782"/>
                  <a:gd name="T34" fmla="*/ 10 w 93"/>
                  <a:gd name="T35" fmla="*/ 755 h 782"/>
                  <a:gd name="T36" fmla="*/ 33 w 93"/>
                  <a:gd name="T37" fmla="*/ 700 h 782"/>
                  <a:gd name="T38" fmla="*/ 21 w 93"/>
                  <a:gd name="T39" fmla="*/ 618 h 782"/>
                  <a:gd name="T40" fmla="*/ 15 w 93"/>
                  <a:gd name="T41" fmla="*/ 559 h 782"/>
                  <a:gd name="T42" fmla="*/ 47 w 93"/>
                  <a:gd name="T43" fmla="*/ 519 h 782"/>
                  <a:gd name="T44" fmla="*/ 21 w 93"/>
                  <a:gd name="T45" fmla="*/ 461 h 782"/>
                  <a:gd name="T46" fmla="*/ 15 w 93"/>
                  <a:gd name="T47" fmla="*/ 407 h 782"/>
                  <a:gd name="T48" fmla="*/ 39 w 93"/>
                  <a:gd name="T49" fmla="*/ 364 h 782"/>
                  <a:gd name="T50" fmla="*/ 51 w 93"/>
                  <a:gd name="T51" fmla="*/ 330 h 782"/>
                  <a:gd name="T52" fmla="*/ 27 w 93"/>
                  <a:gd name="T53" fmla="*/ 277 h 782"/>
                  <a:gd name="T54" fmla="*/ 33 w 93"/>
                  <a:gd name="T55" fmla="*/ 231 h 782"/>
                  <a:gd name="T56" fmla="*/ 47 w 93"/>
                  <a:gd name="T57" fmla="*/ 199 h 782"/>
                  <a:gd name="T58" fmla="*/ 30 w 93"/>
                  <a:gd name="T59" fmla="*/ 150 h 782"/>
                  <a:gd name="T60" fmla="*/ 23 w 93"/>
                  <a:gd name="T61" fmla="*/ 95 h 782"/>
                  <a:gd name="T62" fmla="*/ 51 w 93"/>
                  <a:gd name="T63" fmla="*/ 60 h 782"/>
                  <a:gd name="T64" fmla="*/ 53 w 93"/>
                  <a:gd name="T65" fmla="*/ 25 h 782"/>
                  <a:gd name="T66" fmla="*/ 71 w 93"/>
                  <a:gd name="T67" fmla="*/ 0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3" h="782">
                    <a:moveTo>
                      <a:pt x="71" y="0"/>
                    </a:moveTo>
                    <a:lnTo>
                      <a:pt x="82" y="21"/>
                    </a:lnTo>
                    <a:lnTo>
                      <a:pt x="93" y="60"/>
                    </a:lnTo>
                    <a:lnTo>
                      <a:pt x="86" y="76"/>
                    </a:lnTo>
                    <a:lnTo>
                      <a:pt x="62" y="87"/>
                    </a:lnTo>
                    <a:lnTo>
                      <a:pt x="47" y="97"/>
                    </a:lnTo>
                    <a:lnTo>
                      <a:pt x="47" y="128"/>
                    </a:lnTo>
                    <a:lnTo>
                      <a:pt x="59" y="157"/>
                    </a:lnTo>
                    <a:lnTo>
                      <a:pt x="74" y="177"/>
                    </a:lnTo>
                    <a:lnTo>
                      <a:pt x="77" y="215"/>
                    </a:lnTo>
                    <a:lnTo>
                      <a:pt x="69" y="227"/>
                    </a:lnTo>
                    <a:lnTo>
                      <a:pt x="53" y="243"/>
                    </a:lnTo>
                    <a:lnTo>
                      <a:pt x="51" y="269"/>
                    </a:lnTo>
                    <a:lnTo>
                      <a:pt x="59" y="293"/>
                    </a:lnTo>
                    <a:lnTo>
                      <a:pt x="71" y="312"/>
                    </a:lnTo>
                    <a:lnTo>
                      <a:pt x="77" y="346"/>
                    </a:lnTo>
                    <a:lnTo>
                      <a:pt x="77" y="364"/>
                    </a:lnTo>
                    <a:lnTo>
                      <a:pt x="65" y="383"/>
                    </a:lnTo>
                    <a:lnTo>
                      <a:pt x="45" y="401"/>
                    </a:lnTo>
                    <a:lnTo>
                      <a:pt x="45" y="417"/>
                    </a:lnTo>
                    <a:lnTo>
                      <a:pt x="51" y="467"/>
                    </a:lnTo>
                    <a:lnTo>
                      <a:pt x="71" y="486"/>
                    </a:lnTo>
                    <a:lnTo>
                      <a:pt x="82" y="508"/>
                    </a:lnTo>
                    <a:lnTo>
                      <a:pt x="77" y="531"/>
                    </a:lnTo>
                    <a:lnTo>
                      <a:pt x="47" y="548"/>
                    </a:lnTo>
                    <a:lnTo>
                      <a:pt x="33" y="565"/>
                    </a:lnTo>
                    <a:lnTo>
                      <a:pt x="30" y="595"/>
                    </a:lnTo>
                    <a:lnTo>
                      <a:pt x="45" y="633"/>
                    </a:lnTo>
                    <a:lnTo>
                      <a:pt x="57" y="671"/>
                    </a:lnTo>
                    <a:lnTo>
                      <a:pt x="57" y="693"/>
                    </a:lnTo>
                    <a:lnTo>
                      <a:pt x="51" y="721"/>
                    </a:lnTo>
                    <a:lnTo>
                      <a:pt x="33" y="727"/>
                    </a:lnTo>
                    <a:lnTo>
                      <a:pt x="21" y="749"/>
                    </a:lnTo>
                    <a:lnTo>
                      <a:pt x="21" y="774"/>
                    </a:lnTo>
                    <a:lnTo>
                      <a:pt x="0" y="782"/>
                    </a:lnTo>
                    <a:lnTo>
                      <a:pt x="10" y="755"/>
                    </a:lnTo>
                    <a:lnTo>
                      <a:pt x="27" y="721"/>
                    </a:lnTo>
                    <a:lnTo>
                      <a:pt x="33" y="700"/>
                    </a:lnTo>
                    <a:lnTo>
                      <a:pt x="33" y="657"/>
                    </a:lnTo>
                    <a:lnTo>
                      <a:pt x="21" y="618"/>
                    </a:lnTo>
                    <a:lnTo>
                      <a:pt x="18" y="590"/>
                    </a:lnTo>
                    <a:lnTo>
                      <a:pt x="15" y="559"/>
                    </a:lnTo>
                    <a:lnTo>
                      <a:pt x="35" y="535"/>
                    </a:lnTo>
                    <a:lnTo>
                      <a:pt x="47" y="519"/>
                    </a:lnTo>
                    <a:lnTo>
                      <a:pt x="39" y="486"/>
                    </a:lnTo>
                    <a:lnTo>
                      <a:pt x="21" y="461"/>
                    </a:lnTo>
                    <a:lnTo>
                      <a:pt x="18" y="439"/>
                    </a:lnTo>
                    <a:lnTo>
                      <a:pt x="15" y="407"/>
                    </a:lnTo>
                    <a:lnTo>
                      <a:pt x="23" y="385"/>
                    </a:lnTo>
                    <a:lnTo>
                      <a:pt x="39" y="364"/>
                    </a:lnTo>
                    <a:lnTo>
                      <a:pt x="51" y="348"/>
                    </a:lnTo>
                    <a:lnTo>
                      <a:pt x="51" y="330"/>
                    </a:lnTo>
                    <a:lnTo>
                      <a:pt x="39" y="312"/>
                    </a:lnTo>
                    <a:lnTo>
                      <a:pt x="27" y="277"/>
                    </a:lnTo>
                    <a:lnTo>
                      <a:pt x="27" y="253"/>
                    </a:lnTo>
                    <a:lnTo>
                      <a:pt x="33" y="231"/>
                    </a:lnTo>
                    <a:lnTo>
                      <a:pt x="45" y="215"/>
                    </a:lnTo>
                    <a:lnTo>
                      <a:pt x="47" y="199"/>
                    </a:lnTo>
                    <a:lnTo>
                      <a:pt x="45" y="179"/>
                    </a:lnTo>
                    <a:lnTo>
                      <a:pt x="30" y="150"/>
                    </a:lnTo>
                    <a:lnTo>
                      <a:pt x="21" y="130"/>
                    </a:lnTo>
                    <a:lnTo>
                      <a:pt x="23" y="95"/>
                    </a:lnTo>
                    <a:lnTo>
                      <a:pt x="35" y="81"/>
                    </a:lnTo>
                    <a:lnTo>
                      <a:pt x="51" y="60"/>
                    </a:lnTo>
                    <a:lnTo>
                      <a:pt x="59" y="41"/>
                    </a:lnTo>
                    <a:lnTo>
                      <a:pt x="53" y="25"/>
                    </a:lnTo>
                    <a:lnTo>
                      <a:pt x="57" y="8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54" name="Freeform 150">
                <a:extLst>
                  <a:ext uri="{FF2B5EF4-FFF2-40B4-BE49-F238E27FC236}">
                    <a16:creationId xmlns:a16="http://schemas.microsoft.com/office/drawing/2014/main" id="{5B827621-2F76-A6DE-D29B-48258A3B6B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391"/>
                <a:ext cx="202" cy="175"/>
              </a:xfrm>
              <a:custGeom>
                <a:avLst/>
                <a:gdLst>
                  <a:gd name="T0" fmla="*/ 202 w 202"/>
                  <a:gd name="T1" fmla="*/ 140 h 175"/>
                  <a:gd name="T2" fmla="*/ 140 w 202"/>
                  <a:gd name="T3" fmla="*/ 90 h 175"/>
                  <a:gd name="T4" fmla="*/ 90 w 202"/>
                  <a:gd name="T5" fmla="*/ 45 h 175"/>
                  <a:gd name="T6" fmla="*/ 43 w 202"/>
                  <a:gd name="T7" fmla="*/ 0 h 175"/>
                  <a:gd name="T8" fmla="*/ 0 w 202"/>
                  <a:gd name="T9" fmla="*/ 0 h 175"/>
                  <a:gd name="T10" fmla="*/ 101 w 202"/>
                  <a:gd name="T11" fmla="*/ 73 h 175"/>
                  <a:gd name="T12" fmla="*/ 149 w 202"/>
                  <a:gd name="T13" fmla="*/ 118 h 175"/>
                  <a:gd name="T14" fmla="*/ 191 w 202"/>
                  <a:gd name="T15" fmla="*/ 175 h 175"/>
                  <a:gd name="T16" fmla="*/ 202 w 202"/>
                  <a:gd name="T17" fmla="*/ 14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2" h="175">
                    <a:moveTo>
                      <a:pt x="202" y="140"/>
                    </a:moveTo>
                    <a:lnTo>
                      <a:pt x="140" y="90"/>
                    </a:lnTo>
                    <a:lnTo>
                      <a:pt x="90" y="45"/>
                    </a:lnTo>
                    <a:lnTo>
                      <a:pt x="43" y="0"/>
                    </a:lnTo>
                    <a:lnTo>
                      <a:pt x="0" y="0"/>
                    </a:lnTo>
                    <a:lnTo>
                      <a:pt x="101" y="73"/>
                    </a:lnTo>
                    <a:lnTo>
                      <a:pt x="149" y="118"/>
                    </a:lnTo>
                    <a:lnTo>
                      <a:pt x="191" y="175"/>
                    </a:lnTo>
                    <a:lnTo>
                      <a:pt x="202" y="1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55" name="Freeform 151">
                <a:extLst>
                  <a:ext uri="{FF2B5EF4-FFF2-40B4-BE49-F238E27FC236}">
                    <a16:creationId xmlns:a16="http://schemas.microsoft.com/office/drawing/2014/main" id="{52383EE5-C51E-1B1A-88A0-FA53DA59E5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7" y="488"/>
                <a:ext cx="175" cy="144"/>
              </a:xfrm>
              <a:custGeom>
                <a:avLst/>
                <a:gdLst>
                  <a:gd name="T0" fmla="*/ 175 w 175"/>
                  <a:gd name="T1" fmla="*/ 90 h 144"/>
                  <a:gd name="T2" fmla="*/ 129 w 175"/>
                  <a:gd name="T3" fmla="*/ 73 h 144"/>
                  <a:gd name="T4" fmla="*/ 95 w 175"/>
                  <a:gd name="T5" fmla="*/ 44 h 144"/>
                  <a:gd name="T6" fmla="*/ 34 w 175"/>
                  <a:gd name="T7" fmla="*/ 0 h 144"/>
                  <a:gd name="T8" fmla="*/ 0 w 175"/>
                  <a:gd name="T9" fmla="*/ 0 h 144"/>
                  <a:gd name="T10" fmla="*/ 79 w 175"/>
                  <a:gd name="T11" fmla="*/ 44 h 144"/>
                  <a:gd name="T12" fmla="*/ 109 w 175"/>
                  <a:gd name="T13" fmla="*/ 75 h 144"/>
                  <a:gd name="T14" fmla="*/ 175 w 175"/>
                  <a:gd name="T15" fmla="*/ 144 h 144"/>
                  <a:gd name="T16" fmla="*/ 171 w 175"/>
                  <a:gd name="T17" fmla="*/ 102 h 144"/>
                  <a:gd name="T18" fmla="*/ 175 w 175"/>
                  <a:gd name="T19" fmla="*/ 9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5" h="144">
                    <a:moveTo>
                      <a:pt x="175" y="90"/>
                    </a:moveTo>
                    <a:lnTo>
                      <a:pt x="129" y="73"/>
                    </a:lnTo>
                    <a:lnTo>
                      <a:pt x="95" y="44"/>
                    </a:lnTo>
                    <a:lnTo>
                      <a:pt x="34" y="0"/>
                    </a:lnTo>
                    <a:lnTo>
                      <a:pt x="0" y="0"/>
                    </a:lnTo>
                    <a:lnTo>
                      <a:pt x="79" y="44"/>
                    </a:lnTo>
                    <a:lnTo>
                      <a:pt x="109" y="75"/>
                    </a:lnTo>
                    <a:lnTo>
                      <a:pt x="175" y="144"/>
                    </a:lnTo>
                    <a:lnTo>
                      <a:pt x="171" y="102"/>
                    </a:lnTo>
                    <a:lnTo>
                      <a:pt x="175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56" name="Freeform 152">
                <a:extLst>
                  <a:ext uri="{FF2B5EF4-FFF2-40B4-BE49-F238E27FC236}">
                    <a16:creationId xmlns:a16="http://schemas.microsoft.com/office/drawing/2014/main" id="{2A43D1E3-AE76-BDB5-4D3D-24C9B24E44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569"/>
                <a:ext cx="205" cy="219"/>
              </a:xfrm>
              <a:custGeom>
                <a:avLst/>
                <a:gdLst>
                  <a:gd name="T0" fmla="*/ 201 w 205"/>
                  <a:gd name="T1" fmla="*/ 163 h 219"/>
                  <a:gd name="T2" fmla="*/ 145 w 205"/>
                  <a:gd name="T3" fmla="*/ 113 h 219"/>
                  <a:gd name="T4" fmla="*/ 123 w 205"/>
                  <a:gd name="T5" fmla="*/ 79 h 219"/>
                  <a:gd name="T6" fmla="*/ 78 w 205"/>
                  <a:gd name="T7" fmla="*/ 46 h 219"/>
                  <a:gd name="T8" fmla="*/ 39 w 205"/>
                  <a:gd name="T9" fmla="*/ 17 h 219"/>
                  <a:gd name="T10" fmla="*/ 10 w 205"/>
                  <a:gd name="T11" fmla="*/ 0 h 219"/>
                  <a:gd name="T12" fmla="*/ 0 w 205"/>
                  <a:gd name="T13" fmla="*/ 0 h 219"/>
                  <a:gd name="T14" fmla="*/ 0 w 205"/>
                  <a:gd name="T15" fmla="*/ 17 h 219"/>
                  <a:gd name="T16" fmla="*/ 33 w 205"/>
                  <a:gd name="T17" fmla="*/ 38 h 219"/>
                  <a:gd name="T18" fmla="*/ 95 w 205"/>
                  <a:gd name="T19" fmla="*/ 78 h 219"/>
                  <a:gd name="T20" fmla="*/ 139 w 205"/>
                  <a:gd name="T21" fmla="*/ 122 h 219"/>
                  <a:gd name="T22" fmla="*/ 171 w 205"/>
                  <a:gd name="T23" fmla="*/ 172 h 219"/>
                  <a:gd name="T24" fmla="*/ 205 w 205"/>
                  <a:gd name="T25" fmla="*/ 219 h 219"/>
                  <a:gd name="T26" fmla="*/ 201 w 205"/>
                  <a:gd name="T27" fmla="*/ 163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5" h="219">
                    <a:moveTo>
                      <a:pt x="201" y="163"/>
                    </a:moveTo>
                    <a:lnTo>
                      <a:pt x="145" y="113"/>
                    </a:lnTo>
                    <a:lnTo>
                      <a:pt x="123" y="79"/>
                    </a:lnTo>
                    <a:lnTo>
                      <a:pt x="78" y="46"/>
                    </a:lnTo>
                    <a:lnTo>
                      <a:pt x="39" y="17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3" y="38"/>
                    </a:lnTo>
                    <a:lnTo>
                      <a:pt x="95" y="78"/>
                    </a:lnTo>
                    <a:lnTo>
                      <a:pt x="139" y="122"/>
                    </a:lnTo>
                    <a:lnTo>
                      <a:pt x="171" y="172"/>
                    </a:lnTo>
                    <a:lnTo>
                      <a:pt x="205" y="219"/>
                    </a:lnTo>
                    <a:lnTo>
                      <a:pt x="201" y="1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57" name="Freeform 153">
                <a:extLst>
                  <a:ext uri="{FF2B5EF4-FFF2-40B4-BE49-F238E27FC236}">
                    <a16:creationId xmlns:a16="http://schemas.microsoft.com/office/drawing/2014/main" id="{1E898576-4826-A07B-4589-97074AB597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2" y="741"/>
                <a:ext cx="160" cy="132"/>
              </a:xfrm>
              <a:custGeom>
                <a:avLst/>
                <a:gdLst>
                  <a:gd name="T0" fmla="*/ 160 w 160"/>
                  <a:gd name="T1" fmla="*/ 109 h 132"/>
                  <a:gd name="T2" fmla="*/ 115 w 160"/>
                  <a:gd name="T3" fmla="*/ 59 h 132"/>
                  <a:gd name="T4" fmla="*/ 67 w 160"/>
                  <a:gd name="T5" fmla="*/ 28 h 132"/>
                  <a:gd name="T6" fmla="*/ 27 w 160"/>
                  <a:gd name="T7" fmla="*/ 7 h 132"/>
                  <a:gd name="T8" fmla="*/ 0 w 160"/>
                  <a:gd name="T9" fmla="*/ 0 h 132"/>
                  <a:gd name="T10" fmla="*/ 17 w 160"/>
                  <a:gd name="T11" fmla="*/ 28 h 132"/>
                  <a:gd name="T12" fmla="*/ 67 w 160"/>
                  <a:gd name="T13" fmla="*/ 56 h 132"/>
                  <a:gd name="T14" fmla="*/ 106 w 160"/>
                  <a:gd name="T15" fmla="*/ 99 h 132"/>
                  <a:gd name="T16" fmla="*/ 125 w 160"/>
                  <a:gd name="T17" fmla="*/ 126 h 132"/>
                  <a:gd name="T18" fmla="*/ 142 w 160"/>
                  <a:gd name="T19" fmla="*/ 132 h 132"/>
                  <a:gd name="T20" fmla="*/ 158 w 160"/>
                  <a:gd name="T21" fmla="*/ 122 h 132"/>
                  <a:gd name="T22" fmla="*/ 160 w 160"/>
                  <a:gd name="T23" fmla="*/ 109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0" h="132">
                    <a:moveTo>
                      <a:pt x="160" y="109"/>
                    </a:moveTo>
                    <a:lnTo>
                      <a:pt x="115" y="59"/>
                    </a:lnTo>
                    <a:lnTo>
                      <a:pt x="67" y="28"/>
                    </a:lnTo>
                    <a:lnTo>
                      <a:pt x="27" y="7"/>
                    </a:lnTo>
                    <a:lnTo>
                      <a:pt x="0" y="0"/>
                    </a:lnTo>
                    <a:lnTo>
                      <a:pt x="17" y="28"/>
                    </a:lnTo>
                    <a:lnTo>
                      <a:pt x="67" y="56"/>
                    </a:lnTo>
                    <a:lnTo>
                      <a:pt x="106" y="99"/>
                    </a:lnTo>
                    <a:lnTo>
                      <a:pt x="125" y="126"/>
                    </a:lnTo>
                    <a:lnTo>
                      <a:pt x="142" y="132"/>
                    </a:lnTo>
                    <a:lnTo>
                      <a:pt x="158" y="122"/>
                    </a:lnTo>
                    <a:lnTo>
                      <a:pt x="160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58" name="Freeform 154">
                <a:extLst>
                  <a:ext uri="{FF2B5EF4-FFF2-40B4-BE49-F238E27FC236}">
                    <a16:creationId xmlns:a16="http://schemas.microsoft.com/office/drawing/2014/main" id="{D6754C06-E197-EE94-7BD6-C95B41D9BA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4" y="829"/>
                <a:ext cx="176" cy="162"/>
              </a:xfrm>
              <a:custGeom>
                <a:avLst/>
                <a:gdLst>
                  <a:gd name="T0" fmla="*/ 176 w 176"/>
                  <a:gd name="T1" fmla="*/ 150 h 162"/>
                  <a:gd name="T2" fmla="*/ 131 w 176"/>
                  <a:gd name="T3" fmla="*/ 101 h 162"/>
                  <a:gd name="T4" fmla="*/ 74 w 176"/>
                  <a:gd name="T5" fmla="*/ 43 h 162"/>
                  <a:gd name="T6" fmla="*/ 41 w 176"/>
                  <a:gd name="T7" fmla="*/ 15 h 162"/>
                  <a:gd name="T8" fmla="*/ 15 w 176"/>
                  <a:gd name="T9" fmla="*/ 0 h 162"/>
                  <a:gd name="T10" fmla="*/ 0 w 176"/>
                  <a:gd name="T11" fmla="*/ 8 h 162"/>
                  <a:gd name="T12" fmla="*/ 29 w 176"/>
                  <a:gd name="T13" fmla="*/ 34 h 162"/>
                  <a:gd name="T14" fmla="*/ 80 w 176"/>
                  <a:gd name="T15" fmla="*/ 84 h 162"/>
                  <a:gd name="T16" fmla="*/ 127 w 176"/>
                  <a:gd name="T17" fmla="*/ 135 h 162"/>
                  <a:gd name="T18" fmla="*/ 158 w 176"/>
                  <a:gd name="T19" fmla="*/ 162 h 162"/>
                  <a:gd name="T20" fmla="*/ 167 w 176"/>
                  <a:gd name="T21" fmla="*/ 162 h 162"/>
                  <a:gd name="T22" fmla="*/ 176 w 176"/>
                  <a:gd name="T23" fmla="*/ 15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6" h="162">
                    <a:moveTo>
                      <a:pt x="176" y="150"/>
                    </a:moveTo>
                    <a:lnTo>
                      <a:pt x="131" y="101"/>
                    </a:lnTo>
                    <a:lnTo>
                      <a:pt x="74" y="43"/>
                    </a:lnTo>
                    <a:lnTo>
                      <a:pt x="41" y="15"/>
                    </a:lnTo>
                    <a:lnTo>
                      <a:pt x="15" y="0"/>
                    </a:lnTo>
                    <a:lnTo>
                      <a:pt x="0" y="8"/>
                    </a:lnTo>
                    <a:lnTo>
                      <a:pt x="29" y="34"/>
                    </a:lnTo>
                    <a:lnTo>
                      <a:pt x="80" y="84"/>
                    </a:lnTo>
                    <a:lnTo>
                      <a:pt x="127" y="135"/>
                    </a:lnTo>
                    <a:lnTo>
                      <a:pt x="158" y="162"/>
                    </a:lnTo>
                    <a:lnTo>
                      <a:pt x="167" y="162"/>
                    </a:lnTo>
                    <a:lnTo>
                      <a:pt x="176" y="1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59" name="Freeform 155">
                <a:extLst>
                  <a:ext uri="{FF2B5EF4-FFF2-40B4-BE49-F238E27FC236}">
                    <a16:creationId xmlns:a16="http://schemas.microsoft.com/office/drawing/2014/main" id="{4EA37233-B229-29B4-26E6-8AB09F7476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4" y="958"/>
                <a:ext cx="126" cy="130"/>
              </a:xfrm>
              <a:custGeom>
                <a:avLst/>
                <a:gdLst>
                  <a:gd name="T0" fmla="*/ 124 w 126"/>
                  <a:gd name="T1" fmla="*/ 109 h 130"/>
                  <a:gd name="T2" fmla="*/ 72 w 126"/>
                  <a:gd name="T3" fmla="*/ 32 h 130"/>
                  <a:gd name="T4" fmla="*/ 22 w 126"/>
                  <a:gd name="T5" fmla="*/ 3 h 130"/>
                  <a:gd name="T6" fmla="*/ 0 w 126"/>
                  <a:gd name="T7" fmla="*/ 0 h 130"/>
                  <a:gd name="T8" fmla="*/ 5 w 126"/>
                  <a:gd name="T9" fmla="*/ 15 h 130"/>
                  <a:gd name="T10" fmla="*/ 63 w 126"/>
                  <a:gd name="T11" fmla="*/ 56 h 130"/>
                  <a:gd name="T12" fmla="*/ 117 w 126"/>
                  <a:gd name="T13" fmla="*/ 124 h 130"/>
                  <a:gd name="T14" fmla="*/ 126 w 126"/>
                  <a:gd name="T15" fmla="*/ 130 h 130"/>
                  <a:gd name="T16" fmla="*/ 124 w 126"/>
                  <a:gd name="T17" fmla="*/ 109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6" h="130">
                    <a:moveTo>
                      <a:pt x="124" y="109"/>
                    </a:moveTo>
                    <a:lnTo>
                      <a:pt x="72" y="32"/>
                    </a:lnTo>
                    <a:lnTo>
                      <a:pt x="22" y="3"/>
                    </a:lnTo>
                    <a:lnTo>
                      <a:pt x="0" y="0"/>
                    </a:lnTo>
                    <a:lnTo>
                      <a:pt x="5" y="15"/>
                    </a:lnTo>
                    <a:lnTo>
                      <a:pt x="63" y="56"/>
                    </a:lnTo>
                    <a:lnTo>
                      <a:pt x="117" y="124"/>
                    </a:lnTo>
                    <a:lnTo>
                      <a:pt x="126" y="130"/>
                    </a:lnTo>
                    <a:lnTo>
                      <a:pt x="124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60" name="Freeform 156">
                <a:extLst>
                  <a:ext uri="{FF2B5EF4-FFF2-40B4-BE49-F238E27FC236}">
                    <a16:creationId xmlns:a16="http://schemas.microsoft.com/office/drawing/2014/main" id="{67B40923-23A8-90A5-98E2-98A3317FC1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7" y="1076"/>
                <a:ext cx="89" cy="100"/>
              </a:xfrm>
              <a:custGeom>
                <a:avLst/>
                <a:gdLst>
                  <a:gd name="T0" fmla="*/ 85 w 89"/>
                  <a:gd name="T1" fmla="*/ 76 h 100"/>
                  <a:gd name="T2" fmla="*/ 41 w 89"/>
                  <a:gd name="T3" fmla="*/ 17 h 100"/>
                  <a:gd name="T4" fmla="*/ 1 w 89"/>
                  <a:gd name="T5" fmla="*/ 0 h 100"/>
                  <a:gd name="T6" fmla="*/ 0 w 89"/>
                  <a:gd name="T7" fmla="*/ 17 h 100"/>
                  <a:gd name="T8" fmla="*/ 18 w 89"/>
                  <a:gd name="T9" fmla="*/ 47 h 100"/>
                  <a:gd name="T10" fmla="*/ 65 w 89"/>
                  <a:gd name="T11" fmla="*/ 86 h 100"/>
                  <a:gd name="T12" fmla="*/ 79 w 89"/>
                  <a:gd name="T13" fmla="*/ 100 h 100"/>
                  <a:gd name="T14" fmla="*/ 89 w 89"/>
                  <a:gd name="T15" fmla="*/ 93 h 100"/>
                  <a:gd name="T16" fmla="*/ 85 w 89"/>
                  <a:gd name="T17" fmla="*/ 7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9" h="100">
                    <a:moveTo>
                      <a:pt x="85" y="76"/>
                    </a:moveTo>
                    <a:lnTo>
                      <a:pt x="41" y="17"/>
                    </a:lnTo>
                    <a:lnTo>
                      <a:pt x="1" y="0"/>
                    </a:lnTo>
                    <a:lnTo>
                      <a:pt x="0" y="17"/>
                    </a:lnTo>
                    <a:lnTo>
                      <a:pt x="18" y="47"/>
                    </a:lnTo>
                    <a:lnTo>
                      <a:pt x="65" y="86"/>
                    </a:lnTo>
                    <a:lnTo>
                      <a:pt x="79" y="100"/>
                    </a:lnTo>
                    <a:lnTo>
                      <a:pt x="89" y="93"/>
                    </a:lnTo>
                    <a:lnTo>
                      <a:pt x="85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61" name="Freeform 157">
                <a:extLst>
                  <a:ext uri="{FF2B5EF4-FFF2-40B4-BE49-F238E27FC236}">
                    <a16:creationId xmlns:a16="http://schemas.microsoft.com/office/drawing/2014/main" id="{128404D9-2050-779F-B60F-9DD6B26C2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3" y="1198"/>
                <a:ext cx="110" cy="112"/>
              </a:xfrm>
              <a:custGeom>
                <a:avLst/>
                <a:gdLst>
                  <a:gd name="T0" fmla="*/ 110 w 110"/>
                  <a:gd name="T1" fmla="*/ 112 h 112"/>
                  <a:gd name="T2" fmla="*/ 94 w 110"/>
                  <a:gd name="T3" fmla="*/ 94 h 112"/>
                  <a:gd name="T4" fmla="*/ 64 w 110"/>
                  <a:gd name="T5" fmla="*/ 47 h 112"/>
                  <a:gd name="T6" fmla="*/ 18 w 110"/>
                  <a:gd name="T7" fmla="*/ 0 h 112"/>
                  <a:gd name="T8" fmla="*/ 0 w 110"/>
                  <a:gd name="T9" fmla="*/ 0 h 112"/>
                  <a:gd name="T10" fmla="*/ 8 w 110"/>
                  <a:gd name="T11" fmla="*/ 17 h 112"/>
                  <a:gd name="T12" fmla="*/ 42 w 110"/>
                  <a:gd name="T13" fmla="*/ 64 h 112"/>
                  <a:gd name="T14" fmla="*/ 77 w 110"/>
                  <a:gd name="T15" fmla="*/ 110 h 112"/>
                  <a:gd name="T16" fmla="*/ 110 w 110"/>
                  <a:gd name="T17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0" h="112">
                    <a:moveTo>
                      <a:pt x="110" y="112"/>
                    </a:moveTo>
                    <a:lnTo>
                      <a:pt x="94" y="94"/>
                    </a:lnTo>
                    <a:lnTo>
                      <a:pt x="64" y="47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8" y="17"/>
                    </a:lnTo>
                    <a:lnTo>
                      <a:pt x="42" y="64"/>
                    </a:lnTo>
                    <a:lnTo>
                      <a:pt x="77" y="110"/>
                    </a:lnTo>
                    <a:lnTo>
                      <a:pt x="110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62" name="Freeform 158">
                <a:extLst>
                  <a:ext uri="{FF2B5EF4-FFF2-40B4-BE49-F238E27FC236}">
                    <a16:creationId xmlns:a16="http://schemas.microsoft.com/office/drawing/2014/main" id="{0EBF0357-3BA3-8DF5-E9CF-78EC04058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2" y="332"/>
                <a:ext cx="320" cy="1166"/>
              </a:xfrm>
              <a:custGeom>
                <a:avLst/>
                <a:gdLst>
                  <a:gd name="T0" fmla="*/ 45 w 320"/>
                  <a:gd name="T1" fmla="*/ 142 h 1166"/>
                  <a:gd name="T2" fmla="*/ 56 w 320"/>
                  <a:gd name="T3" fmla="*/ 207 h 1166"/>
                  <a:gd name="T4" fmla="*/ 29 w 320"/>
                  <a:gd name="T5" fmla="*/ 251 h 1166"/>
                  <a:gd name="T6" fmla="*/ 33 w 320"/>
                  <a:gd name="T7" fmla="*/ 310 h 1166"/>
                  <a:gd name="T8" fmla="*/ 49 w 320"/>
                  <a:gd name="T9" fmla="*/ 358 h 1166"/>
                  <a:gd name="T10" fmla="*/ 24 w 320"/>
                  <a:gd name="T11" fmla="*/ 408 h 1166"/>
                  <a:gd name="T12" fmla="*/ 51 w 320"/>
                  <a:gd name="T13" fmla="*/ 492 h 1166"/>
                  <a:gd name="T14" fmla="*/ 17 w 320"/>
                  <a:gd name="T15" fmla="*/ 563 h 1166"/>
                  <a:gd name="T16" fmla="*/ 35 w 320"/>
                  <a:gd name="T17" fmla="*/ 633 h 1166"/>
                  <a:gd name="T18" fmla="*/ 44 w 320"/>
                  <a:gd name="T19" fmla="*/ 684 h 1166"/>
                  <a:gd name="T20" fmla="*/ 10 w 320"/>
                  <a:gd name="T21" fmla="*/ 727 h 1166"/>
                  <a:gd name="T22" fmla="*/ 29 w 320"/>
                  <a:gd name="T23" fmla="*/ 818 h 1166"/>
                  <a:gd name="T24" fmla="*/ 27 w 320"/>
                  <a:gd name="T25" fmla="*/ 866 h 1166"/>
                  <a:gd name="T26" fmla="*/ 0 w 320"/>
                  <a:gd name="T27" fmla="*/ 925 h 1166"/>
                  <a:gd name="T28" fmla="*/ 16 w 320"/>
                  <a:gd name="T29" fmla="*/ 976 h 1166"/>
                  <a:gd name="T30" fmla="*/ 17 w 320"/>
                  <a:gd name="T31" fmla="*/ 1023 h 1166"/>
                  <a:gd name="T32" fmla="*/ 24 w 320"/>
                  <a:gd name="T33" fmla="*/ 1071 h 1166"/>
                  <a:gd name="T34" fmla="*/ 45 w 320"/>
                  <a:gd name="T35" fmla="*/ 1115 h 1166"/>
                  <a:gd name="T36" fmla="*/ 49 w 320"/>
                  <a:gd name="T37" fmla="*/ 1166 h 1166"/>
                  <a:gd name="T38" fmla="*/ 121 w 320"/>
                  <a:gd name="T39" fmla="*/ 1122 h 1166"/>
                  <a:gd name="T40" fmla="*/ 205 w 320"/>
                  <a:gd name="T41" fmla="*/ 1112 h 1166"/>
                  <a:gd name="T42" fmla="*/ 265 w 320"/>
                  <a:gd name="T43" fmla="*/ 1087 h 1166"/>
                  <a:gd name="T44" fmla="*/ 283 w 320"/>
                  <a:gd name="T45" fmla="*/ 1055 h 1166"/>
                  <a:gd name="T46" fmla="*/ 288 w 320"/>
                  <a:gd name="T47" fmla="*/ 991 h 1166"/>
                  <a:gd name="T48" fmla="*/ 275 w 320"/>
                  <a:gd name="T49" fmla="*/ 905 h 1166"/>
                  <a:gd name="T50" fmla="*/ 261 w 320"/>
                  <a:gd name="T51" fmla="*/ 861 h 1166"/>
                  <a:gd name="T52" fmla="*/ 270 w 320"/>
                  <a:gd name="T53" fmla="*/ 807 h 1166"/>
                  <a:gd name="T54" fmla="*/ 244 w 320"/>
                  <a:gd name="T55" fmla="*/ 747 h 1166"/>
                  <a:gd name="T56" fmla="*/ 281 w 320"/>
                  <a:gd name="T57" fmla="*/ 700 h 1166"/>
                  <a:gd name="T58" fmla="*/ 253 w 320"/>
                  <a:gd name="T59" fmla="*/ 633 h 1166"/>
                  <a:gd name="T60" fmla="*/ 239 w 320"/>
                  <a:gd name="T61" fmla="*/ 570 h 1166"/>
                  <a:gd name="T62" fmla="*/ 293 w 320"/>
                  <a:gd name="T63" fmla="*/ 522 h 1166"/>
                  <a:gd name="T64" fmla="*/ 275 w 320"/>
                  <a:gd name="T65" fmla="*/ 486 h 1166"/>
                  <a:gd name="T66" fmla="*/ 275 w 320"/>
                  <a:gd name="T67" fmla="*/ 427 h 1166"/>
                  <a:gd name="T68" fmla="*/ 249 w 320"/>
                  <a:gd name="T69" fmla="*/ 390 h 1166"/>
                  <a:gd name="T70" fmla="*/ 270 w 320"/>
                  <a:gd name="T71" fmla="*/ 342 h 1166"/>
                  <a:gd name="T72" fmla="*/ 253 w 320"/>
                  <a:gd name="T73" fmla="*/ 304 h 1166"/>
                  <a:gd name="T74" fmla="*/ 253 w 320"/>
                  <a:gd name="T75" fmla="*/ 272 h 1166"/>
                  <a:gd name="T76" fmla="*/ 272 w 320"/>
                  <a:gd name="T77" fmla="*/ 243 h 1166"/>
                  <a:gd name="T78" fmla="*/ 248 w 320"/>
                  <a:gd name="T79" fmla="*/ 205 h 1166"/>
                  <a:gd name="T80" fmla="*/ 244 w 320"/>
                  <a:gd name="T81" fmla="*/ 151 h 1166"/>
                  <a:gd name="T82" fmla="*/ 305 w 320"/>
                  <a:gd name="T83" fmla="*/ 83 h 1166"/>
                  <a:gd name="T84" fmla="*/ 320 w 320"/>
                  <a:gd name="T85" fmla="*/ 10 h 1166"/>
                  <a:gd name="T86" fmla="*/ 283 w 320"/>
                  <a:gd name="T87" fmla="*/ 10 h 1166"/>
                  <a:gd name="T88" fmla="*/ 176 w 320"/>
                  <a:gd name="T89" fmla="*/ 66 h 1166"/>
                  <a:gd name="T90" fmla="*/ 88 w 320"/>
                  <a:gd name="T91" fmla="*/ 99 h 1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20" h="1166">
                    <a:moveTo>
                      <a:pt x="56" y="110"/>
                    </a:moveTo>
                    <a:lnTo>
                      <a:pt x="45" y="142"/>
                    </a:lnTo>
                    <a:lnTo>
                      <a:pt x="54" y="174"/>
                    </a:lnTo>
                    <a:lnTo>
                      <a:pt x="56" y="207"/>
                    </a:lnTo>
                    <a:lnTo>
                      <a:pt x="45" y="227"/>
                    </a:lnTo>
                    <a:lnTo>
                      <a:pt x="29" y="251"/>
                    </a:lnTo>
                    <a:lnTo>
                      <a:pt x="22" y="287"/>
                    </a:lnTo>
                    <a:lnTo>
                      <a:pt x="33" y="310"/>
                    </a:lnTo>
                    <a:lnTo>
                      <a:pt x="49" y="337"/>
                    </a:lnTo>
                    <a:lnTo>
                      <a:pt x="49" y="358"/>
                    </a:lnTo>
                    <a:lnTo>
                      <a:pt x="38" y="381"/>
                    </a:lnTo>
                    <a:lnTo>
                      <a:pt x="24" y="408"/>
                    </a:lnTo>
                    <a:lnTo>
                      <a:pt x="29" y="435"/>
                    </a:lnTo>
                    <a:lnTo>
                      <a:pt x="51" y="492"/>
                    </a:lnTo>
                    <a:lnTo>
                      <a:pt x="49" y="516"/>
                    </a:lnTo>
                    <a:lnTo>
                      <a:pt x="17" y="563"/>
                    </a:lnTo>
                    <a:lnTo>
                      <a:pt x="17" y="602"/>
                    </a:lnTo>
                    <a:lnTo>
                      <a:pt x="35" y="633"/>
                    </a:lnTo>
                    <a:lnTo>
                      <a:pt x="45" y="661"/>
                    </a:lnTo>
                    <a:lnTo>
                      <a:pt x="44" y="684"/>
                    </a:lnTo>
                    <a:lnTo>
                      <a:pt x="16" y="709"/>
                    </a:lnTo>
                    <a:lnTo>
                      <a:pt x="10" y="727"/>
                    </a:lnTo>
                    <a:lnTo>
                      <a:pt x="16" y="770"/>
                    </a:lnTo>
                    <a:lnTo>
                      <a:pt x="29" y="818"/>
                    </a:lnTo>
                    <a:lnTo>
                      <a:pt x="29" y="844"/>
                    </a:lnTo>
                    <a:lnTo>
                      <a:pt x="27" y="866"/>
                    </a:lnTo>
                    <a:lnTo>
                      <a:pt x="7" y="898"/>
                    </a:lnTo>
                    <a:lnTo>
                      <a:pt x="0" y="925"/>
                    </a:lnTo>
                    <a:lnTo>
                      <a:pt x="1" y="955"/>
                    </a:lnTo>
                    <a:lnTo>
                      <a:pt x="16" y="976"/>
                    </a:lnTo>
                    <a:lnTo>
                      <a:pt x="33" y="996"/>
                    </a:lnTo>
                    <a:lnTo>
                      <a:pt x="17" y="1023"/>
                    </a:lnTo>
                    <a:lnTo>
                      <a:pt x="10" y="1050"/>
                    </a:lnTo>
                    <a:lnTo>
                      <a:pt x="24" y="1071"/>
                    </a:lnTo>
                    <a:lnTo>
                      <a:pt x="44" y="1087"/>
                    </a:lnTo>
                    <a:lnTo>
                      <a:pt x="45" y="1115"/>
                    </a:lnTo>
                    <a:lnTo>
                      <a:pt x="45" y="1137"/>
                    </a:lnTo>
                    <a:lnTo>
                      <a:pt x="49" y="1166"/>
                    </a:lnTo>
                    <a:lnTo>
                      <a:pt x="84" y="1142"/>
                    </a:lnTo>
                    <a:lnTo>
                      <a:pt x="121" y="1122"/>
                    </a:lnTo>
                    <a:lnTo>
                      <a:pt x="154" y="1112"/>
                    </a:lnTo>
                    <a:lnTo>
                      <a:pt x="205" y="1112"/>
                    </a:lnTo>
                    <a:lnTo>
                      <a:pt x="242" y="1106"/>
                    </a:lnTo>
                    <a:lnTo>
                      <a:pt x="265" y="1087"/>
                    </a:lnTo>
                    <a:lnTo>
                      <a:pt x="303" y="1077"/>
                    </a:lnTo>
                    <a:lnTo>
                      <a:pt x="283" y="1055"/>
                    </a:lnTo>
                    <a:lnTo>
                      <a:pt x="275" y="1025"/>
                    </a:lnTo>
                    <a:lnTo>
                      <a:pt x="288" y="991"/>
                    </a:lnTo>
                    <a:lnTo>
                      <a:pt x="286" y="941"/>
                    </a:lnTo>
                    <a:lnTo>
                      <a:pt x="275" y="905"/>
                    </a:lnTo>
                    <a:lnTo>
                      <a:pt x="265" y="887"/>
                    </a:lnTo>
                    <a:lnTo>
                      <a:pt x="261" y="861"/>
                    </a:lnTo>
                    <a:lnTo>
                      <a:pt x="275" y="828"/>
                    </a:lnTo>
                    <a:lnTo>
                      <a:pt x="270" y="807"/>
                    </a:lnTo>
                    <a:lnTo>
                      <a:pt x="242" y="768"/>
                    </a:lnTo>
                    <a:lnTo>
                      <a:pt x="244" y="747"/>
                    </a:lnTo>
                    <a:lnTo>
                      <a:pt x="255" y="727"/>
                    </a:lnTo>
                    <a:lnTo>
                      <a:pt x="281" y="700"/>
                    </a:lnTo>
                    <a:lnTo>
                      <a:pt x="272" y="679"/>
                    </a:lnTo>
                    <a:lnTo>
                      <a:pt x="253" y="633"/>
                    </a:lnTo>
                    <a:lnTo>
                      <a:pt x="239" y="602"/>
                    </a:lnTo>
                    <a:lnTo>
                      <a:pt x="239" y="570"/>
                    </a:lnTo>
                    <a:lnTo>
                      <a:pt x="288" y="552"/>
                    </a:lnTo>
                    <a:lnTo>
                      <a:pt x="293" y="522"/>
                    </a:lnTo>
                    <a:lnTo>
                      <a:pt x="288" y="503"/>
                    </a:lnTo>
                    <a:lnTo>
                      <a:pt x="275" y="486"/>
                    </a:lnTo>
                    <a:lnTo>
                      <a:pt x="277" y="460"/>
                    </a:lnTo>
                    <a:lnTo>
                      <a:pt x="275" y="427"/>
                    </a:lnTo>
                    <a:lnTo>
                      <a:pt x="261" y="411"/>
                    </a:lnTo>
                    <a:lnTo>
                      <a:pt x="249" y="390"/>
                    </a:lnTo>
                    <a:lnTo>
                      <a:pt x="258" y="368"/>
                    </a:lnTo>
                    <a:lnTo>
                      <a:pt x="270" y="342"/>
                    </a:lnTo>
                    <a:lnTo>
                      <a:pt x="270" y="326"/>
                    </a:lnTo>
                    <a:lnTo>
                      <a:pt x="253" y="304"/>
                    </a:lnTo>
                    <a:lnTo>
                      <a:pt x="248" y="287"/>
                    </a:lnTo>
                    <a:lnTo>
                      <a:pt x="253" y="272"/>
                    </a:lnTo>
                    <a:lnTo>
                      <a:pt x="270" y="261"/>
                    </a:lnTo>
                    <a:lnTo>
                      <a:pt x="272" y="243"/>
                    </a:lnTo>
                    <a:lnTo>
                      <a:pt x="267" y="233"/>
                    </a:lnTo>
                    <a:lnTo>
                      <a:pt x="248" y="205"/>
                    </a:lnTo>
                    <a:lnTo>
                      <a:pt x="242" y="174"/>
                    </a:lnTo>
                    <a:lnTo>
                      <a:pt x="244" y="151"/>
                    </a:lnTo>
                    <a:lnTo>
                      <a:pt x="261" y="130"/>
                    </a:lnTo>
                    <a:lnTo>
                      <a:pt x="305" y="83"/>
                    </a:lnTo>
                    <a:lnTo>
                      <a:pt x="320" y="43"/>
                    </a:lnTo>
                    <a:lnTo>
                      <a:pt x="320" y="10"/>
                    </a:lnTo>
                    <a:lnTo>
                      <a:pt x="305" y="0"/>
                    </a:lnTo>
                    <a:lnTo>
                      <a:pt x="283" y="10"/>
                    </a:lnTo>
                    <a:lnTo>
                      <a:pt x="228" y="44"/>
                    </a:lnTo>
                    <a:lnTo>
                      <a:pt x="176" y="66"/>
                    </a:lnTo>
                    <a:lnTo>
                      <a:pt x="123" y="88"/>
                    </a:lnTo>
                    <a:lnTo>
                      <a:pt x="88" y="99"/>
                    </a:lnTo>
                    <a:lnTo>
                      <a:pt x="56" y="11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63" name="Freeform 159">
                <a:extLst>
                  <a:ext uri="{FF2B5EF4-FFF2-40B4-BE49-F238E27FC236}">
                    <a16:creationId xmlns:a16="http://schemas.microsoft.com/office/drawing/2014/main" id="{5B18927C-6B64-48CA-6C54-C720E9B29C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4" y="322"/>
                <a:ext cx="565" cy="1192"/>
              </a:xfrm>
              <a:custGeom>
                <a:avLst/>
                <a:gdLst>
                  <a:gd name="T0" fmla="*/ 368 w 565"/>
                  <a:gd name="T1" fmla="*/ 1120 h 1192"/>
                  <a:gd name="T2" fmla="*/ 260 w 565"/>
                  <a:gd name="T3" fmla="*/ 1157 h 1192"/>
                  <a:gd name="T4" fmla="*/ 45 w 565"/>
                  <a:gd name="T5" fmla="*/ 964 h 1192"/>
                  <a:gd name="T6" fmla="*/ 34 w 565"/>
                  <a:gd name="T7" fmla="*/ 997 h 1192"/>
                  <a:gd name="T8" fmla="*/ 267 w 565"/>
                  <a:gd name="T9" fmla="*/ 1192 h 1192"/>
                  <a:gd name="T10" fmla="*/ 379 w 565"/>
                  <a:gd name="T11" fmla="*/ 1132 h 1192"/>
                  <a:gd name="T12" fmla="*/ 534 w 565"/>
                  <a:gd name="T13" fmla="*/ 1081 h 1192"/>
                  <a:gd name="T14" fmla="*/ 526 w 565"/>
                  <a:gd name="T15" fmla="*/ 997 h 1192"/>
                  <a:gd name="T16" fmla="*/ 495 w 565"/>
                  <a:gd name="T17" fmla="*/ 903 h 1192"/>
                  <a:gd name="T18" fmla="*/ 510 w 565"/>
                  <a:gd name="T19" fmla="*/ 828 h 1192"/>
                  <a:gd name="T20" fmla="*/ 478 w 565"/>
                  <a:gd name="T21" fmla="*/ 753 h 1192"/>
                  <a:gd name="T22" fmla="*/ 494 w 565"/>
                  <a:gd name="T23" fmla="*/ 666 h 1192"/>
                  <a:gd name="T24" fmla="*/ 506 w 565"/>
                  <a:gd name="T25" fmla="*/ 580 h 1192"/>
                  <a:gd name="T26" fmla="*/ 510 w 565"/>
                  <a:gd name="T27" fmla="*/ 472 h 1192"/>
                  <a:gd name="T28" fmla="*/ 488 w 565"/>
                  <a:gd name="T29" fmla="*/ 380 h 1192"/>
                  <a:gd name="T30" fmla="*/ 478 w 565"/>
                  <a:gd name="T31" fmla="*/ 308 h 1192"/>
                  <a:gd name="T32" fmla="*/ 504 w 565"/>
                  <a:gd name="T33" fmla="*/ 245 h 1192"/>
                  <a:gd name="T34" fmla="*/ 490 w 565"/>
                  <a:gd name="T35" fmla="*/ 140 h 1192"/>
                  <a:gd name="T36" fmla="*/ 559 w 565"/>
                  <a:gd name="T37" fmla="*/ 12 h 1192"/>
                  <a:gd name="T38" fmla="*/ 528 w 565"/>
                  <a:gd name="T39" fmla="*/ 39 h 1192"/>
                  <a:gd name="T40" fmla="*/ 457 w 565"/>
                  <a:gd name="T41" fmla="*/ 156 h 1192"/>
                  <a:gd name="T42" fmla="*/ 354 w 565"/>
                  <a:gd name="T43" fmla="*/ 254 h 1192"/>
                  <a:gd name="T44" fmla="*/ 461 w 565"/>
                  <a:gd name="T45" fmla="*/ 217 h 1192"/>
                  <a:gd name="T46" fmla="*/ 451 w 565"/>
                  <a:gd name="T47" fmla="*/ 286 h 1192"/>
                  <a:gd name="T48" fmla="*/ 401 w 565"/>
                  <a:gd name="T49" fmla="*/ 358 h 1192"/>
                  <a:gd name="T50" fmla="*/ 474 w 565"/>
                  <a:gd name="T51" fmla="*/ 342 h 1192"/>
                  <a:gd name="T52" fmla="*/ 455 w 565"/>
                  <a:gd name="T53" fmla="*/ 397 h 1192"/>
                  <a:gd name="T54" fmla="*/ 450 w 565"/>
                  <a:gd name="T55" fmla="*/ 456 h 1192"/>
                  <a:gd name="T56" fmla="*/ 343 w 565"/>
                  <a:gd name="T57" fmla="*/ 535 h 1192"/>
                  <a:gd name="T58" fmla="*/ 463 w 565"/>
                  <a:gd name="T59" fmla="*/ 481 h 1192"/>
                  <a:gd name="T60" fmla="*/ 506 w 565"/>
                  <a:gd name="T61" fmla="*/ 535 h 1192"/>
                  <a:gd name="T62" fmla="*/ 434 w 565"/>
                  <a:gd name="T63" fmla="*/ 586 h 1192"/>
                  <a:gd name="T64" fmla="*/ 299 w 565"/>
                  <a:gd name="T65" fmla="*/ 650 h 1192"/>
                  <a:gd name="T66" fmla="*/ 451 w 565"/>
                  <a:gd name="T67" fmla="*/ 623 h 1192"/>
                  <a:gd name="T68" fmla="*/ 483 w 565"/>
                  <a:gd name="T69" fmla="*/ 725 h 1192"/>
                  <a:gd name="T70" fmla="*/ 303 w 565"/>
                  <a:gd name="T71" fmla="*/ 773 h 1192"/>
                  <a:gd name="T72" fmla="*/ 401 w 565"/>
                  <a:gd name="T73" fmla="*/ 769 h 1192"/>
                  <a:gd name="T74" fmla="*/ 463 w 565"/>
                  <a:gd name="T75" fmla="*/ 800 h 1192"/>
                  <a:gd name="T76" fmla="*/ 461 w 565"/>
                  <a:gd name="T77" fmla="*/ 860 h 1192"/>
                  <a:gd name="T78" fmla="*/ 288 w 565"/>
                  <a:gd name="T79" fmla="*/ 894 h 1192"/>
                  <a:gd name="T80" fmla="*/ 373 w 565"/>
                  <a:gd name="T81" fmla="*/ 894 h 1192"/>
                  <a:gd name="T82" fmla="*/ 472 w 565"/>
                  <a:gd name="T83" fmla="*/ 878 h 1192"/>
                  <a:gd name="T84" fmla="*/ 386 w 565"/>
                  <a:gd name="T85" fmla="*/ 958 h 1192"/>
                  <a:gd name="T86" fmla="*/ 288 w 565"/>
                  <a:gd name="T87" fmla="*/ 1006 h 1192"/>
                  <a:gd name="T88" fmla="*/ 412 w 565"/>
                  <a:gd name="T89" fmla="*/ 962 h 1192"/>
                  <a:gd name="T90" fmla="*/ 485 w 565"/>
                  <a:gd name="T91" fmla="*/ 946 h 1192"/>
                  <a:gd name="T92" fmla="*/ 483 w 565"/>
                  <a:gd name="T93" fmla="*/ 1017 h 1192"/>
                  <a:gd name="T94" fmla="*/ 494 w 565"/>
                  <a:gd name="T95" fmla="*/ 1076 h 1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65" h="1192">
                    <a:moveTo>
                      <a:pt x="479" y="1078"/>
                    </a:moveTo>
                    <a:lnTo>
                      <a:pt x="455" y="1105"/>
                    </a:lnTo>
                    <a:lnTo>
                      <a:pt x="417" y="1113"/>
                    </a:lnTo>
                    <a:lnTo>
                      <a:pt x="368" y="1120"/>
                    </a:lnTo>
                    <a:lnTo>
                      <a:pt x="315" y="1131"/>
                    </a:lnTo>
                    <a:lnTo>
                      <a:pt x="281" y="1152"/>
                    </a:lnTo>
                    <a:lnTo>
                      <a:pt x="270" y="1163"/>
                    </a:lnTo>
                    <a:lnTo>
                      <a:pt x="260" y="1157"/>
                    </a:lnTo>
                    <a:lnTo>
                      <a:pt x="196" y="1110"/>
                    </a:lnTo>
                    <a:lnTo>
                      <a:pt x="114" y="1045"/>
                    </a:lnTo>
                    <a:lnTo>
                      <a:pt x="86" y="1006"/>
                    </a:lnTo>
                    <a:lnTo>
                      <a:pt x="45" y="964"/>
                    </a:lnTo>
                    <a:lnTo>
                      <a:pt x="32" y="932"/>
                    </a:lnTo>
                    <a:lnTo>
                      <a:pt x="0" y="926"/>
                    </a:lnTo>
                    <a:lnTo>
                      <a:pt x="16" y="962"/>
                    </a:lnTo>
                    <a:lnTo>
                      <a:pt x="34" y="997"/>
                    </a:lnTo>
                    <a:lnTo>
                      <a:pt x="86" y="1035"/>
                    </a:lnTo>
                    <a:lnTo>
                      <a:pt x="123" y="1081"/>
                    </a:lnTo>
                    <a:lnTo>
                      <a:pt x="212" y="1138"/>
                    </a:lnTo>
                    <a:lnTo>
                      <a:pt x="267" y="1192"/>
                    </a:lnTo>
                    <a:lnTo>
                      <a:pt x="288" y="1186"/>
                    </a:lnTo>
                    <a:lnTo>
                      <a:pt x="310" y="1159"/>
                    </a:lnTo>
                    <a:lnTo>
                      <a:pt x="341" y="1143"/>
                    </a:lnTo>
                    <a:lnTo>
                      <a:pt x="379" y="1132"/>
                    </a:lnTo>
                    <a:lnTo>
                      <a:pt x="461" y="1125"/>
                    </a:lnTo>
                    <a:lnTo>
                      <a:pt x="485" y="1110"/>
                    </a:lnTo>
                    <a:lnTo>
                      <a:pt x="526" y="1099"/>
                    </a:lnTo>
                    <a:lnTo>
                      <a:pt x="534" y="1081"/>
                    </a:lnTo>
                    <a:lnTo>
                      <a:pt x="521" y="1060"/>
                    </a:lnTo>
                    <a:lnTo>
                      <a:pt x="506" y="1038"/>
                    </a:lnTo>
                    <a:lnTo>
                      <a:pt x="515" y="1011"/>
                    </a:lnTo>
                    <a:lnTo>
                      <a:pt x="526" y="997"/>
                    </a:lnTo>
                    <a:lnTo>
                      <a:pt x="526" y="974"/>
                    </a:lnTo>
                    <a:lnTo>
                      <a:pt x="515" y="937"/>
                    </a:lnTo>
                    <a:lnTo>
                      <a:pt x="510" y="919"/>
                    </a:lnTo>
                    <a:lnTo>
                      <a:pt x="495" y="903"/>
                    </a:lnTo>
                    <a:lnTo>
                      <a:pt x="488" y="883"/>
                    </a:lnTo>
                    <a:lnTo>
                      <a:pt x="495" y="865"/>
                    </a:lnTo>
                    <a:lnTo>
                      <a:pt x="512" y="851"/>
                    </a:lnTo>
                    <a:lnTo>
                      <a:pt x="510" y="828"/>
                    </a:lnTo>
                    <a:lnTo>
                      <a:pt x="501" y="811"/>
                    </a:lnTo>
                    <a:lnTo>
                      <a:pt x="483" y="785"/>
                    </a:lnTo>
                    <a:lnTo>
                      <a:pt x="472" y="773"/>
                    </a:lnTo>
                    <a:lnTo>
                      <a:pt x="478" y="753"/>
                    </a:lnTo>
                    <a:lnTo>
                      <a:pt x="504" y="737"/>
                    </a:lnTo>
                    <a:lnTo>
                      <a:pt x="515" y="716"/>
                    </a:lnTo>
                    <a:lnTo>
                      <a:pt x="512" y="698"/>
                    </a:lnTo>
                    <a:lnTo>
                      <a:pt x="494" y="666"/>
                    </a:lnTo>
                    <a:lnTo>
                      <a:pt x="474" y="629"/>
                    </a:lnTo>
                    <a:lnTo>
                      <a:pt x="467" y="602"/>
                    </a:lnTo>
                    <a:lnTo>
                      <a:pt x="478" y="591"/>
                    </a:lnTo>
                    <a:lnTo>
                      <a:pt x="506" y="580"/>
                    </a:lnTo>
                    <a:lnTo>
                      <a:pt x="522" y="570"/>
                    </a:lnTo>
                    <a:lnTo>
                      <a:pt x="526" y="535"/>
                    </a:lnTo>
                    <a:lnTo>
                      <a:pt x="506" y="497"/>
                    </a:lnTo>
                    <a:lnTo>
                      <a:pt x="510" y="472"/>
                    </a:lnTo>
                    <a:lnTo>
                      <a:pt x="517" y="449"/>
                    </a:lnTo>
                    <a:lnTo>
                      <a:pt x="499" y="422"/>
                    </a:lnTo>
                    <a:lnTo>
                      <a:pt x="483" y="397"/>
                    </a:lnTo>
                    <a:lnTo>
                      <a:pt x="488" y="380"/>
                    </a:lnTo>
                    <a:lnTo>
                      <a:pt x="499" y="363"/>
                    </a:lnTo>
                    <a:lnTo>
                      <a:pt x="499" y="336"/>
                    </a:lnTo>
                    <a:lnTo>
                      <a:pt x="488" y="320"/>
                    </a:lnTo>
                    <a:lnTo>
                      <a:pt x="478" y="308"/>
                    </a:lnTo>
                    <a:lnTo>
                      <a:pt x="479" y="288"/>
                    </a:lnTo>
                    <a:lnTo>
                      <a:pt x="499" y="277"/>
                    </a:lnTo>
                    <a:lnTo>
                      <a:pt x="510" y="267"/>
                    </a:lnTo>
                    <a:lnTo>
                      <a:pt x="504" y="245"/>
                    </a:lnTo>
                    <a:lnTo>
                      <a:pt x="483" y="217"/>
                    </a:lnTo>
                    <a:lnTo>
                      <a:pt x="474" y="194"/>
                    </a:lnTo>
                    <a:lnTo>
                      <a:pt x="472" y="167"/>
                    </a:lnTo>
                    <a:lnTo>
                      <a:pt x="490" y="140"/>
                    </a:lnTo>
                    <a:lnTo>
                      <a:pt x="528" y="99"/>
                    </a:lnTo>
                    <a:lnTo>
                      <a:pt x="548" y="66"/>
                    </a:lnTo>
                    <a:lnTo>
                      <a:pt x="565" y="39"/>
                    </a:lnTo>
                    <a:lnTo>
                      <a:pt x="559" y="12"/>
                    </a:lnTo>
                    <a:lnTo>
                      <a:pt x="545" y="0"/>
                    </a:lnTo>
                    <a:lnTo>
                      <a:pt x="534" y="1"/>
                    </a:lnTo>
                    <a:lnTo>
                      <a:pt x="515" y="23"/>
                    </a:lnTo>
                    <a:lnTo>
                      <a:pt x="528" y="39"/>
                    </a:lnTo>
                    <a:lnTo>
                      <a:pt x="526" y="66"/>
                    </a:lnTo>
                    <a:lnTo>
                      <a:pt x="501" y="113"/>
                    </a:lnTo>
                    <a:lnTo>
                      <a:pt x="469" y="140"/>
                    </a:lnTo>
                    <a:lnTo>
                      <a:pt x="457" y="156"/>
                    </a:lnTo>
                    <a:lnTo>
                      <a:pt x="450" y="178"/>
                    </a:lnTo>
                    <a:lnTo>
                      <a:pt x="446" y="190"/>
                    </a:lnTo>
                    <a:lnTo>
                      <a:pt x="398" y="229"/>
                    </a:lnTo>
                    <a:lnTo>
                      <a:pt x="354" y="254"/>
                    </a:lnTo>
                    <a:lnTo>
                      <a:pt x="348" y="272"/>
                    </a:lnTo>
                    <a:lnTo>
                      <a:pt x="363" y="276"/>
                    </a:lnTo>
                    <a:lnTo>
                      <a:pt x="428" y="229"/>
                    </a:lnTo>
                    <a:lnTo>
                      <a:pt x="461" y="217"/>
                    </a:lnTo>
                    <a:lnTo>
                      <a:pt x="478" y="249"/>
                    </a:lnTo>
                    <a:lnTo>
                      <a:pt x="483" y="261"/>
                    </a:lnTo>
                    <a:lnTo>
                      <a:pt x="467" y="276"/>
                    </a:lnTo>
                    <a:lnTo>
                      <a:pt x="451" y="286"/>
                    </a:lnTo>
                    <a:lnTo>
                      <a:pt x="450" y="304"/>
                    </a:lnTo>
                    <a:lnTo>
                      <a:pt x="455" y="324"/>
                    </a:lnTo>
                    <a:lnTo>
                      <a:pt x="441" y="340"/>
                    </a:lnTo>
                    <a:lnTo>
                      <a:pt x="401" y="358"/>
                    </a:lnTo>
                    <a:lnTo>
                      <a:pt x="341" y="384"/>
                    </a:lnTo>
                    <a:lnTo>
                      <a:pt x="363" y="391"/>
                    </a:lnTo>
                    <a:lnTo>
                      <a:pt x="425" y="367"/>
                    </a:lnTo>
                    <a:lnTo>
                      <a:pt x="474" y="342"/>
                    </a:lnTo>
                    <a:lnTo>
                      <a:pt x="483" y="347"/>
                    </a:lnTo>
                    <a:lnTo>
                      <a:pt x="478" y="363"/>
                    </a:lnTo>
                    <a:lnTo>
                      <a:pt x="461" y="380"/>
                    </a:lnTo>
                    <a:lnTo>
                      <a:pt x="455" y="397"/>
                    </a:lnTo>
                    <a:lnTo>
                      <a:pt x="463" y="418"/>
                    </a:lnTo>
                    <a:lnTo>
                      <a:pt x="483" y="434"/>
                    </a:lnTo>
                    <a:lnTo>
                      <a:pt x="483" y="449"/>
                    </a:lnTo>
                    <a:lnTo>
                      <a:pt x="450" y="456"/>
                    </a:lnTo>
                    <a:lnTo>
                      <a:pt x="423" y="492"/>
                    </a:lnTo>
                    <a:lnTo>
                      <a:pt x="391" y="513"/>
                    </a:lnTo>
                    <a:lnTo>
                      <a:pt x="347" y="525"/>
                    </a:lnTo>
                    <a:lnTo>
                      <a:pt x="343" y="535"/>
                    </a:lnTo>
                    <a:lnTo>
                      <a:pt x="370" y="532"/>
                    </a:lnTo>
                    <a:lnTo>
                      <a:pt x="428" y="513"/>
                    </a:lnTo>
                    <a:lnTo>
                      <a:pt x="450" y="497"/>
                    </a:lnTo>
                    <a:lnTo>
                      <a:pt x="463" y="481"/>
                    </a:lnTo>
                    <a:lnTo>
                      <a:pt x="483" y="477"/>
                    </a:lnTo>
                    <a:lnTo>
                      <a:pt x="483" y="497"/>
                    </a:lnTo>
                    <a:lnTo>
                      <a:pt x="495" y="515"/>
                    </a:lnTo>
                    <a:lnTo>
                      <a:pt x="506" y="535"/>
                    </a:lnTo>
                    <a:lnTo>
                      <a:pt x="499" y="552"/>
                    </a:lnTo>
                    <a:lnTo>
                      <a:pt x="474" y="562"/>
                    </a:lnTo>
                    <a:lnTo>
                      <a:pt x="450" y="570"/>
                    </a:lnTo>
                    <a:lnTo>
                      <a:pt x="434" y="586"/>
                    </a:lnTo>
                    <a:lnTo>
                      <a:pt x="359" y="607"/>
                    </a:lnTo>
                    <a:lnTo>
                      <a:pt x="304" y="627"/>
                    </a:lnTo>
                    <a:lnTo>
                      <a:pt x="283" y="638"/>
                    </a:lnTo>
                    <a:lnTo>
                      <a:pt x="299" y="650"/>
                    </a:lnTo>
                    <a:lnTo>
                      <a:pt x="332" y="643"/>
                    </a:lnTo>
                    <a:lnTo>
                      <a:pt x="398" y="618"/>
                    </a:lnTo>
                    <a:lnTo>
                      <a:pt x="441" y="605"/>
                    </a:lnTo>
                    <a:lnTo>
                      <a:pt x="451" y="623"/>
                    </a:lnTo>
                    <a:lnTo>
                      <a:pt x="463" y="656"/>
                    </a:lnTo>
                    <a:lnTo>
                      <a:pt x="483" y="683"/>
                    </a:lnTo>
                    <a:lnTo>
                      <a:pt x="485" y="705"/>
                    </a:lnTo>
                    <a:lnTo>
                      <a:pt x="483" y="725"/>
                    </a:lnTo>
                    <a:lnTo>
                      <a:pt x="461" y="732"/>
                    </a:lnTo>
                    <a:lnTo>
                      <a:pt x="423" y="741"/>
                    </a:lnTo>
                    <a:lnTo>
                      <a:pt x="373" y="762"/>
                    </a:lnTo>
                    <a:lnTo>
                      <a:pt x="303" y="773"/>
                    </a:lnTo>
                    <a:lnTo>
                      <a:pt x="276" y="785"/>
                    </a:lnTo>
                    <a:lnTo>
                      <a:pt x="294" y="794"/>
                    </a:lnTo>
                    <a:lnTo>
                      <a:pt x="357" y="785"/>
                    </a:lnTo>
                    <a:lnTo>
                      <a:pt x="401" y="769"/>
                    </a:lnTo>
                    <a:lnTo>
                      <a:pt x="430" y="759"/>
                    </a:lnTo>
                    <a:lnTo>
                      <a:pt x="455" y="753"/>
                    </a:lnTo>
                    <a:lnTo>
                      <a:pt x="451" y="773"/>
                    </a:lnTo>
                    <a:lnTo>
                      <a:pt x="463" y="800"/>
                    </a:lnTo>
                    <a:lnTo>
                      <a:pt x="479" y="816"/>
                    </a:lnTo>
                    <a:lnTo>
                      <a:pt x="483" y="835"/>
                    </a:lnTo>
                    <a:lnTo>
                      <a:pt x="483" y="851"/>
                    </a:lnTo>
                    <a:lnTo>
                      <a:pt x="461" y="860"/>
                    </a:lnTo>
                    <a:lnTo>
                      <a:pt x="419" y="862"/>
                    </a:lnTo>
                    <a:lnTo>
                      <a:pt x="391" y="871"/>
                    </a:lnTo>
                    <a:lnTo>
                      <a:pt x="325" y="892"/>
                    </a:lnTo>
                    <a:lnTo>
                      <a:pt x="288" y="894"/>
                    </a:lnTo>
                    <a:lnTo>
                      <a:pt x="276" y="910"/>
                    </a:lnTo>
                    <a:lnTo>
                      <a:pt x="292" y="915"/>
                    </a:lnTo>
                    <a:lnTo>
                      <a:pt x="325" y="908"/>
                    </a:lnTo>
                    <a:lnTo>
                      <a:pt x="373" y="894"/>
                    </a:lnTo>
                    <a:lnTo>
                      <a:pt x="401" y="883"/>
                    </a:lnTo>
                    <a:lnTo>
                      <a:pt x="435" y="876"/>
                    </a:lnTo>
                    <a:lnTo>
                      <a:pt x="463" y="878"/>
                    </a:lnTo>
                    <a:lnTo>
                      <a:pt x="472" y="878"/>
                    </a:lnTo>
                    <a:lnTo>
                      <a:pt x="472" y="903"/>
                    </a:lnTo>
                    <a:lnTo>
                      <a:pt x="479" y="915"/>
                    </a:lnTo>
                    <a:lnTo>
                      <a:pt x="430" y="926"/>
                    </a:lnTo>
                    <a:lnTo>
                      <a:pt x="386" y="958"/>
                    </a:lnTo>
                    <a:lnTo>
                      <a:pt x="338" y="976"/>
                    </a:lnTo>
                    <a:lnTo>
                      <a:pt x="304" y="981"/>
                    </a:lnTo>
                    <a:lnTo>
                      <a:pt x="278" y="995"/>
                    </a:lnTo>
                    <a:lnTo>
                      <a:pt x="288" y="1006"/>
                    </a:lnTo>
                    <a:lnTo>
                      <a:pt x="315" y="997"/>
                    </a:lnTo>
                    <a:lnTo>
                      <a:pt x="347" y="986"/>
                    </a:lnTo>
                    <a:lnTo>
                      <a:pt x="381" y="981"/>
                    </a:lnTo>
                    <a:lnTo>
                      <a:pt x="412" y="962"/>
                    </a:lnTo>
                    <a:lnTo>
                      <a:pt x="428" y="946"/>
                    </a:lnTo>
                    <a:lnTo>
                      <a:pt x="450" y="942"/>
                    </a:lnTo>
                    <a:lnTo>
                      <a:pt x="478" y="942"/>
                    </a:lnTo>
                    <a:lnTo>
                      <a:pt x="485" y="946"/>
                    </a:lnTo>
                    <a:lnTo>
                      <a:pt x="494" y="964"/>
                    </a:lnTo>
                    <a:lnTo>
                      <a:pt x="499" y="986"/>
                    </a:lnTo>
                    <a:lnTo>
                      <a:pt x="494" y="1006"/>
                    </a:lnTo>
                    <a:lnTo>
                      <a:pt x="483" y="1017"/>
                    </a:lnTo>
                    <a:lnTo>
                      <a:pt x="474" y="1044"/>
                    </a:lnTo>
                    <a:lnTo>
                      <a:pt x="483" y="1054"/>
                    </a:lnTo>
                    <a:lnTo>
                      <a:pt x="494" y="1065"/>
                    </a:lnTo>
                    <a:lnTo>
                      <a:pt x="494" y="1076"/>
                    </a:lnTo>
                    <a:lnTo>
                      <a:pt x="479" y="10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64" name="Freeform 160">
                <a:extLst>
                  <a:ext uri="{FF2B5EF4-FFF2-40B4-BE49-F238E27FC236}">
                    <a16:creationId xmlns:a16="http://schemas.microsoft.com/office/drawing/2014/main" id="{A402D51B-2F24-380F-F64D-23D724EEB4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0" y="1340"/>
                <a:ext cx="169" cy="61"/>
              </a:xfrm>
              <a:custGeom>
                <a:avLst/>
                <a:gdLst>
                  <a:gd name="T0" fmla="*/ 0 w 169"/>
                  <a:gd name="T1" fmla="*/ 48 h 61"/>
                  <a:gd name="T2" fmla="*/ 67 w 169"/>
                  <a:gd name="T3" fmla="*/ 46 h 61"/>
                  <a:gd name="T4" fmla="*/ 93 w 169"/>
                  <a:gd name="T5" fmla="*/ 30 h 61"/>
                  <a:gd name="T6" fmla="*/ 115 w 169"/>
                  <a:gd name="T7" fmla="*/ 12 h 61"/>
                  <a:gd name="T8" fmla="*/ 157 w 169"/>
                  <a:gd name="T9" fmla="*/ 0 h 61"/>
                  <a:gd name="T10" fmla="*/ 169 w 169"/>
                  <a:gd name="T11" fmla="*/ 12 h 61"/>
                  <a:gd name="T12" fmla="*/ 151 w 169"/>
                  <a:gd name="T13" fmla="*/ 17 h 61"/>
                  <a:gd name="T14" fmla="*/ 122 w 169"/>
                  <a:gd name="T15" fmla="*/ 35 h 61"/>
                  <a:gd name="T16" fmla="*/ 106 w 169"/>
                  <a:gd name="T17" fmla="*/ 46 h 61"/>
                  <a:gd name="T18" fmla="*/ 79 w 169"/>
                  <a:gd name="T19" fmla="*/ 54 h 61"/>
                  <a:gd name="T20" fmla="*/ 37 w 169"/>
                  <a:gd name="T21" fmla="*/ 59 h 61"/>
                  <a:gd name="T22" fmla="*/ 3 w 169"/>
                  <a:gd name="T23" fmla="*/ 61 h 61"/>
                  <a:gd name="T24" fmla="*/ 0 w 169"/>
                  <a:gd name="T25" fmla="*/ 48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9" h="61">
                    <a:moveTo>
                      <a:pt x="0" y="48"/>
                    </a:moveTo>
                    <a:lnTo>
                      <a:pt x="67" y="46"/>
                    </a:lnTo>
                    <a:lnTo>
                      <a:pt x="93" y="30"/>
                    </a:lnTo>
                    <a:lnTo>
                      <a:pt x="115" y="12"/>
                    </a:lnTo>
                    <a:lnTo>
                      <a:pt x="157" y="0"/>
                    </a:lnTo>
                    <a:lnTo>
                      <a:pt x="169" y="12"/>
                    </a:lnTo>
                    <a:lnTo>
                      <a:pt x="151" y="17"/>
                    </a:lnTo>
                    <a:lnTo>
                      <a:pt x="122" y="35"/>
                    </a:lnTo>
                    <a:lnTo>
                      <a:pt x="106" y="46"/>
                    </a:lnTo>
                    <a:lnTo>
                      <a:pt x="79" y="54"/>
                    </a:lnTo>
                    <a:lnTo>
                      <a:pt x="37" y="59"/>
                    </a:lnTo>
                    <a:lnTo>
                      <a:pt x="3" y="61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65" name="Freeform 161">
                <a:extLst>
                  <a:ext uri="{FF2B5EF4-FFF2-40B4-BE49-F238E27FC236}">
                    <a16:creationId xmlns:a16="http://schemas.microsoft.com/office/drawing/2014/main" id="{CF786A65-723C-9819-38B3-325F2646F9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182"/>
                <a:ext cx="476" cy="262"/>
              </a:xfrm>
              <a:custGeom>
                <a:avLst/>
                <a:gdLst>
                  <a:gd name="T0" fmla="*/ 14 w 476"/>
                  <a:gd name="T1" fmla="*/ 29 h 262"/>
                  <a:gd name="T2" fmla="*/ 70 w 476"/>
                  <a:gd name="T3" fmla="*/ 33 h 262"/>
                  <a:gd name="T4" fmla="*/ 131 w 476"/>
                  <a:gd name="T5" fmla="*/ 34 h 262"/>
                  <a:gd name="T6" fmla="*/ 169 w 476"/>
                  <a:gd name="T7" fmla="*/ 34 h 262"/>
                  <a:gd name="T8" fmla="*/ 200 w 476"/>
                  <a:gd name="T9" fmla="*/ 27 h 262"/>
                  <a:gd name="T10" fmla="*/ 249 w 476"/>
                  <a:gd name="T11" fmla="*/ 12 h 262"/>
                  <a:gd name="T12" fmla="*/ 273 w 476"/>
                  <a:gd name="T13" fmla="*/ 0 h 262"/>
                  <a:gd name="T14" fmla="*/ 306 w 476"/>
                  <a:gd name="T15" fmla="*/ 18 h 262"/>
                  <a:gd name="T16" fmla="*/ 359 w 476"/>
                  <a:gd name="T17" fmla="*/ 55 h 262"/>
                  <a:gd name="T18" fmla="*/ 397 w 476"/>
                  <a:gd name="T19" fmla="*/ 83 h 262"/>
                  <a:gd name="T20" fmla="*/ 447 w 476"/>
                  <a:gd name="T21" fmla="*/ 118 h 262"/>
                  <a:gd name="T22" fmla="*/ 476 w 476"/>
                  <a:gd name="T23" fmla="*/ 143 h 262"/>
                  <a:gd name="T24" fmla="*/ 449 w 476"/>
                  <a:gd name="T25" fmla="*/ 167 h 262"/>
                  <a:gd name="T26" fmla="*/ 421 w 476"/>
                  <a:gd name="T27" fmla="*/ 193 h 262"/>
                  <a:gd name="T28" fmla="*/ 377 w 476"/>
                  <a:gd name="T29" fmla="*/ 211 h 262"/>
                  <a:gd name="T30" fmla="*/ 332 w 476"/>
                  <a:gd name="T31" fmla="*/ 232 h 262"/>
                  <a:gd name="T32" fmla="*/ 290 w 476"/>
                  <a:gd name="T33" fmla="*/ 249 h 262"/>
                  <a:gd name="T34" fmla="*/ 251 w 476"/>
                  <a:gd name="T35" fmla="*/ 254 h 262"/>
                  <a:gd name="T36" fmla="*/ 212 w 476"/>
                  <a:gd name="T37" fmla="*/ 262 h 262"/>
                  <a:gd name="T38" fmla="*/ 162 w 476"/>
                  <a:gd name="T39" fmla="*/ 227 h 262"/>
                  <a:gd name="T40" fmla="*/ 123 w 476"/>
                  <a:gd name="T41" fmla="*/ 195 h 262"/>
                  <a:gd name="T42" fmla="*/ 79 w 476"/>
                  <a:gd name="T43" fmla="*/ 157 h 262"/>
                  <a:gd name="T44" fmla="*/ 44 w 476"/>
                  <a:gd name="T45" fmla="*/ 118 h 262"/>
                  <a:gd name="T46" fmla="*/ 16 w 476"/>
                  <a:gd name="T47" fmla="*/ 90 h 262"/>
                  <a:gd name="T48" fmla="*/ 0 w 476"/>
                  <a:gd name="T49" fmla="*/ 52 h 262"/>
                  <a:gd name="T50" fmla="*/ 14 w 476"/>
                  <a:gd name="T51" fmla="*/ 29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6" h="262">
                    <a:moveTo>
                      <a:pt x="14" y="29"/>
                    </a:moveTo>
                    <a:lnTo>
                      <a:pt x="70" y="33"/>
                    </a:lnTo>
                    <a:lnTo>
                      <a:pt x="131" y="34"/>
                    </a:lnTo>
                    <a:lnTo>
                      <a:pt x="169" y="34"/>
                    </a:lnTo>
                    <a:lnTo>
                      <a:pt x="200" y="27"/>
                    </a:lnTo>
                    <a:lnTo>
                      <a:pt x="249" y="12"/>
                    </a:lnTo>
                    <a:lnTo>
                      <a:pt x="273" y="0"/>
                    </a:lnTo>
                    <a:lnTo>
                      <a:pt x="306" y="18"/>
                    </a:lnTo>
                    <a:lnTo>
                      <a:pt x="359" y="55"/>
                    </a:lnTo>
                    <a:lnTo>
                      <a:pt x="397" y="83"/>
                    </a:lnTo>
                    <a:lnTo>
                      <a:pt x="447" y="118"/>
                    </a:lnTo>
                    <a:lnTo>
                      <a:pt x="476" y="143"/>
                    </a:lnTo>
                    <a:lnTo>
                      <a:pt x="449" y="167"/>
                    </a:lnTo>
                    <a:lnTo>
                      <a:pt x="421" y="193"/>
                    </a:lnTo>
                    <a:lnTo>
                      <a:pt x="377" y="211"/>
                    </a:lnTo>
                    <a:lnTo>
                      <a:pt x="332" y="232"/>
                    </a:lnTo>
                    <a:lnTo>
                      <a:pt x="290" y="249"/>
                    </a:lnTo>
                    <a:lnTo>
                      <a:pt x="251" y="254"/>
                    </a:lnTo>
                    <a:lnTo>
                      <a:pt x="212" y="262"/>
                    </a:lnTo>
                    <a:lnTo>
                      <a:pt x="162" y="227"/>
                    </a:lnTo>
                    <a:lnTo>
                      <a:pt x="123" y="195"/>
                    </a:lnTo>
                    <a:lnTo>
                      <a:pt x="79" y="157"/>
                    </a:lnTo>
                    <a:lnTo>
                      <a:pt x="44" y="118"/>
                    </a:lnTo>
                    <a:lnTo>
                      <a:pt x="16" y="90"/>
                    </a:lnTo>
                    <a:lnTo>
                      <a:pt x="0" y="52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66" name="Freeform 162">
                <a:extLst>
                  <a:ext uri="{FF2B5EF4-FFF2-40B4-BE49-F238E27FC236}">
                    <a16:creationId xmlns:a16="http://schemas.microsoft.com/office/drawing/2014/main" id="{D71C5A56-498C-B33B-C693-B8CE6A6F6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173"/>
                <a:ext cx="514" cy="304"/>
              </a:xfrm>
              <a:custGeom>
                <a:avLst/>
                <a:gdLst>
                  <a:gd name="T0" fmla="*/ 251 w 514"/>
                  <a:gd name="T1" fmla="*/ 259 h 304"/>
                  <a:gd name="T2" fmla="*/ 333 w 514"/>
                  <a:gd name="T3" fmla="*/ 237 h 304"/>
                  <a:gd name="T4" fmla="*/ 398 w 514"/>
                  <a:gd name="T5" fmla="*/ 207 h 304"/>
                  <a:gd name="T6" fmla="*/ 446 w 514"/>
                  <a:gd name="T7" fmla="*/ 175 h 304"/>
                  <a:gd name="T8" fmla="*/ 464 w 514"/>
                  <a:gd name="T9" fmla="*/ 154 h 304"/>
                  <a:gd name="T10" fmla="*/ 397 w 514"/>
                  <a:gd name="T11" fmla="*/ 91 h 304"/>
                  <a:gd name="T12" fmla="*/ 342 w 514"/>
                  <a:gd name="T13" fmla="*/ 59 h 304"/>
                  <a:gd name="T14" fmla="*/ 290 w 514"/>
                  <a:gd name="T15" fmla="*/ 26 h 304"/>
                  <a:gd name="T16" fmla="*/ 278 w 514"/>
                  <a:gd name="T17" fmla="*/ 26 h 304"/>
                  <a:gd name="T18" fmla="*/ 246 w 514"/>
                  <a:gd name="T19" fmla="*/ 36 h 304"/>
                  <a:gd name="T20" fmla="*/ 202 w 514"/>
                  <a:gd name="T21" fmla="*/ 49 h 304"/>
                  <a:gd name="T22" fmla="*/ 124 w 514"/>
                  <a:gd name="T23" fmla="*/ 54 h 304"/>
                  <a:gd name="T24" fmla="*/ 47 w 514"/>
                  <a:gd name="T25" fmla="*/ 53 h 304"/>
                  <a:gd name="T26" fmla="*/ 26 w 514"/>
                  <a:gd name="T27" fmla="*/ 54 h 304"/>
                  <a:gd name="T28" fmla="*/ 26 w 514"/>
                  <a:gd name="T29" fmla="*/ 70 h 304"/>
                  <a:gd name="T30" fmla="*/ 44 w 514"/>
                  <a:gd name="T31" fmla="*/ 91 h 304"/>
                  <a:gd name="T32" fmla="*/ 74 w 514"/>
                  <a:gd name="T33" fmla="*/ 132 h 304"/>
                  <a:gd name="T34" fmla="*/ 115 w 514"/>
                  <a:gd name="T35" fmla="*/ 165 h 304"/>
                  <a:gd name="T36" fmla="*/ 164 w 514"/>
                  <a:gd name="T37" fmla="*/ 214 h 304"/>
                  <a:gd name="T38" fmla="*/ 211 w 514"/>
                  <a:gd name="T39" fmla="*/ 249 h 304"/>
                  <a:gd name="T40" fmla="*/ 240 w 514"/>
                  <a:gd name="T41" fmla="*/ 268 h 304"/>
                  <a:gd name="T42" fmla="*/ 249 w 514"/>
                  <a:gd name="T43" fmla="*/ 291 h 304"/>
                  <a:gd name="T44" fmla="*/ 239 w 514"/>
                  <a:gd name="T45" fmla="*/ 304 h 304"/>
                  <a:gd name="T46" fmla="*/ 221 w 514"/>
                  <a:gd name="T47" fmla="*/ 296 h 304"/>
                  <a:gd name="T48" fmla="*/ 175 w 514"/>
                  <a:gd name="T49" fmla="*/ 252 h 304"/>
                  <a:gd name="T50" fmla="*/ 115 w 514"/>
                  <a:gd name="T51" fmla="*/ 202 h 304"/>
                  <a:gd name="T52" fmla="*/ 70 w 514"/>
                  <a:gd name="T53" fmla="*/ 165 h 304"/>
                  <a:gd name="T54" fmla="*/ 42 w 514"/>
                  <a:gd name="T55" fmla="*/ 132 h 304"/>
                  <a:gd name="T56" fmla="*/ 16 w 514"/>
                  <a:gd name="T57" fmla="*/ 98 h 304"/>
                  <a:gd name="T58" fmla="*/ 5 w 514"/>
                  <a:gd name="T59" fmla="*/ 75 h 304"/>
                  <a:gd name="T60" fmla="*/ 0 w 514"/>
                  <a:gd name="T61" fmla="*/ 49 h 304"/>
                  <a:gd name="T62" fmla="*/ 7 w 514"/>
                  <a:gd name="T63" fmla="*/ 33 h 304"/>
                  <a:gd name="T64" fmla="*/ 25 w 514"/>
                  <a:gd name="T65" fmla="*/ 26 h 304"/>
                  <a:gd name="T66" fmla="*/ 58 w 514"/>
                  <a:gd name="T67" fmla="*/ 27 h 304"/>
                  <a:gd name="T68" fmla="*/ 120 w 514"/>
                  <a:gd name="T69" fmla="*/ 36 h 304"/>
                  <a:gd name="T70" fmla="*/ 173 w 514"/>
                  <a:gd name="T71" fmla="*/ 36 h 304"/>
                  <a:gd name="T72" fmla="*/ 211 w 514"/>
                  <a:gd name="T73" fmla="*/ 26 h 304"/>
                  <a:gd name="T74" fmla="*/ 255 w 514"/>
                  <a:gd name="T75" fmla="*/ 16 h 304"/>
                  <a:gd name="T76" fmla="*/ 273 w 514"/>
                  <a:gd name="T77" fmla="*/ 0 h 304"/>
                  <a:gd name="T78" fmla="*/ 293 w 514"/>
                  <a:gd name="T79" fmla="*/ 0 h 304"/>
                  <a:gd name="T80" fmla="*/ 338 w 514"/>
                  <a:gd name="T81" fmla="*/ 27 h 304"/>
                  <a:gd name="T82" fmla="*/ 388 w 514"/>
                  <a:gd name="T83" fmla="*/ 66 h 304"/>
                  <a:gd name="T84" fmla="*/ 441 w 514"/>
                  <a:gd name="T85" fmla="*/ 99 h 304"/>
                  <a:gd name="T86" fmla="*/ 469 w 514"/>
                  <a:gd name="T87" fmla="*/ 121 h 304"/>
                  <a:gd name="T88" fmla="*/ 501 w 514"/>
                  <a:gd name="T89" fmla="*/ 142 h 304"/>
                  <a:gd name="T90" fmla="*/ 514 w 514"/>
                  <a:gd name="T91" fmla="*/ 149 h 304"/>
                  <a:gd name="T92" fmla="*/ 506 w 514"/>
                  <a:gd name="T93" fmla="*/ 163 h 304"/>
                  <a:gd name="T94" fmla="*/ 485 w 514"/>
                  <a:gd name="T95" fmla="*/ 177 h 304"/>
                  <a:gd name="T96" fmla="*/ 459 w 514"/>
                  <a:gd name="T97" fmla="*/ 198 h 304"/>
                  <a:gd name="T98" fmla="*/ 435 w 514"/>
                  <a:gd name="T99" fmla="*/ 207 h 304"/>
                  <a:gd name="T100" fmla="*/ 391 w 514"/>
                  <a:gd name="T101" fmla="*/ 226 h 304"/>
                  <a:gd name="T102" fmla="*/ 361 w 514"/>
                  <a:gd name="T103" fmla="*/ 241 h 304"/>
                  <a:gd name="T104" fmla="*/ 326 w 514"/>
                  <a:gd name="T105" fmla="*/ 263 h 304"/>
                  <a:gd name="T106" fmla="*/ 290 w 514"/>
                  <a:gd name="T107" fmla="*/ 268 h 304"/>
                  <a:gd name="T108" fmla="*/ 260 w 514"/>
                  <a:gd name="T109" fmla="*/ 270 h 304"/>
                  <a:gd name="T110" fmla="*/ 251 w 514"/>
                  <a:gd name="T111" fmla="*/ 259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14" h="304">
                    <a:moveTo>
                      <a:pt x="251" y="259"/>
                    </a:moveTo>
                    <a:lnTo>
                      <a:pt x="333" y="237"/>
                    </a:lnTo>
                    <a:lnTo>
                      <a:pt x="398" y="207"/>
                    </a:lnTo>
                    <a:lnTo>
                      <a:pt x="446" y="175"/>
                    </a:lnTo>
                    <a:lnTo>
                      <a:pt x="464" y="154"/>
                    </a:lnTo>
                    <a:lnTo>
                      <a:pt x="397" y="91"/>
                    </a:lnTo>
                    <a:lnTo>
                      <a:pt x="342" y="59"/>
                    </a:lnTo>
                    <a:lnTo>
                      <a:pt x="290" y="26"/>
                    </a:lnTo>
                    <a:lnTo>
                      <a:pt x="278" y="26"/>
                    </a:lnTo>
                    <a:lnTo>
                      <a:pt x="246" y="36"/>
                    </a:lnTo>
                    <a:lnTo>
                      <a:pt x="202" y="49"/>
                    </a:lnTo>
                    <a:lnTo>
                      <a:pt x="124" y="54"/>
                    </a:lnTo>
                    <a:lnTo>
                      <a:pt x="47" y="53"/>
                    </a:lnTo>
                    <a:lnTo>
                      <a:pt x="26" y="54"/>
                    </a:lnTo>
                    <a:lnTo>
                      <a:pt x="26" y="70"/>
                    </a:lnTo>
                    <a:lnTo>
                      <a:pt x="44" y="91"/>
                    </a:lnTo>
                    <a:lnTo>
                      <a:pt x="74" y="132"/>
                    </a:lnTo>
                    <a:lnTo>
                      <a:pt x="115" y="165"/>
                    </a:lnTo>
                    <a:lnTo>
                      <a:pt x="164" y="214"/>
                    </a:lnTo>
                    <a:lnTo>
                      <a:pt x="211" y="249"/>
                    </a:lnTo>
                    <a:lnTo>
                      <a:pt x="240" y="268"/>
                    </a:lnTo>
                    <a:lnTo>
                      <a:pt x="249" y="291"/>
                    </a:lnTo>
                    <a:lnTo>
                      <a:pt x="239" y="304"/>
                    </a:lnTo>
                    <a:lnTo>
                      <a:pt x="221" y="296"/>
                    </a:lnTo>
                    <a:lnTo>
                      <a:pt x="175" y="252"/>
                    </a:lnTo>
                    <a:lnTo>
                      <a:pt x="115" y="202"/>
                    </a:lnTo>
                    <a:lnTo>
                      <a:pt x="70" y="165"/>
                    </a:lnTo>
                    <a:lnTo>
                      <a:pt x="42" y="132"/>
                    </a:lnTo>
                    <a:lnTo>
                      <a:pt x="16" y="98"/>
                    </a:lnTo>
                    <a:lnTo>
                      <a:pt x="5" y="75"/>
                    </a:lnTo>
                    <a:lnTo>
                      <a:pt x="0" y="49"/>
                    </a:lnTo>
                    <a:lnTo>
                      <a:pt x="7" y="33"/>
                    </a:lnTo>
                    <a:lnTo>
                      <a:pt x="25" y="26"/>
                    </a:lnTo>
                    <a:lnTo>
                      <a:pt x="58" y="27"/>
                    </a:lnTo>
                    <a:lnTo>
                      <a:pt x="120" y="36"/>
                    </a:lnTo>
                    <a:lnTo>
                      <a:pt x="173" y="36"/>
                    </a:lnTo>
                    <a:lnTo>
                      <a:pt x="211" y="26"/>
                    </a:lnTo>
                    <a:lnTo>
                      <a:pt x="255" y="16"/>
                    </a:lnTo>
                    <a:lnTo>
                      <a:pt x="273" y="0"/>
                    </a:lnTo>
                    <a:lnTo>
                      <a:pt x="293" y="0"/>
                    </a:lnTo>
                    <a:lnTo>
                      <a:pt x="338" y="27"/>
                    </a:lnTo>
                    <a:lnTo>
                      <a:pt x="388" y="66"/>
                    </a:lnTo>
                    <a:lnTo>
                      <a:pt x="441" y="99"/>
                    </a:lnTo>
                    <a:lnTo>
                      <a:pt x="469" y="121"/>
                    </a:lnTo>
                    <a:lnTo>
                      <a:pt x="501" y="142"/>
                    </a:lnTo>
                    <a:lnTo>
                      <a:pt x="514" y="149"/>
                    </a:lnTo>
                    <a:lnTo>
                      <a:pt x="506" y="163"/>
                    </a:lnTo>
                    <a:lnTo>
                      <a:pt x="485" y="177"/>
                    </a:lnTo>
                    <a:lnTo>
                      <a:pt x="459" y="198"/>
                    </a:lnTo>
                    <a:lnTo>
                      <a:pt x="435" y="207"/>
                    </a:lnTo>
                    <a:lnTo>
                      <a:pt x="391" y="226"/>
                    </a:lnTo>
                    <a:lnTo>
                      <a:pt x="361" y="241"/>
                    </a:lnTo>
                    <a:lnTo>
                      <a:pt x="326" y="263"/>
                    </a:lnTo>
                    <a:lnTo>
                      <a:pt x="290" y="268"/>
                    </a:lnTo>
                    <a:lnTo>
                      <a:pt x="260" y="270"/>
                    </a:lnTo>
                    <a:lnTo>
                      <a:pt x="251" y="2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67" name="Freeform 163">
                <a:extLst>
                  <a:ext uri="{FF2B5EF4-FFF2-40B4-BE49-F238E27FC236}">
                    <a16:creationId xmlns:a16="http://schemas.microsoft.com/office/drawing/2014/main" id="{3147B86B-B86C-4A61-C71D-DB6E740768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397"/>
                <a:ext cx="168" cy="110"/>
              </a:xfrm>
              <a:custGeom>
                <a:avLst/>
                <a:gdLst>
                  <a:gd name="T0" fmla="*/ 141 w 168"/>
                  <a:gd name="T1" fmla="*/ 13 h 110"/>
                  <a:gd name="T2" fmla="*/ 105 w 168"/>
                  <a:gd name="T3" fmla="*/ 42 h 110"/>
                  <a:gd name="T4" fmla="*/ 74 w 168"/>
                  <a:gd name="T5" fmla="*/ 69 h 110"/>
                  <a:gd name="T6" fmla="*/ 26 w 168"/>
                  <a:gd name="T7" fmla="*/ 86 h 110"/>
                  <a:gd name="T8" fmla="*/ 0 w 168"/>
                  <a:gd name="T9" fmla="*/ 94 h 110"/>
                  <a:gd name="T10" fmla="*/ 20 w 168"/>
                  <a:gd name="T11" fmla="*/ 110 h 110"/>
                  <a:gd name="T12" fmla="*/ 55 w 168"/>
                  <a:gd name="T13" fmla="*/ 104 h 110"/>
                  <a:gd name="T14" fmla="*/ 107 w 168"/>
                  <a:gd name="T15" fmla="*/ 69 h 110"/>
                  <a:gd name="T16" fmla="*/ 168 w 168"/>
                  <a:gd name="T17" fmla="*/ 0 h 110"/>
                  <a:gd name="T18" fmla="*/ 141 w 168"/>
                  <a:gd name="T19" fmla="*/ 13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8" h="110">
                    <a:moveTo>
                      <a:pt x="141" y="13"/>
                    </a:moveTo>
                    <a:lnTo>
                      <a:pt x="105" y="42"/>
                    </a:lnTo>
                    <a:lnTo>
                      <a:pt x="74" y="69"/>
                    </a:lnTo>
                    <a:lnTo>
                      <a:pt x="26" y="86"/>
                    </a:lnTo>
                    <a:lnTo>
                      <a:pt x="0" y="94"/>
                    </a:lnTo>
                    <a:lnTo>
                      <a:pt x="20" y="110"/>
                    </a:lnTo>
                    <a:lnTo>
                      <a:pt x="55" y="104"/>
                    </a:lnTo>
                    <a:lnTo>
                      <a:pt x="107" y="69"/>
                    </a:lnTo>
                    <a:lnTo>
                      <a:pt x="168" y="0"/>
                    </a:lnTo>
                    <a:lnTo>
                      <a:pt x="141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7268" name="Freeform 164">
              <a:extLst>
                <a:ext uri="{FF2B5EF4-FFF2-40B4-BE49-F238E27FC236}">
                  <a16:creationId xmlns:a16="http://schemas.microsoft.com/office/drawing/2014/main" id="{3F2BE4D9-2600-B77B-548C-7AE6472FF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2" y="2331"/>
              <a:ext cx="406" cy="694"/>
            </a:xfrm>
            <a:custGeom>
              <a:avLst/>
              <a:gdLst>
                <a:gd name="T0" fmla="*/ 994 w 1002"/>
                <a:gd name="T1" fmla="*/ 280 h 1709"/>
                <a:gd name="T2" fmla="*/ 842 w 1002"/>
                <a:gd name="T3" fmla="*/ 113 h 1709"/>
                <a:gd name="T4" fmla="*/ 708 w 1002"/>
                <a:gd name="T5" fmla="*/ 8 h 1709"/>
                <a:gd name="T6" fmla="*/ 540 w 1002"/>
                <a:gd name="T7" fmla="*/ 4 h 1709"/>
                <a:gd name="T8" fmla="*/ 481 w 1002"/>
                <a:gd name="T9" fmla="*/ 27 h 1709"/>
                <a:gd name="T10" fmla="*/ 411 w 1002"/>
                <a:gd name="T11" fmla="*/ 90 h 1709"/>
                <a:gd name="T12" fmla="*/ 391 w 1002"/>
                <a:gd name="T13" fmla="*/ 140 h 1709"/>
                <a:gd name="T14" fmla="*/ 344 w 1002"/>
                <a:gd name="T15" fmla="*/ 191 h 1709"/>
                <a:gd name="T16" fmla="*/ 290 w 1002"/>
                <a:gd name="T17" fmla="*/ 206 h 1709"/>
                <a:gd name="T18" fmla="*/ 301 w 1002"/>
                <a:gd name="T19" fmla="*/ 284 h 1709"/>
                <a:gd name="T20" fmla="*/ 247 w 1002"/>
                <a:gd name="T21" fmla="*/ 304 h 1709"/>
                <a:gd name="T22" fmla="*/ 231 w 1002"/>
                <a:gd name="T23" fmla="*/ 350 h 1709"/>
                <a:gd name="T24" fmla="*/ 157 w 1002"/>
                <a:gd name="T25" fmla="*/ 370 h 1709"/>
                <a:gd name="T26" fmla="*/ 133 w 1002"/>
                <a:gd name="T27" fmla="*/ 452 h 1709"/>
                <a:gd name="T28" fmla="*/ 129 w 1002"/>
                <a:gd name="T29" fmla="*/ 514 h 1709"/>
                <a:gd name="T30" fmla="*/ 114 w 1002"/>
                <a:gd name="T31" fmla="*/ 588 h 1709"/>
                <a:gd name="T32" fmla="*/ 82 w 1002"/>
                <a:gd name="T33" fmla="*/ 631 h 1709"/>
                <a:gd name="T34" fmla="*/ 94 w 1002"/>
                <a:gd name="T35" fmla="*/ 693 h 1709"/>
                <a:gd name="T36" fmla="*/ 63 w 1002"/>
                <a:gd name="T37" fmla="*/ 755 h 1709"/>
                <a:gd name="T38" fmla="*/ 59 w 1002"/>
                <a:gd name="T39" fmla="*/ 833 h 1709"/>
                <a:gd name="T40" fmla="*/ 82 w 1002"/>
                <a:gd name="T41" fmla="*/ 899 h 1709"/>
                <a:gd name="T42" fmla="*/ 67 w 1002"/>
                <a:gd name="T43" fmla="*/ 989 h 1709"/>
                <a:gd name="T44" fmla="*/ 67 w 1002"/>
                <a:gd name="T45" fmla="*/ 1071 h 1709"/>
                <a:gd name="T46" fmla="*/ 55 w 1002"/>
                <a:gd name="T47" fmla="*/ 1160 h 1709"/>
                <a:gd name="T48" fmla="*/ 35 w 1002"/>
                <a:gd name="T49" fmla="*/ 1261 h 1709"/>
                <a:gd name="T50" fmla="*/ 20 w 1002"/>
                <a:gd name="T51" fmla="*/ 1339 h 1709"/>
                <a:gd name="T52" fmla="*/ 27 w 1002"/>
                <a:gd name="T53" fmla="*/ 1417 h 1709"/>
                <a:gd name="T54" fmla="*/ 4 w 1002"/>
                <a:gd name="T55" fmla="*/ 1487 h 1709"/>
                <a:gd name="T56" fmla="*/ 207 w 1002"/>
                <a:gd name="T57" fmla="*/ 1627 h 1709"/>
                <a:gd name="T58" fmla="*/ 344 w 1002"/>
                <a:gd name="T59" fmla="*/ 1709 h 1709"/>
                <a:gd name="T60" fmla="*/ 497 w 1002"/>
                <a:gd name="T61" fmla="*/ 1588 h 1709"/>
                <a:gd name="T62" fmla="*/ 638 w 1002"/>
                <a:gd name="T63" fmla="*/ 1510 h 1709"/>
                <a:gd name="T64" fmla="*/ 622 w 1002"/>
                <a:gd name="T65" fmla="*/ 1433 h 1709"/>
                <a:gd name="T66" fmla="*/ 634 w 1002"/>
                <a:gd name="T67" fmla="*/ 1339 h 1709"/>
                <a:gd name="T68" fmla="*/ 626 w 1002"/>
                <a:gd name="T69" fmla="*/ 1261 h 1709"/>
                <a:gd name="T70" fmla="*/ 599 w 1002"/>
                <a:gd name="T71" fmla="*/ 1207 h 1709"/>
                <a:gd name="T72" fmla="*/ 607 w 1002"/>
                <a:gd name="T73" fmla="*/ 1113 h 1709"/>
                <a:gd name="T74" fmla="*/ 618 w 1002"/>
                <a:gd name="T75" fmla="*/ 1024 h 1709"/>
                <a:gd name="T76" fmla="*/ 615 w 1002"/>
                <a:gd name="T77" fmla="*/ 962 h 1709"/>
                <a:gd name="T78" fmla="*/ 622 w 1002"/>
                <a:gd name="T79" fmla="*/ 872 h 1709"/>
                <a:gd name="T80" fmla="*/ 646 w 1002"/>
                <a:gd name="T81" fmla="*/ 794 h 1709"/>
                <a:gd name="T82" fmla="*/ 705 w 1002"/>
                <a:gd name="T83" fmla="*/ 771 h 1709"/>
                <a:gd name="T84" fmla="*/ 712 w 1002"/>
                <a:gd name="T85" fmla="*/ 716 h 1709"/>
                <a:gd name="T86" fmla="*/ 748 w 1002"/>
                <a:gd name="T87" fmla="*/ 654 h 1709"/>
                <a:gd name="T88" fmla="*/ 775 w 1002"/>
                <a:gd name="T89" fmla="*/ 588 h 1709"/>
                <a:gd name="T90" fmla="*/ 814 w 1002"/>
                <a:gd name="T91" fmla="*/ 564 h 1709"/>
                <a:gd name="T92" fmla="*/ 849 w 1002"/>
                <a:gd name="T93" fmla="*/ 475 h 1709"/>
                <a:gd name="T94" fmla="*/ 924 w 1002"/>
                <a:gd name="T95" fmla="*/ 401 h 1709"/>
                <a:gd name="T96" fmla="*/ 959 w 1002"/>
                <a:gd name="T97" fmla="*/ 354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02" h="1709">
                  <a:moveTo>
                    <a:pt x="1002" y="308"/>
                  </a:moveTo>
                  <a:lnTo>
                    <a:pt x="994" y="280"/>
                  </a:lnTo>
                  <a:lnTo>
                    <a:pt x="900" y="183"/>
                  </a:lnTo>
                  <a:lnTo>
                    <a:pt x="842" y="113"/>
                  </a:lnTo>
                  <a:lnTo>
                    <a:pt x="787" y="19"/>
                  </a:lnTo>
                  <a:lnTo>
                    <a:pt x="708" y="8"/>
                  </a:lnTo>
                  <a:lnTo>
                    <a:pt x="603" y="0"/>
                  </a:lnTo>
                  <a:lnTo>
                    <a:pt x="540" y="4"/>
                  </a:lnTo>
                  <a:lnTo>
                    <a:pt x="517" y="23"/>
                  </a:lnTo>
                  <a:lnTo>
                    <a:pt x="481" y="27"/>
                  </a:lnTo>
                  <a:lnTo>
                    <a:pt x="458" y="82"/>
                  </a:lnTo>
                  <a:lnTo>
                    <a:pt x="411" y="90"/>
                  </a:lnTo>
                  <a:lnTo>
                    <a:pt x="391" y="117"/>
                  </a:lnTo>
                  <a:lnTo>
                    <a:pt x="391" y="140"/>
                  </a:lnTo>
                  <a:lnTo>
                    <a:pt x="352" y="152"/>
                  </a:lnTo>
                  <a:lnTo>
                    <a:pt x="344" y="191"/>
                  </a:lnTo>
                  <a:lnTo>
                    <a:pt x="305" y="191"/>
                  </a:lnTo>
                  <a:lnTo>
                    <a:pt x="290" y="206"/>
                  </a:lnTo>
                  <a:lnTo>
                    <a:pt x="282" y="234"/>
                  </a:lnTo>
                  <a:lnTo>
                    <a:pt x="301" y="284"/>
                  </a:lnTo>
                  <a:lnTo>
                    <a:pt x="270" y="284"/>
                  </a:lnTo>
                  <a:lnTo>
                    <a:pt x="247" y="304"/>
                  </a:lnTo>
                  <a:lnTo>
                    <a:pt x="247" y="339"/>
                  </a:lnTo>
                  <a:lnTo>
                    <a:pt x="231" y="350"/>
                  </a:lnTo>
                  <a:lnTo>
                    <a:pt x="160" y="354"/>
                  </a:lnTo>
                  <a:lnTo>
                    <a:pt x="157" y="370"/>
                  </a:lnTo>
                  <a:lnTo>
                    <a:pt x="164" y="432"/>
                  </a:lnTo>
                  <a:lnTo>
                    <a:pt x="133" y="452"/>
                  </a:lnTo>
                  <a:lnTo>
                    <a:pt x="129" y="471"/>
                  </a:lnTo>
                  <a:lnTo>
                    <a:pt x="129" y="514"/>
                  </a:lnTo>
                  <a:lnTo>
                    <a:pt x="110" y="537"/>
                  </a:lnTo>
                  <a:lnTo>
                    <a:pt x="114" y="588"/>
                  </a:lnTo>
                  <a:lnTo>
                    <a:pt x="90" y="611"/>
                  </a:lnTo>
                  <a:lnTo>
                    <a:pt x="82" y="631"/>
                  </a:lnTo>
                  <a:lnTo>
                    <a:pt x="82" y="658"/>
                  </a:lnTo>
                  <a:lnTo>
                    <a:pt x="94" y="693"/>
                  </a:lnTo>
                  <a:lnTo>
                    <a:pt x="63" y="740"/>
                  </a:lnTo>
                  <a:lnTo>
                    <a:pt x="63" y="755"/>
                  </a:lnTo>
                  <a:lnTo>
                    <a:pt x="94" y="802"/>
                  </a:lnTo>
                  <a:lnTo>
                    <a:pt x="59" y="833"/>
                  </a:lnTo>
                  <a:lnTo>
                    <a:pt x="47" y="860"/>
                  </a:lnTo>
                  <a:lnTo>
                    <a:pt x="82" y="899"/>
                  </a:lnTo>
                  <a:lnTo>
                    <a:pt x="51" y="934"/>
                  </a:lnTo>
                  <a:lnTo>
                    <a:pt x="67" y="989"/>
                  </a:lnTo>
                  <a:lnTo>
                    <a:pt x="31" y="1028"/>
                  </a:lnTo>
                  <a:lnTo>
                    <a:pt x="67" y="1071"/>
                  </a:lnTo>
                  <a:lnTo>
                    <a:pt x="35" y="1113"/>
                  </a:lnTo>
                  <a:lnTo>
                    <a:pt x="55" y="1160"/>
                  </a:lnTo>
                  <a:lnTo>
                    <a:pt x="35" y="1195"/>
                  </a:lnTo>
                  <a:lnTo>
                    <a:pt x="35" y="1261"/>
                  </a:lnTo>
                  <a:lnTo>
                    <a:pt x="20" y="1281"/>
                  </a:lnTo>
                  <a:lnTo>
                    <a:pt x="20" y="1339"/>
                  </a:lnTo>
                  <a:lnTo>
                    <a:pt x="16" y="1370"/>
                  </a:lnTo>
                  <a:lnTo>
                    <a:pt x="27" y="1417"/>
                  </a:lnTo>
                  <a:lnTo>
                    <a:pt x="0" y="1440"/>
                  </a:lnTo>
                  <a:lnTo>
                    <a:pt x="4" y="1487"/>
                  </a:lnTo>
                  <a:lnTo>
                    <a:pt x="110" y="1557"/>
                  </a:lnTo>
                  <a:lnTo>
                    <a:pt x="207" y="1627"/>
                  </a:lnTo>
                  <a:lnTo>
                    <a:pt x="282" y="1678"/>
                  </a:lnTo>
                  <a:lnTo>
                    <a:pt x="344" y="1709"/>
                  </a:lnTo>
                  <a:lnTo>
                    <a:pt x="434" y="1635"/>
                  </a:lnTo>
                  <a:lnTo>
                    <a:pt x="497" y="1588"/>
                  </a:lnTo>
                  <a:lnTo>
                    <a:pt x="583" y="1549"/>
                  </a:lnTo>
                  <a:lnTo>
                    <a:pt x="638" y="1510"/>
                  </a:lnTo>
                  <a:lnTo>
                    <a:pt x="622" y="1472"/>
                  </a:lnTo>
                  <a:lnTo>
                    <a:pt x="622" y="1433"/>
                  </a:lnTo>
                  <a:lnTo>
                    <a:pt x="599" y="1401"/>
                  </a:lnTo>
                  <a:lnTo>
                    <a:pt x="634" y="1339"/>
                  </a:lnTo>
                  <a:lnTo>
                    <a:pt x="603" y="1312"/>
                  </a:lnTo>
                  <a:lnTo>
                    <a:pt x="626" y="1261"/>
                  </a:lnTo>
                  <a:lnTo>
                    <a:pt x="622" y="1242"/>
                  </a:lnTo>
                  <a:lnTo>
                    <a:pt x="599" y="1207"/>
                  </a:lnTo>
                  <a:lnTo>
                    <a:pt x="615" y="1156"/>
                  </a:lnTo>
                  <a:lnTo>
                    <a:pt x="607" y="1113"/>
                  </a:lnTo>
                  <a:lnTo>
                    <a:pt x="622" y="1047"/>
                  </a:lnTo>
                  <a:lnTo>
                    <a:pt x="618" y="1024"/>
                  </a:lnTo>
                  <a:lnTo>
                    <a:pt x="603" y="985"/>
                  </a:lnTo>
                  <a:lnTo>
                    <a:pt x="615" y="962"/>
                  </a:lnTo>
                  <a:lnTo>
                    <a:pt x="638" y="942"/>
                  </a:lnTo>
                  <a:lnTo>
                    <a:pt x="622" y="872"/>
                  </a:lnTo>
                  <a:lnTo>
                    <a:pt x="677" y="856"/>
                  </a:lnTo>
                  <a:lnTo>
                    <a:pt x="646" y="794"/>
                  </a:lnTo>
                  <a:lnTo>
                    <a:pt x="654" y="782"/>
                  </a:lnTo>
                  <a:lnTo>
                    <a:pt x="705" y="771"/>
                  </a:lnTo>
                  <a:lnTo>
                    <a:pt x="720" y="751"/>
                  </a:lnTo>
                  <a:lnTo>
                    <a:pt x="712" y="716"/>
                  </a:lnTo>
                  <a:lnTo>
                    <a:pt x="724" y="670"/>
                  </a:lnTo>
                  <a:lnTo>
                    <a:pt x="748" y="654"/>
                  </a:lnTo>
                  <a:lnTo>
                    <a:pt x="767" y="642"/>
                  </a:lnTo>
                  <a:lnTo>
                    <a:pt x="775" y="588"/>
                  </a:lnTo>
                  <a:lnTo>
                    <a:pt x="795" y="568"/>
                  </a:lnTo>
                  <a:lnTo>
                    <a:pt x="814" y="564"/>
                  </a:lnTo>
                  <a:lnTo>
                    <a:pt x="826" y="506"/>
                  </a:lnTo>
                  <a:lnTo>
                    <a:pt x="849" y="475"/>
                  </a:lnTo>
                  <a:lnTo>
                    <a:pt x="912" y="448"/>
                  </a:lnTo>
                  <a:lnTo>
                    <a:pt x="924" y="401"/>
                  </a:lnTo>
                  <a:lnTo>
                    <a:pt x="935" y="370"/>
                  </a:lnTo>
                  <a:lnTo>
                    <a:pt x="959" y="354"/>
                  </a:lnTo>
                  <a:lnTo>
                    <a:pt x="1002" y="3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7269" name="Group 165">
              <a:extLst>
                <a:ext uri="{FF2B5EF4-FFF2-40B4-BE49-F238E27FC236}">
                  <a16:creationId xmlns:a16="http://schemas.microsoft.com/office/drawing/2014/main" id="{C8B63345-8BEF-34C7-2B20-1E147F9C86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36" y="2439"/>
              <a:ext cx="55" cy="73"/>
              <a:chOff x="3646" y="3121"/>
              <a:chExt cx="136" cy="181"/>
            </a:xfrm>
          </p:grpSpPr>
          <p:sp>
            <p:nvSpPr>
              <p:cNvPr id="47270" name="Freeform 166">
                <a:extLst>
                  <a:ext uri="{FF2B5EF4-FFF2-40B4-BE49-F238E27FC236}">
                    <a16:creationId xmlns:a16="http://schemas.microsoft.com/office/drawing/2014/main" id="{5717CDAD-6E0C-B765-6D9C-5266FC6184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3136"/>
                <a:ext cx="58" cy="166"/>
              </a:xfrm>
              <a:custGeom>
                <a:avLst/>
                <a:gdLst>
                  <a:gd name="T0" fmla="*/ 31 w 58"/>
                  <a:gd name="T1" fmla="*/ 158 h 166"/>
                  <a:gd name="T2" fmla="*/ 36 w 58"/>
                  <a:gd name="T3" fmla="*/ 112 h 166"/>
                  <a:gd name="T4" fmla="*/ 33 w 58"/>
                  <a:gd name="T5" fmla="*/ 76 h 166"/>
                  <a:gd name="T6" fmla="*/ 22 w 58"/>
                  <a:gd name="T7" fmla="*/ 48 h 166"/>
                  <a:gd name="T8" fmla="*/ 1 w 58"/>
                  <a:gd name="T9" fmla="*/ 27 h 166"/>
                  <a:gd name="T10" fmla="*/ 0 w 58"/>
                  <a:gd name="T11" fmla="*/ 11 h 166"/>
                  <a:gd name="T12" fmla="*/ 13 w 58"/>
                  <a:gd name="T13" fmla="*/ 0 h 166"/>
                  <a:gd name="T14" fmla="*/ 37 w 58"/>
                  <a:gd name="T15" fmla="*/ 7 h 166"/>
                  <a:gd name="T16" fmla="*/ 49 w 58"/>
                  <a:gd name="T17" fmla="*/ 35 h 166"/>
                  <a:gd name="T18" fmla="*/ 58 w 58"/>
                  <a:gd name="T19" fmla="*/ 72 h 166"/>
                  <a:gd name="T20" fmla="*/ 58 w 58"/>
                  <a:gd name="T21" fmla="*/ 113 h 166"/>
                  <a:gd name="T22" fmla="*/ 49 w 58"/>
                  <a:gd name="T23" fmla="*/ 148 h 166"/>
                  <a:gd name="T24" fmla="*/ 45 w 58"/>
                  <a:gd name="T25" fmla="*/ 166 h 166"/>
                  <a:gd name="T26" fmla="*/ 31 w 58"/>
                  <a:gd name="T27" fmla="*/ 158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8" h="166">
                    <a:moveTo>
                      <a:pt x="31" y="158"/>
                    </a:moveTo>
                    <a:lnTo>
                      <a:pt x="36" y="112"/>
                    </a:lnTo>
                    <a:lnTo>
                      <a:pt x="33" y="76"/>
                    </a:lnTo>
                    <a:lnTo>
                      <a:pt x="22" y="48"/>
                    </a:lnTo>
                    <a:lnTo>
                      <a:pt x="1" y="27"/>
                    </a:lnTo>
                    <a:lnTo>
                      <a:pt x="0" y="11"/>
                    </a:lnTo>
                    <a:lnTo>
                      <a:pt x="13" y="0"/>
                    </a:lnTo>
                    <a:lnTo>
                      <a:pt x="37" y="7"/>
                    </a:lnTo>
                    <a:lnTo>
                      <a:pt x="49" y="35"/>
                    </a:lnTo>
                    <a:lnTo>
                      <a:pt x="58" y="72"/>
                    </a:lnTo>
                    <a:lnTo>
                      <a:pt x="58" y="113"/>
                    </a:lnTo>
                    <a:lnTo>
                      <a:pt x="49" y="148"/>
                    </a:lnTo>
                    <a:lnTo>
                      <a:pt x="45" y="166"/>
                    </a:lnTo>
                    <a:lnTo>
                      <a:pt x="31" y="15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71" name="Freeform 167">
                <a:extLst>
                  <a:ext uri="{FF2B5EF4-FFF2-40B4-BE49-F238E27FC236}">
                    <a16:creationId xmlns:a16="http://schemas.microsoft.com/office/drawing/2014/main" id="{07037788-D7E3-4A81-16B2-4C63986E8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5" y="3121"/>
                <a:ext cx="47" cy="154"/>
              </a:xfrm>
              <a:custGeom>
                <a:avLst/>
                <a:gdLst>
                  <a:gd name="T0" fmla="*/ 13 w 47"/>
                  <a:gd name="T1" fmla="*/ 139 h 154"/>
                  <a:gd name="T2" fmla="*/ 28 w 47"/>
                  <a:gd name="T3" fmla="*/ 94 h 154"/>
                  <a:gd name="T4" fmla="*/ 24 w 47"/>
                  <a:gd name="T5" fmla="*/ 57 h 154"/>
                  <a:gd name="T6" fmla="*/ 9 w 47"/>
                  <a:gd name="T7" fmla="*/ 29 h 154"/>
                  <a:gd name="T8" fmla="*/ 0 w 47"/>
                  <a:gd name="T9" fmla="*/ 16 h 154"/>
                  <a:gd name="T10" fmla="*/ 8 w 47"/>
                  <a:gd name="T11" fmla="*/ 0 h 154"/>
                  <a:gd name="T12" fmla="*/ 27 w 47"/>
                  <a:gd name="T13" fmla="*/ 0 h 154"/>
                  <a:gd name="T14" fmla="*/ 41 w 47"/>
                  <a:gd name="T15" fmla="*/ 23 h 154"/>
                  <a:gd name="T16" fmla="*/ 47 w 47"/>
                  <a:gd name="T17" fmla="*/ 64 h 154"/>
                  <a:gd name="T18" fmla="*/ 42 w 47"/>
                  <a:gd name="T19" fmla="*/ 101 h 154"/>
                  <a:gd name="T20" fmla="*/ 33 w 47"/>
                  <a:gd name="T21" fmla="*/ 131 h 154"/>
                  <a:gd name="T22" fmla="*/ 22 w 47"/>
                  <a:gd name="T23" fmla="*/ 154 h 154"/>
                  <a:gd name="T24" fmla="*/ 9 w 47"/>
                  <a:gd name="T25" fmla="*/ 151 h 154"/>
                  <a:gd name="T26" fmla="*/ 13 w 47"/>
                  <a:gd name="T27" fmla="*/ 139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7" h="154">
                    <a:moveTo>
                      <a:pt x="13" y="139"/>
                    </a:moveTo>
                    <a:lnTo>
                      <a:pt x="28" y="94"/>
                    </a:lnTo>
                    <a:lnTo>
                      <a:pt x="24" y="57"/>
                    </a:lnTo>
                    <a:lnTo>
                      <a:pt x="9" y="29"/>
                    </a:lnTo>
                    <a:lnTo>
                      <a:pt x="0" y="16"/>
                    </a:lnTo>
                    <a:lnTo>
                      <a:pt x="8" y="0"/>
                    </a:lnTo>
                    <a:lnTo>
                      <a:pt x="27" y="0"/>
                    </a:lnTo>
                    <a:lnTo>
                      <a:pt x="41" y="23"/>
                    </a:lnTo>
                    <a:lnTo>
                      <a:pt x="47" y="64"/>
                    </a:lnTo>
                    <a:lnTo>
                      <a:pt x="42" y="101"/>
                    </a:lnTo>
                    <a:lnTo>
                      <a:pt x="33" y="131"/>
                    </a:lnTo>
                    <a:lnTo>
                      <a:pt x="22" y="154"/>
                    </a:lnTo>
                    <a:lnTo>
                      <a:pt x="9" y="151"/>
                    </a:lnTo>
                    <a:lnTo>
                      <a:pt x="13" y="1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7272" name="Group 168">
              <a:extLst>
                <a:ext uri="{FF2B5EF4-FFF2-40B4-BE49-F238E27FC236}">
                  <a16:creationId xmlns:a16="http://schemas.microsoft.com/office/drawing/2014/main" id="{58D29872-81A7-C483-7B80-140D95D5A4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30" y="2224"/>
              <a:ext cx="277" cy="307"/>
              <a:chOff x="2161" y="2255"/>
              <a:chExt cx="682" cy="756"/>
            </a:xfrm>
          </p:grpSpPr>
          <p:sp>
            <p:nvSpPr>
              <p:cNvPr id="47273" name="Freeform 169">
                <a:extLst>
                  <a:ext uri="{FF2B5EF4-FFF2-40B4-BE49-F238E27FC236}">
                    <a16:creationId xmlns:a16="http://schemas.microsoft.com/office/drawing/2014/main" id="{D2F770A0-BB74-0105-2C5A-16A5EA57F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4" y="2353"/>
                <a:ext cx="369" cy="208"/>
              </a:xfrm>
              <a:custGeom>
                <a:avLst/>
                <a:gdLst>
                  <a:gd name="T0" fmla="*/ 0 w 369"/>
                  <a:gd name="T1" fmla="*/ 193 h 208"/>
                  <a:gd name="T2" fmla="*/ 61 w 369"/>
                  <a:gd name="T3" fmla="*/ 136 h 208"/>
                  <a:gd name="T4" fmla="*/ 119 w 369"/>
                  <a:gd name="T5" fmla="*/ 97 h 208"/>
                  <a:gd name="T6" fmla="*/ 188 w 369"/>
                  <a:gd name="T7" fmla="*/ 52 h 208"/>
                  <a:gd name="T8" fmla="*/ 267 w 369"/>
                  <a:gd name="T9" fmla="*/ 16 h 208"/>
                  <a:gd name="T10" fmla="*/ 337 w 369"/>
                  <a:gd name="T11" fmla="*/ 0 h 208"/>
                  <a:gd name="T12" fmla="*/ 358 w 369"/>
                  <a:gd name="T13" fmla="*/ 3 h 208"/>
                  <a:gd name="T14" fmla="*/ 369 w 369"/>
                  <a:gd name="T15" fmla="*/ 15 h 208"/>
                  <a:gd name="T16" fmla="*/ 358 w 369"/>
                  <a:gd name="T17" fmla="*/ 35 h 208"/>
                  <a:gd name="T18" fmla="*/ 327 w 369"/>
                  <a:gd name="T19" fmla="*/ 40 h 208"/>
                  <a:gd name="T20" fmla="*/ 242 w 369"/>
                  <a:gd name="T21" fmla="*/ 55 h 208"/>
                  <a:gd name="T22" fmla="*/ 167 w 369"/>
                  <a:gd name="T23" fmla="*/ 91 h 208"/>
                  <a:gd name="T24" fmla="*/ 99 w 369"/>
                  <a:gd name="T25" fmla="*/ 132 h 208"/>
                  <a:gd name="T26" fmla="*/ 41 w 369"/>
                  <a:gd name="T27" fmla="*/ 173 h 208"/>
                  <a:gd name="T28" fmla="*/ 8 w 369"/>
                  <a:gd name="T29" fmla="*/ 208 h 208"/>
                  <a:gd name="T30" fmla="*/ 0 w 369"/>
                  <a:gd name="T31" fmla="*/ 193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69" h="208">
                    <a:moveTo>
                      <a:pt x="0" y="193"/>
                    </a:moveTo>
                    <a:lnTo>
                      <a:pt x="61" y="136"/>
                    </a:lnTo>
                    <a:lnTo>
                      <a:pt x="119" y="97"/>
                    </a:lnTo>
                    <a:lnTo>
                      <a:pt x="188" y="52"/>
                    </a:lnTo>
                    <a:lnTo>
                      <a:pt x="267" y="16"/>
                    </a:lnTo>
                    <a:lnTo>
                      <a:pt x="337" y="0"/>
                    </a:lnTo>
                    <a:lnTo>
                      <a:pt x="358" y="3"/>
                    </a:lnTo>
                    <a:lnTo>
                      <a:pt x="369" y="15"/>
                    </a:lnTo>
                    <a:lnTo>
                      <a:pt x="358" y="35"/>
                    </a:lnTo>
                    <a:lnTo>
                      <a:pt x="327" y="40"/>
                    </a:lnTo>
                    <a:lnTo>
                      <a:pt x="242" y="55"/>
                    </a:lnTo>
                    <a:lnTo>
                      <a:pt x="167" y="91"/>
                    </a:lnTo>
                    <a:lnTo>
                      <a:pt x="99" y="132"/>
                    </a:lnTo>
                    <a:lnTo>
                      <a:pt x="41" y="173"/>
                    </a:lnTo>
                    <a:lnTo>
                      <a:pt x="8" y="208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74" name="Freeform 170">
                <a:extLst>
                  <a:ext uri="{FF2B5EF4-FFF2-40B4-BE49-F238E27FC236}">
                    <a16:creationId xmlns:a16="http://schemas.microsoft.com/office/drawing/2014/main" id="{5675267D-09EA-B047-8070-4BAA736599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" y="2255"/>
                <a:ext cx="265" cy="164"/>
              </a:xfrm>
              <a:custGeom>
                <a:avLst/>
                <a:gdLst>
                  <a:gd name="T0" fmla="*/ 0 w 265"/>
                  <a:gd name="T1" fmla="*/ 164 h 164"/>
                  <a:gd name="T2" fmla="*/ 68 w 265"/>
                  <a:gd name="T3" fmla="*/ 91 h 164"/>
                  <a:gd name="T4" fmla="*/ 116 w 265"/>
                  <a:gd name="T5" fmla="*/ 53 h 164"/>
                  <a:gd name="T6" fmla="*/ 177 w 265"/>
                  <a:gd name="T7" fmla="*/ 20 h 164"/>
                  <a:gd name="T8" fmla="*/ 246 w 265"/>
                  <a:gd name="T9" fmla="*/ 0 h 164"/>
                  <a:gd name="T10" fmla="*/ 261 w 265"/>
                  <a:gd name="T11" fmla="*/ 5 h 164"/>
                  <a:gd name="T12" fmla="*/ 265 w 265"/>
                  <a:gd name="T13" fmla="*/ 18 h 164"/>
                  <a:gd name="T14" fmla="*/ 250 w 265"/>
                  <a:gd name="T15" fmla="*/ 34 h 164"/>
                  <a:gd name="T16" fmla="*/ 206 w 265"/>
                  <a:gd name="T17" fmla="*/ 42 h 164"/>
                  <a:gd name="T18" fmla="*/ 157 w 265"/>
                  <a:gd name="T19" fmla="*/ 58 h 164"/>
                  <a:gd name="T20" fmla="*/ 118 w 265"/>
                  <a:gd name="T21" fmla="*/ 77 h 164"/>
                  <a:gd name="T22" fmla="*/ 80 w 265"/>
                  <a:gd name="T23" fmla="*/ 99 h 164"/>
                  <a:gd name="T24" fmla="*/ 48 w 265"/>
                  <a:gd name="T25" fmla="*/ 134 h 164"/>
                  <a:gd name="T26" fmla="*/ 20 w 265"/>
                  <a:gd name="T27" fmla="*/ 160 h 164"/>
                  <a:gd name="T28" fmla="*/ 0 w 265"/>
                  <a:gd name="T29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5" h="164">
                    <a:moveTo>
                      <a:pt x="0" y="164"/>
                    </a:moveTo>
                    <a:lnTo>
                      <a:pt x="68" y="91"/>
                    </a:lnTo>
                    <a:lnTo>
                      <a:pt x="116" y="53"/>
                    </a:lnTo>
                    <a:lnTo>
                      <a:pt x="177" y="20"/>
                    </a:lnTo>
                    <a:lnTo>
                      <a:pt x="246" y="0"/>
                    </a:lnTo>
                    <a:lnTo>
                      <a:pt x="261" y="5"/>
                    </a:lnTo>
                    <a:lnTo>
                      <a:pt x="265" y="18"/>
                    </a:lnTo>
                    <a:lnTo>
                      <a:pt x="250" y="34"/>
                    </a:lnTo>
                    <a:lnTo>
                      <a:pt x="206" y="42"/>
                    </a:lnTo>
                    <a:lnTo>
                      <a:pt x="157" y="58"/>
                    </a:lnTo>
                    <a:lnTo>
                      <a:pt x="118" y="77"/>
                    </a:lnTo>
                    <a:lnTo>
                      <a:pt x="80" y="99"/>
                    </a:lnTo>
                    <a:lnTo>
                      <a:pt x="48" y="134"/>
                    </a:lnTo>
                    <a:lnTo>
                      <a:pt x="20" y="160"/>
                    </a:lnTo>
                    <a:lnTo>
                      <a:pt x="0" y="16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75" name="Freeform 171">
                <a:extLst>
                  <a:ext uri="{FF2B5EF4-FFF2-40B4-BE49-F238E27FC236}">
                    <a16:creationId xmlns:a16="http://schemas.microsoft.com/office/drawing/2014/main" id="{F08DA2EE-FA51-38F9-0AB8-B2BE3A11DC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2" y="2718"/>
                <a:ext cx="120" cy="293"/>
              </a:xfrm>
              <a:custGeom>
                <a:avLst/>
                <a:gdLst>
                  <a:gd name="T0" fmla="*/ 0 w 120"/>
                  <a:gd name="T1" fmla="*/ 285 h 293"/>
                  <a:gd name="T2" fmla="*/ 4 w 120"/>
                  <a:gd name="T3" fmla="*/ 195 h 293"/>
                  <a:gd name="T4" fmla="*/ 25 w 120"/>
                  <a:gd name="T5" fmla="*/ 138 h 293"/>
                  <a:gd name="T6" fmla="*/ 50 w 120"/>
                  <a:gd name="T7" fmla="*/ 76 h 293"/>
                  <a:gd name="T8" fmla="*/ 84 w 120"/>
                  <a:gd name="T9" fmla="*/ 24 h 293"/>
                  <a:gd name="T10" fmla="*/ 100 w 120"/>
                  <a:gd name="T11" fmla="*/ 0 h 293"/>
                  <a:gd name="T12" fmla="*/ 112 w 120"/>
                  <a:gd name="T13" fmla="*/ 3 h 293"/>
                  <a:gd name="T14" fmla="*/ 120 w 120"/>
                  <a:gd name="T15" fmla="*/ 12 h 293"/>
                  <a:gd name="T16" fmla="*/ 96 w 120"/>
                  <a:gd name="T17" fmla="*/ 50 h 293"/>
                  <a:gd name="T18" fmla="*/ 67 w 120"/>
                  <a:gd name="T19" fmla="*/ 103 h 293"/>
                  <a:gd name="T20" fmla="*/ 42 w 120"/>
                  <a:gd name="T21" fmla="*/ 155 h 293"/>
                  <a:gd name="T22" fmla="*/ 28 w 120"/>
                  <a:gd name="T23" fmla="*/ 198 h 293"/>
                  <a:gd name="T24" fmla="*/ 20 w 120"/>
                  <a:gd name="T25" fmla="*/ 237 h 293"/>
                  <a:gd name="T26" fmla="*/ 20 w 120"/>
                  <a:gd name="T27" fmla="*/ 293 h 293"/>
                  <a:gd name="T28" fmla="*/ 0 w 120"/>
                  <a:gd name="T29" fmla="*/ 285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0" h="293">
                    <a:moveTo>
                      <a:pt x="0" y="285"/>
                    </a:moveTo>
                    <a:lnTo>
                      <a:pt x="4" y="195"/>
                    </a:lnTo>
                    <a:lnTo>
                      <a:pt x="25" y="138"/>
                    </a:lnTo>
                    <a:lnTo>
                      <a:pt x="50" y="76"/>
                    </a:lnTo>
                    <a:lnTo>
                      <a:pt x="84" y="24"/>
                    </a:lnTo>
                    <a:lnTo>
                      <a:pt x="100" y="0"/>
                    </a:lnTo>
                    <a:lnTo>
                      <a:pt x="112" y="3"/>
                    </a:lnTo>
                    <a:lnTo>
                      <a:pt x="120" y="12"/>
                    </a:lnTo>
                    <a:lnTo>
                      <a:pt x="96" y="50"/>
                    </a:lnTo>
                    <a:lnTo>
                      <a:pt x="67" y="103"/>
                    </a:lnTo>
                    <a:lnTo>
                      <a:pt x="42" y="155"/>
                    </a:lnTo>
                    <a:lnTo>
                      <a:pt x="28" y="198"/>
                    </a:lnTo>
                    <a:lnTo>
                      <a:pt x="20" y="237"/>
                    </a:lnTo>
                    <a:lnTo>
                      <a:pt x="20" y="293"/>
                    </a:lnTo>
                    <a:lnTo>
                      <a:pt x="0" y="2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76" name="Freeform 172">
                <a:extLst>
                  <a:ext uri="{FF2B5EF4-FFF2-40B4-BE49-F238E27FC236}">
                    <a16:creationId xmlns:a16="http://schemas.microsoft.com/office/drawing/2014/main" id="{F7E0194E-DFB5-7168-D874-C7CBEFE331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1" y="2670"/>
                <a:ext cx="115" cy="221"/>
              </a:xfrm>
              <a:custGeom>
                <a:avLst/>
                <a:gdLst>
                  <a:gd name="T0" fmla="*/ 0 w 115"/>
                  <a:gd name="T1" fmla="*/ 186 h 221"/>
                  <a:gd name="T2" fmla="*/ 17 w 115"/>
                  <a:gd name="T3" fmla="*/ 122 h 221"/>
                  <a:gd name="T4" fmla="*/ 54 w 115"/>
                  <a:gd name="T5" fmla="*/ 36 h 221"/>
                  <a:gd name="T6" fmla="*/ 96 w 115"/>
                  <a:gd name="T7" fmla="*/ 0 h 221"/>
                  <a:gd name="T8" fmla="*/ 115 w 115"/>
                  <a:gd name="T9" fmla="*/ 13 h 221"/>
                  <a:gd name="T10" fmla="*/ 78 w 115"/>
                  <a:gd name="T11" fmla="*/ 48 h 221"/>
                  <a:gd name="T12" fmla="*/ 42 w 115"/>
                  <a:gd name="T13" fmla="*/ 98 h 221"/>
                  <a:gd name="T14" fmla="*/ 24 w 115"/>
                  <a:gd name="T15" fmla="*/ 169 h 221"/>
                  <a:gd name="T16" fmla="*/ 12 w 115"/>
                  <a:gd name="T17" fmla="*/ 221 h 221"/>
                  <a:gd name="T18" fmla="*/ 0 w 115"/>
                  <a:gd name="T19" fmla="*/ 186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5" h="221">
                    <a:moveTo>
                      <a:pt x="0" y="186"/>
                    </a:moveTo>
                    <a:lnTo>
                      <a:pt x="17" y="122"/>
                    </a:lnTo>
                    <a:lnTo>
                      <a:pt x="54" y="36"/>
                    </a:lnTo>
                    <a:lnTo>
                      <a:pt x="96" y="0"/>
                    </a:lnTo>
                    <a:lnTo>
                      <a:pt x="115" y="13"/>
                    </a:lnTo>
                    <a:lnTo>
                      <a:pt x="78" y="48"/>
                    </a:lnTo>
                    <a:lnTo>
                      <a:pt x="42" y="98"/>
                    </a:lnTo>
                    <a:lnTo>
                      <a:pt x="24" y="169"/>
                    </a:lnTo>
                    <a:lnTo>
                      <a:pt x="12" y="221"/>
                    </a:lnTo>
                    <a:lnTo>
                      <a:pt x="0" y="1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7277" name="Freeform 173">
              <a:extLst>
                <a:ext uri="{FF2B5EF4-FFF2-40B4-BE49-F238E27FC236}">
                  <a16:creationId xmlns:a16="http://schemas.microsoft.com/office/drawing/2014/main" id="{3D7E29B2-4047-6886-2583-3E461B4FA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3" y="2457"/>
              <a:ext cx="235" cy="537"/>
            </a:xfrm>
            <a:custGeom>
              <a:avLst/>
              <a:gdLst>
                <a:gd name="T0" fmla="*/ 236 w 579"/>
                <a:gd name="T1" fmla="*/ 0 h 1322"/>
                <a:gd name="T2" fmla="*/ 181 w 579"/>
                <a:gd name="T3" fmla="*/ 51 h 1322"/>
                <a:gd name="T4" fmla="*/ 213 w 579"/>
                <a:gd name="T5" fmla="*/ 117 h 1322"/>
                <a:gd name="T6" fmla="*/ 217 w 579"/>
                <a:gd name="T7" fmla="*/ 164 h 1322"/>
                <a:gd name="T8" fmla="*/ 173 w 579"/>
                <a:gd name="T9" fmla="*/ 222 h 1322"/>
                <a:gd name="T10" fmla="*/ 205 w 579"/>
                <a:gd name="T11" fmla="*/ 300 h 1322"/>
                <a:gd name="T12" fmla="*/ 55 w 579"/>
                <a:gd name="T13" fmla="*/ 351 h 1322"/>
                <a:gd name="T14" fmla="*/ 122 w 579"/>
                <a:gd name="T15" fmla="*/ 429 h 1322"/>
                <a:gd name="T16" fmla="*/ 83 w 579"/>
                <a:gd name="T17" fmla="*/ 503 h 1322"/>
                <a:gd name="T18" fmla="*/ 118 w 579"/>
                <a:gd name="T19" fmla="*/ 593 h 1322"/>
                <a:gd name="T20" fmla="*/ 118 w 579"/>
                <a:gd name="T21" fmla="*/ 616 h 1322"/>
                <a:gd name="T22" fmla="*/ 83 w 579"/>
                <a:gd name="T23" fmla="*/ 640 h 1322"/>
                <a:gd name="T24" fmla="*/ 87 w 579"/>
                <a:gd name="T25" fmla="*/ 675 h 1322"/>
                <a:gd name="T26" fmla="*/ 122 w 579"/>
                <a:gd name="T27" fmla="*/ 690 h 1322"/>
                <a:gd name="T28" fmla="*/ 118 w 579"/>
                <a:gd name="T29" fmla="*/ 725 h 1322"/>
                <a:gd name="T30" fmla="*/ 106 w 579"/>
                <a:gd name="T31" fmla="*/ 760 h 1322"/>
                <a:gd name="T32" fmla="*/ 75 w 579"/>
                <a:gd name="T33" fmla="*/ 792 h 1322"/>
                <a:gd name="T34" fmla="*/ 43 w 579"/>
                <a:gd name="T35" fmla="*/ 811 h 1322"/>
                <a:gd name="T36" fmla="*/ 4 w 579"/>
                <a:gd name="T37" fmla="*/ 838 h 1322"/>
                <a:gd name="T38" fmla="*/ 32 w 579"/>
                <a:gd name="T39" fmla="*/ 846 h 1322"/>
                <a:gd name="T40" fmla="*/ 71 w 579"/>
                <a:gd name="T41" fmla="*/ 831 h 1322"/>
                <a:gd name="T42" fmla="*/ 106 w 579"/>
                <a:gd name="T43" fmla="*/ 823 h 1322"/>
                <a:gd name="T44" fmla="*/ 142 w 579"/>
                <a:gd name="T45" fmla="*/ 819 h 1322"/>
                <a:gd name="T46" fmla="*/ 146 w 579"/>
                <a:gd name="T47" fmla="*/ 854 h 1322"/>
                <a:gd name="T48" fmla="*/ 110 w 579"/>
                <a:gd name="T49" fmla="*/ 881 h 1322"/>
                <a:gd name="T50" fmla="*/ 75 w 579"/>
                <a:gd name="T51" fmla="*/ 905 h 1322"/>
                <a:gd name="T52" fmla="*/ 39 w 579"/>
                <a:gd name="T53" fmla="*/ 924 h 1322"/>
                <a:gd name="T54" fmla="*/ 16 w 579"/>
                <a:gd name="T55" fmla="*/ 955 h 1322"/>
                <a:gd name="T56" fmla="*/ 181 w 579"/>
                <a:gd name="T57" fmla="*/ 909 h 1322"/>
                <a:gd name="T58" fmla="*/ 177 w 579"/>
                <a:gd name="T59" fmla="*/ 967 h 1322"/>
                <a:gd name="T60" fmla="*/ 150 w 579"/>
                <a:gd name="T61" fmla="*/ 994 h 1322"/>
                <a:gd name="T62" fmla="*/ 110 w 579"/>
                <a:gd name="T63" fmla="*/ 991 h 1322"/>
                <a:gd name="T64" fmla="*/ 59 w 579"/>
                <a:gd name="T65" fmla="*/ 1022 h 1322"/>
                <a:gd name="T66" fmla="*/ 16 w 579"/>
                <a:gd name="T67" fmla="*/ 1033 h 1322"/>
                <a:gd name="T68" fmla="*/ 75 w 579"/>
                <a:gd name="T69" fmla="*/ 1049 h 1322"/>
                <a:gd name="T70" fmla="*/ 126 w 579"/>
                <a:gd name="T71" fmla="*/ 1057 h 1322"/>
                <a:gd name="T72" fmla="*/ 154 w 579"/>
                <a:gd name="T73" fmla="*/ 1069 h 1322"/>
                <a:gd name="T74" fmla="*/ 130 w 579"/>
                <a:gd name="T75" fmla="*/ 1096 h 1322"/>
                <a:gd name="T76" fmla="*/ 98 w 579"/>
                <a:gd name="T77" fmla="*/ 1115 h 1322"/>
                <a:gd name="T78" fmla="*/ 98 w 579"/>
                <a:gd name="T79" fmla="*/ 1135 h 1322"/>
                <a:gd name="T80" fmla="*/ 95 w 579"/>
                <a:gd name="T81" fmla="*/ 1170 h 1322"/>
                <a:gd name="T82" fmla="*/ 91 w 579"/>
                <a:gd name="T83" fmla="*/ 1213 h 1322"/>
                <a:gd name="T84" fmla="*/ 35 w 579"/>
                <a:gd name="T85" fmla="*/ 1232 h 1322"/>
                <a:gd name="T86" fmla="*/ 16 w 579"/>
                <a:gd name="T87" fmla="*/ 1264 h 1322"/>
                <a:gd name="T88" fmla="*/ 110 w 579"/>
                <a:gd name="T89" fmla="*/ 1256 h 1322"/>
                <a:gd name="T90" fmla="*/ 201 w 579"/>
                <a:gd name="T91" fmla="*/ 1127 h 1322"/>
                <a:gd name="T92" fmla="*/ 181 w 579"/>
                <a:gd name="T93" fmla="*/ 998 h 1322"/>
                <a:gd name="T94" fmla="*/ 189 w 579"/>
                <a:gd name="T95" fmla="*/ 838 h 1322"/>
                <a:gd name="T96" fmla="*/ 197 w 579"/>
                <a:gd name="T97" fmla="*/ 714 h 1322"/>
                <a:gd name="T98" fmla="*/ 209 w 579"/>
                <a:gd name="T99" fmla="*/ 632 h 1322"/>
                <a:gd name="T100" fmla="*/ 248 w 579"/>
                <a:gd name="T101" fmla="*/ 550 h 1322"/>
                <a:gd name="T102" fmla="*/ 228 w 579"/>
                <a:gd name="T103" fmla="*/ 468 h 1322"/>
                <a:gd name="T104" fmla="*/ 288 w 579"/>
                <a:gd name="T105" fmla="*/ 398 h 1322"/>
                <a:gd name="T106" fmla="*/ 347 w 579"/>
                <a:gd name="T107" fmla="*/ 281 h 1322"/>
                <a:gd name="T108" fmla="*/ 402 w 579"/>
                <a:gd name="T109" fmla="*/ 195 h 1322"/>
                <a:gd name="T110" fmla="*/ 484 w 579"/>
                <a:gd name="T111" fmla="*/ 148 h 1322"/>
                <a:gd name="T112" fmla="*/ 579 w 579"/>
                <a:gd name="T113" fmla="*/ 8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79" h="1322">
                  <a:moveTo>
                    <a:pt x="555" y="4"/>
                  </a:moveTo>
                  <a:lnTo>
                    <a:pt x="370" y="0"/>
                  </a:lnTo>
                  <a:lnTo>
                    <a:pt x="236" y="0"/>
                  </a:lnTo>
                  <a:lnTo>
                    <a:pt x="201" y="0"/>
                  </a:lnTo>
                  <a:lnTo>
                    <a:pt x="185" y="27"/>
                  </a:lnTo>
                  <a:lnTo>
                    <a:pt x="181" y="51"/>
                  </a:lnTo>
                  <a:lnTo>
                    <a:pt x="154" y="66"/>
                  </a:lnTo>
                  <a:lnTo>
                    <a:pt x="154" y="97"/>
                  </a:lnTo>
                  <a:lnTo>
                    <a:pt x="213" y="117"/>
                  </a:lnTo>
                  <a:lnTo>
                    <a:pt x="240" y="129"/>
                  </a:lnTo>
                  <a:lnTo>
                    <a:pt x="260" y="160"/>
                  </a:lnTo>
                  <a:lnTo>
                    <a:pt x="217" y="164"/>
                  </a:lnTo>
                  <a:lnTo>
                    <a:pt x="288" y="203"/>
                  </a:lnTo>
                  <a:lnTo>
                    <a:pt x="221" y="207"/>
                  </a:lnTo>
                  <a:lnTo>
                    <a:pt x="173" y="222"/>
                  </a:lnTo>
                  <a:lnTo>
                    <a:pt x="232" y="253"/>
                  </a:lnTo>
                  <a:lnTo>
                    <a:pt x="197" y="285"/>
                  </a:lnTo>
                  <a:lnTo>
                    <a:pt x="205" y="300"/>
                  </a:lnTo>
                  <a:lnTo>
                    <a:pt x="225" y="335"/>
                  </a:lnTo>
                  <a:lnTo>
                    <a:pt x="154" y="363"/>
                  </a:lnTo>
                  <a:lnTo>
                    <a:pt x="55" y="351"/>
                  </a:lnTo>
                  <a:lnTo>
                    <a:pt x="59" y="386"/>
                  </a:lnTo>
                  <a:lnTo>
                    <a:pt x="126" y="398"/>
                  </a:lnTo>
                  <a:lnTo>
                    <a:pt x="122" y="429"/>
                  </a:lnTo>
                  <a:lnTo>
                    <a:pt x="95" y="456"/>
                  </a:lnTo>
                  <a:lnTo>
                    <a:pt x="161" y="472"/>
                  </a:lnTo>
                  <a:lnTo>
                    <a:pt x="83" y="503"/>
                  </a:lnTo>
                  <a:lnTo>
                    <a:pt x="71" y="558"/>
                  </a:lnTo>
                  <a:lnTo>
                    <a:pt x="114" y="581"/>
                  </a:lnTo>
                  <a:lnTo>
                    <a:pt x="118" y="593"/>
                  </a:lnTo>
                  <a:lnTo>
                    <a:pt x="130" y="601"/>
                  </a:lnTo>
                  <a:lnTo>
                    <a:pt x="130" y="612"/>
                  </a:lnTo>
                  <a:lnTo>
                    <a:pt x="118" y="616"/>
                  </a:lnTo>
                  <a:lnTo>
                    <a:pt x="106" y="620"/>
                  </a:lnTo>
                  <a:lnTo>
                    <a:pt x="95" y="628"/>
                  </a:lnTo>
                  <a:lnTo>
                    <a:pt x="83" y="640"/>
                  </a:lnTo>
                  <a:lnTo>
                    <a:pt x="75" y="655"/>
                  </a:lnTo>
                  <a:lnTo>
                    <a:pt x="75" y="667"/>
                  </a:lnTo>
                  <a:lnTo>
                    <a:pt x="87" y="675"/>
                  </a:lnTo>
                  <a:lnTo>
                    <a:pt x="98" y="675"/>
                  </a:lnTo>
                  <a:lnTo>
                    <a:pt x="110" y="682"/>
                  </a:lnTo>
                  <a:lnTo>
                    <a:pt x="122" y="690"/>
                  </a:lnTo>
                  <a:lnTo>
                    <a:pt x="126" y="702"/>
                  </a:lnTo>
                  <a:lnTo>
                    <a:pt x="122" y="714"/>
                  </a:lnTo>
                  <a:lnTo>
                    <a:pt x="118" y="725"/>
                  </a:lnTo>
                  <a:lnTo>
                    <a:pt x="118" y="737"/>
                  </a:lnTo>
                  <a:lnTo>
                    <a:pt x="114" y="749"/>
                  </a:lnTo>
                  <a:lnTo>
                    <a:pt x="106" y="760"/>
                  </a:lnTo>
                  <a:lnTo>
                    <a:pt x="95" y="768"/>
                  </a:lnTo>
                  <a:lnTo>
                    <a:pt x="83" y="776"/>
                  </a:lnTo>
                  <a:lnTo>
                    <a:pt x="75" y="792"/>
                  </a:lnTo>
                  <a:lnTo>
                    <a:pt x="63" y="792"/>
                  </a:lnTo>
                  <a:lnTo>
                    <a:pt x="55" y="803"/>
                  </a:lnTo>
                  <a:lnTo>
                    <a:pt x="43" y="811"/>
                  </a:lnTo>
                  <a:lnTo>
                    <a:pt x="32" y="819"/>
                  </a:lnTo>
                  <a:lnTo>
                    <a:pt x="16" y="831"/>
                  </a:lnTo>
                  <a:lnTo>
                    <a:pt x="4" y="838"/>
                  </a:lnTo>
                  <a:lnTo>
                    <a:pt x="0" y="850"/>
                  </a:lnTo>
                  <a:lnTo>
                    <a:pt x="20" y="854"/>
                  </a:lnTo>
                  <a:lnTo>
                    <a:pt x="32" y="846"/>
                  </a:lnTo>
                  <a:lnTo>
                    <a:pt x="43" y="842"/>
                  </a:lnTo>
                  <a:lnTo>
                    <a:pt x="55" y="838"/>
                  </a:lnTo>
                  <a:lnTo>
                    <a:pt x="71" y="831"/>
                  </a:lnTo>
                  <a:lnTo>
                    <a:pt x="83" y="831"/>
                  </a:lnTo>
                  <a:lnTo>
                    <a:pt x="95" y="831"/>
                  </a:lnTo>
                  <a:lnTo>
                    <a:pt x="106" y="823"/>
                  </a:lnTo>
                  <a:lnTo>
                    <a:pt x="118" y="819"/>
                  </a:lnTo>
                  <a:lnTo>
                    <a:pt x="130" y="819"/>
                  </a:lnTo>
                  <a:lnTo>
                    <a:pt x="142" y="819"/>
                  </a:lnTo>
                  <a:lnTo>
                    <a:pt x="146" y="831"/>
                  </a:lnTo>
                  <a:lnTo>
                    <a:pt x="146" y="842"/>
                  </a:lnTo>
                  <a:lnTo>
                    <a:pt x="146" y="854"/>
                  </a:lnTo>
                  <a:lnTo>
                    <a:pt x="134" y="862"/>
                  </a:lnTo>
                  <a:lnTo>
                    <a:pt x="122" y="874"/>
                  </a:lnTo>
                  <a:lnTo>
                    <a:pt x="110" y="881"/>
                  </a:lnTo>
                  <a:lnTo>
                    <a:pt x="98" y="889"/>
                  </a:lnTo>
                  <a:lnTo>
                    <a:pt x="87" y="897"/>
                  </a:lnTo>
                  <a:lnTo>
                    <a:pt x="75" y="905"/>
                  </a:lnTo>
                  <a:lnTo>
                    <a:pt x="63" y="909"/>
                  </a:lnTo>
                  <a:lnTo>
                    <a:pt x="51" y="920"/>
                  </a:lnTo>
                  <a:lnTo>
                    <a:pt x="39" y="924"/>
                  </a:lnTo>
                  <a:lnTo>
                    <a:pt x="28" y="932"/>
                  </a:lnTo>
                  <a:lnTo>
                    <a:pt x="24" y="944"/>
                  </a:lnTo>
                  <a:lnTo>
                    <a:pt x="16" y="955"/>
                  </a:lnTo>
                  <a:lnTo>
                    <a:pt x="32" y="959"/>
                  </a:lnTo>
                  <a:lnTo>
                    <a:pt x="146" y="905"/>
                  </a:lnTo>
                  <a:lnTo>
                    <a:pt x="181" y="909"/>
                  </a:lnTo>
                  <a:lnTo>
                    <a:pt x="185" y="920"/>
                  </a:lnTo>
                  <a:lnTo>
                    <a:pt x="185" y="952"/>
                  </a:lnTo>
                  <a:lnTo>
                    <a:pt x="177" y="967"/>
                  </a:lnTo>
                  <a:lnTo>
                    <a:pt x="173" y="979"/>
                  </a:lnTo>
                  <a:lnTo>
                    <a:pt x="161" y="991"/>
                  </a:lnTo>
                  <a:lnTo>
                    <a:pt x="150" y="994"/>
                  </a:lnTo>
                  <a:lnTo>
                    <a:pt x="138" y="994"/>
                  </a:lnTo>
                  <a:lnTo>
                    <a:pt x="122" y="991"/>
                  </a:lnTo>
                  <a:lnTo>
                    <a:pt x="110" y="991"/>
                  </a:lnTo>
                  <a:lnTo>
                    <a:pt x="79" y="994"/>
                  </a:lnTo>
                  <a:lnTo>
                    <a:pt x="71" y="1018"/>
                  </a:lnTo>
                  <a:lnTo>
                    <a:pt x="59" y="1022"/>
                  </a:lnTo>
                  <a:lnTo>
                    <a:pt x="43" y="1026"/>
                  </a:lnTo>
                  <a:lnTo>
                    <a:pt x="32" y="1026"/>
                  </a:lnTo>
                  <a:lnTo>
                    <a:pt x="16" y="1033"/>
                  </a:lnTo>
                  <a:lnTo>
                    <a:pt x="16" y="1045"/>
                  </a:lnTo>
                  <a:lnTo>
                    <a:pt x="63" y="1049"/>
                  </a:lnTo>
                  <a:lnTo>
                    <a:pt x="75" y="1049"/>
                  </a:lnTo>
                  <a:lnTo>
                    <a:pt x="98" y="1049"/>
                  </a:lnTo>
                  <a:lnTo>
                    <a:pt x="110" y="1057"/>
                  </a:lnTo>
                  <a:lnTo>
                    <a:pt x="126" y="1057"/>
                  </a:lnTo>
                  <a:lnTo>
                    <a:pt x="138" y="1057"/>
                  </a:lnTo>
                  <a:lnTo>
                    <a:pt x="154" y="1057"/>
                  </a:lnTo>
                  <a:lnTo>
                    <a:pt x="154" y="1069"/>
                  </a:lnTo>
                  <a:lnTo>
                    <a:pt x="142" y="1076"/>
                  </a:lnTo>
                  <a:lnTo>
                    <a:pt x="130" y="1084"/>
                  </a:lnTo>
                  <a:lnTo>
                    <a:pt x="130" y="1096"/>
                  </a:lnTo>
                  <a:lnTo>
                    <a:pt x="118" y="1104"/>
                  </a:lnTo>
                  <a:lnTo>
                    <a:pt x="106" y="1104"/>
                  </a:lnTo>
                  <a:lnTo>
                    <a:pt x="98" y="1115"/>
                  </a:lnTo>
                  <a:lnTo>
                    <a:pt x="87" y="1123"/>
                  </a:lnTo>
                  <a:lnTo>
                    <a:pt x="83" y="1135"/>
                  </a:lnTo>
                  <a:lnTo>
                    <a:pt x="98" y="1135"/>
                  </a:lnTo>
                  <a:lnTo>
                    <a:pt x="98" y="1147"/>
                  </a:lnTo>
                  <a:lnTo>
                    <a:pt x="95" y="1158"/>
                  </a:lnTo>
                  <a:lnTo>
                    <a:pt x="95" y="1170"/>
                  </a:lnTo>
                  <a:lnTo>
                    <a:pt x="95" y="1182"/>
                  </a:lnTo>
                  <a:lnTo>
                    <a:pt x="95" y="1197"/>
                  </a:lnTo>
                  <a:lnTo>
                    <a:pt x="91" y="1213"/>
                  </a:lnTo>
                  <a:lnTo>
                    <a:pt x="83" y="1225"/>
                  </a:lnTo>
                  <a:lnTo>
                    <a:pt x="59" y="1228"/>
                  </a:lnTo>
                  <a:lnTo>
                    <a:pt x="35" y="1232"/>
                  </a:lnTo>
                  <a:lnTo>
                    <a:pt x="24" y="1240"/>
                  </a:lnTo>
                  <a:lnTo>
                    <a:pt x="16" y="1252"/>
                  </a:lnTo>
                  <a:lnTo>
                    <a:pt x="16" y="1264"/>
                  </a:lnTo>
                  <a:lnTo>
                    <a:pt x="16" y="1275"/>
                  </a:lnTo>
                  <a:lnTo>
                    <a:pt x="28" y="1322"/>
                  </a:lnTo>
                  <a:lnTo>
                    <a:pt x="110" y="1256"/>
                  </a:lnTo>
                  <a:lnTo>
                    <a:pt x="209" y="1201"/>
                  </a:lnTo>
                  <a:lnTo>
                    <a:pt x="189" y="1154"/>
                  </a:lnTo>
                  <a:lnTo>
                    <a:pt x="201" y="1127"/>
                  </a:lnTo>
                  <a:lnTo>
                    <a:pt x="173" y="1088"/>
                  </a:lnTo>
                  <a:lnTo>
                    <a:pt x="205" y="1037"/>
                  </a:lnTo>
                  <a:lnTo>
                    <a:pt x="181" y="998"/>
                  </a:lnTo>
                  <a:lnTo>
                    <a:pt x="201" y="944"/>
                  </a:lnTo>
                  <a:lnTo>
                    <a:pt x="181" y="889"/>
                  </a:lnTo>
                  <a:lnTo>
                    <a:pt x="189" y="838"/>
                  </a:lnTo>
                  <a:lnTo>
                    <a:pt x="173" y="807"/>
                  </a:lnTo>
                  <a:lnTo>
                    <a:pt x="201" y="737"/>
                  </a:lnTo>
                  <a:lnTo>
                    <a:pt x="197" y="714"/>
                  </a:lnTo>
                  <a:lnTo>
                    <a:pt x="177" y="682"/>
                  </a:lnTo>
                  <a:lnTo>
                    <a:pt x="185" y="647"/>
                  </a:lnTo>
                  <a:lnTo>
                    <a:pt x="209" y="632"/>
                  </a:lnTo>
                  <a:lnTo>
                    <a:pt x="193" y="573"/>
                  </a:lnTo>
                  <a:lnTo>
                    <a:pt x="197" y="565"/>
                  </a:lnTo>
                  <a:lnTo>
                    <a:pt x="248" y="550"/>
                  </a:lnTo>
                  <a:lnTo>
                    <a:pt x="248" y="538"/>
                  </a:lnTo>
                  <a:lnTo>
                    <a:pt x="221" y="476"/>
                  </a:lnTo>
                  <a:lnTo>
                    <a:pt x="228" y="468"/>
                  </a:lnTo>
                  <a:lnTo>
                    <a:pt x="284" y="464"/>
                  </a:lnTo>
                  <a:lnTo>
                    <a:pt x="299" y="448"/>
                  </a:lnTo>
                  <a:lnTo>
                    <a:pt x="288" y="398"/>
                  </a:lnTo>
                  <a:lnTo>
                    <a:pt x="299" y="359"/>
                  </a:lnTo>
                  <a:lnTo>
                    <a:pt x="339" y="339"/>
                  </a:lnTo>
                  <a:lnTo>
                    <a:pt x="347" y="281"/>
                  </a:lnTo>
                  <a:lnTo>
                    <a:pt x="362" y="265"/>
                  </a:lnTo>
                  <a:lnTo>
                    <a:pt x="394" y="246"/>
                  </a:lnTo>
                  <a:lnTo>
                    <a:pt x="402" y="195"/>
                  </a:lnTo>
                  <a:lnTo>
                    <a:pt x="425" y="168"/>
                  </a:lnTo>
                  <a:lnTo>
                    <a:pt x="469" y="144"/>
                  </a:lnTo>
                  <a:lnTo>
                    <a:pt x="484" y="148"/>
                  </a:lnTo>
                  <a:lnTo>
                    <a:pt x="496" y="82"/>
                  </a:lnTo>
                  <a:lnTo>
                    <a:pt x="512" y="58"/>
                  </a:lnTo>
                  <a:lnTo>
                    <a:pt x="579" y="8"/>
                  </a:lnTo>
                  <a:lnTo>
                    <a:pt x="555" y="4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7278" name="Group 174">
              <a:extLst>
                <a:ext uri="{FF2B5EF4-FFF2-40B4-BE49-F238E27FC236}">
                  <a16:creationId xmlns:a16="http://schemas.microsoft.com/office/drawing/2014/main" id="{8FE8F96E-2FDE-2913-CFC6-F92B891FFE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325"/>
              <a:ext cx="419" cy="703"/>
              <a:chOff x="2254" y="2503"/>
              <a:chExt cx="1034" cy="1733"/>
            </a:xfrm>
          </p:grpSpPr>
          <p:sp>
            <p:nvSpPr>
              <p:cNvPr id="47279" name="Freeform 175">
                <a:extLst>
                  <a:ext uri="{FF2B5EF4-FFF2-40B4-BE49-F238E27FC236}">
                    <a16:creationId xmlns:a16="http://schemas.microsoft.com/office/drawing/2014/main" id="{D0C36320-27EF-8486-02C3-C71A6ED022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7" y="2503"/>
                <a:ext cx="731" cy="640"/>
              </a:xfrm>
              <a:custGeom>
                <a:avLst/>
                <a:gdLst>
                  <a:gd name="T0" fmla="*/ 574 w 731"/>
                  <a:gd name="T1" fmla="*/ 174 h 640"/>
                  <a:gd name="T2" fmla="*/ 418 w 731"/>
                  <a:gd name="T3" fmla="*/ 35 h 640"/>
                  <a:gd name="T4" fmla="*/ 242 w 731"/>
                  <a:gd name="T5" fmla="*/ 24 h 640"/>
                  <a:gd name="T6" fmla="*/ 263 w 731"/>
                  <a:gd name="T7" fmla="*/ 0 h 640"/>
                  <a:gd name="T8" fmla="*/ 449 w 731"/>
                  <a:gd name="T9" fmla="*/ 21 h 640"/>
                  <a:gd name="T10" fmla="*/ 532 w 731"/>
                  <a:gd name="T11" fmla="*/ 84 h 640"/>
                  <a:gd name="T12" fmla="*/ 602 w 731"/>
                  <a:gd name="T13" fmla="*/ 174 h 640"/>
                  <a:gd name="T14" fmla="*/ 717 w 731"/>
                  <a:gd name="T15" fmla="*/ 296 h 640"/>
                  <a:gd name="T16" fmla="*/ 723 w 731"/>
                  <a:gd name="T17" fmla="*/ 346 h 640"/>
                  <a:gd name="T18" fmla="*/ 574 w 731"/>
                  <a:gd name="T19" fmla="*/ 339 h 640"/>
                  <a:gd name="T20" fmla="*/ 364 w 731"/>
                  <a:gd name="T21" fmla="*/ 335 h 640"/>
                  <a:gd name="T22" fmla="*/ 326 w 731"/>
                  <a:gd name="T23" fmla="*/ 334 h 640"/>
                  <a:gd name="T24" fmla="*/ 333 w 731"/>
                  <a:gd name="T25" fmla="*/ 373 h 640"/>
                  <a:gd name="T26" fmla="*/ 314 w 731"/>
                  <a:gd name="T27" fmla="*/ 389 h 640"/>
                  <a:gd name="T28" fmla="*/ 297 w 731"/>
                  <a:gd name="T29" fmla="*/ 402 h 640"/>
                  <a:gd name="T30" fmla="*/ 330 w 731"/>
                  <a:gd name="T31" fmla="*/ 432 h 640"/>
                  <a:gd name="T32" fmla="*/ 375 w 731"/>
                  <a:gd name="T33" fmla="*/ 445 h 640"/>
                  <a:gd name="T34" fmla="*/ 294 w 731"/>
                  <a:gd name="T35" fmla="*/ 455 h 640"/>
                  <a:gd name="T36" fmla="*/ 238 w 731"/>
                  <a:gd name="T37" fmla="*/ 469 h 640"/>
                  <a:gd name="T38" fmla="*/ 239 w 731"/>
                  <a:gd name="T39" fmla="*/ 492 h 640"/>
                  <a:gd name="T40" fmla="*/ 330 w 731"/>
                  <a:gd name="T41" fmla="*/ 499 h 640"/>
                  <a:gd name="T42" fmla="*/ 332 w 731"/>
                  <a:gd name="T43" fmla="*/ 522 h 640"/>
                  <a:gd name="T44" fmla="*/ 239 w 731"/>
                  <a:gd name="T45" fmla="*/ 526 h 640"/>
                  <a:gd name="T46" fmla="*/ 203 w 731"/>
                  <a:gd name="T47" fmla="*/ 551 h 640"/>
                  <a:gd name="T48" fmla="*/ 200 w 731"/>
                  <a:gd name="T49" fmla="*/ 586 h 640"/>
                  <a:gd name="T50" fmla="*/ 282 w 731"/>
                  <a:gd name="T51" fmla="*/ 601 h 640"/>
                  <a:gd name="T52" fmla="*/ 282 w 731"/>
                  <a:gd name="T53" fmla="*/ 622 h 640"/>
                  <a:gd name="T54" fmla="*/ 203 w 731"/>
                  <a:gd name="T55" fmla="*/ 620 h 640"/>
                  <a:gd name="T56" fmla="*/ 169 w 731"/>
                  <a:gd name="T57" fmla="*/ 640 h 640"/>
                  <a:gd name="T58" fmla="*/ 102 w 731"/>
                  <a:gd name="T59" fmla="*/ 597 h 640"/>
                  <a:gd name="T60" fmla="*/ 0 w 731"/>
                  <a:gd name="T61" fmla="*/ 508 h 640"/>
                  <a:gd name="T62" fmla="*/ 85 w 731"/>
                  <a:gd name="T63" fmla="*/ 538 h 640"/>
                  <a:gd name="T64" fmla="*/ 171 w 731"/>
                  <a:gd name="T65" fmla="*/ 594 h 640"/>
                  <a:gd name="T66" fmla="*/ 156 w 731"/>
                  <a:gd name="T67" fmla="*/ 542 h 640"/>
                  <a:gd name="T68" fmla="*/ 188 w 731"/>
                  <a:gd name="T69" fmla="*/ 508 h 640"/>
                  <a:gd name="T70" fmla="*/ 212 w 731"/>
                  <a:gd name="T71" fmla="*/ 471 h 640"/>
                  <a:gd name="T72" fmla="*/ 238 w 731"/>
                  <a:gd name="T73" fmla="*/ 437 h 640"/>
                  <a:gd name="T74" fmla="*/ 271 w 731"/>
                  <a:gd name="T75" fmla="*/ 414 h 640"/>
                  <a:gd name="T76" fmla="*/ 269 w 731"/>
                  <a:gd name="T77" fmla="*/ 370 h 640"/>
                  <a:gd name="T78" fmla="*/ 302 w 731"/>
                  <a:gd name="T79" fmla="*/ 339 h 640"/>
                  <a:gd name="T80" fmla="*/ 322 w 731"/>
                  <a:gd name="T81" fmla="*/ 292 h 640"/>
                  <a:gd name="T82" fmla="*/ 324 w 731"/>
                  <a:gd name="T83" fmla="*/ 237 h 640"/>
                  <a:gd name="T84" fmla="*/ 267 w 731"/>
                  <a:gd name="T85" fmla="*/ 68 h 640"/>
                  <a:gd name="T86" fmla="*/ 271 w 731"/>
                  <a:gd name="T87" fmla="*/ 29 h 640"/>
                  <a:gd name="T88" fmla="*/ 322 w 731"/>
                  <a:gd name="T89" fmla="*/ 161 h 640"/>
                  <a:gd name="T90" fmla="*/ 367 w 731"/>
                  <a:gd name="T91" fmla="*/ 292 h 640"/>
                  <a:gd name="T92" fmla="*/ 403 w 731"/>
                  <a:gd name="T93" fmla="*/ 308 h 640"/>
                  <a:gd name="T94" fmla="*/ 554 w 731"/>
                  <a:gd name="T95" fmla="*/ 311 h 640"/>
                  <a:gd name="T96" fmla="*/ 700 w 731"/>
                  <a:gd name="T97" fmla="*/ 315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31" h="640">
                    <a:moveTo>
                      <a:pt x="700" y="315"/>
                    </a:moveTo>
                    <a:lnTo>
                      <a:pt x="574" y="174"/>
                    </a:lnTo>
                    <a:lnTo>
                      <a:pt x="481" y="48"/>
                    </a:lnTo>
                    <a:lnTo>
                      <a:pt x="418" y="35"/>
                    </a:lnTo>
                    <a:lnTo>
                      <a:pt x="265" y="24"/>
                    </a:lnTo>
                    <a:lnTo>
                      <a:pt x="242" y="24"/>
                    </a:lnTo>
                    <a:lnTo>
                      <a:pt x="231" y="5"/>
                    </a:lnTo>
                    <a:lnTo>
                      <a:pt x="263" y="0"/>
                    </a:lnTo>
                    <a:lnTo>
                      <a:pt x="365" y="9"/>
                    </a:lnTo>
                    <a:lnTo>
                      <a:pt x="449" y="21"/>
                    </a:lnTo>
                    <a:lnTo>
                      <a:pt x="505" y="35"/>
                    </a:lnTo>
                    <a:lnTo>
                      <a:pt x="532" y="84"/>
                    </a:lnTo>
                    <a:lnTo>
                      <a:pt x="568" y="135"/>
                    </a:lnTo>
                    <a:lnTo>
                      <a:pt x="602" y="174"/>
                    </a:lnTo>
                    <a:lnTo>
                      <a:pt x="664" y="241"/>
                    </a:lnTo>
                    <a:lnTo>
                      <a:pt x="717" y="296"/>
                    </a:lnTo>
                    <a:lnTo>
                      <a:pt x="731" y="334"/>
                    </a:lnTo>
                    <a:lnTo>
                      <a:pt x="723" y="346"/>
                    </a:lnTo>
                    <a:lnTo>
                      <a:pt x="685" y="346"/>
                    </a:lnTo>
                    <a:lnTo>
                      <a:pt x="574" y="339"/>
                    </a:lnTo>
                    <a:lnTo>
                      <a:pt x="452" y="342"/>
                    </a:lnTo>
                    <a:lnTo>
                      <a:pt x="364" y="335"/>
                    </a:lnTo>
                    <a:lnTo>
                      <a:pt x="340" y="327"/>
                    </a:lnTo>
                    <a:lnTo>
                      <a:pt x="326" y="334"/>
                    </a:lnTo>
                    <a:lnTo>
                      <a:pt x="324" y="353"/>
                    </a:lnTo>
                    <a:lnTo>
                      <a:pt x="333" y="373"/>
                    </a:lnTo>
                    <a:lnTo>
                      <a:pt x="332" y="385"/>
                    </a:lnTo>
                    <a:lnTo>
                      <a:pt x="314" y="389"/>
                    </a:lnTo>
                    <a:lnTo>
                      <a:pt x="294" y="394"/>
                    </a:lnTo>
                    <a:lnTo>
                      <a:pt x="297" y="402"/>
                    </a:lnTo>
                    <a:lnTo>
                      <a:pt x="294" y="428"/>
                    </a:lnTo>
                    <a:lnTo>
                      <a:pt x="330" y="432"/>
                    </a:lnTo>
                    <a:lnTo>
                      <a:pt x="373" y="436"/>
                    </a:lnTo>
                    <a:lnTo>
                      <a:pt x="375" y="445"/>
                    </a:lnTo>
                    <a:lnTo>
                      <a:pt x="357" y="453"/>
                    </a:lnTo>
                    <a:lnTo>
                      <a:pt x="294" y="455"/>
                    </a:lnTo>
                    <a:lnTo>
                      <a:pt x="251" y="463"/>
                    </a:lnTo>
                    <a:lnTo>
                      <a:pt x="238" y="469"/>
                    </a:lnTo>
                    <a:lnTo>
                      <a:pt x="234" y="480"/>
                    </a:lnTo>
                    <a:lnTo>
                      <a:pt x="239" y="492"/>
                    </a:lnTo>
                    <a:lnTo>
                      <a:pt x="267" y="492"/>
                    </a:lnTo>
                    <a:lnTo>
                      <a:pt x="330" y="499"/>
                    </a:lnTo>
                    <a:lnTo>
                      <a:pt x="340" y="508"/>
                    </a:lnTo>
                    <a:lnTo>
                      <a:pt x="332" y="522"/>
                    </a:lnTo>
                    <a:lnTo>
                      <a:pt x="301" y="524"/>
                    </a:lnTo>
                    <a:lnTo>
                      <a:pt x="239" y="526"/>
                    </a:lnTo>
                    <a:lnTo>
                      <a:pt x="218" y="531"/>
                    </a:lnTo>
                    <a:lnTo>
                      <a:pt x="203" y="551"/>
                    </a:lnTo>
                    <a:lnTo>
                      <a:pt x="195" y="569"/>
                    </a:lnTo>
                    <a:lnTo>
                      <a:pt x="200" y="586"/>
                    </a:lnTo>
                    <a:lnTo>
                      <a:pt x="218" y="593"/>
                    </a:lnTo>
                    <a:lnTo>
                      <a:pt x="282" y="601"/>
                    </a:lnTo>
                    <a:lnTo>
                      <a:pt x="289" y="609"/>
                    </a:lnTo>
                    <a:lnTo>
                      <a:pt x="282" y="622"/>
                    </a:lnTo>
                    <a:lnTo>
                      <a:pt x="246" y="624"/>
                    </a:lnTo>
                    <a:lnTo>
                      <a:pt x="203" y="620"/>
                    </a:lnTo>
                    <a:lnTo>
                      <a:pt x="191" y="630"/>
                    </a:lnTo>
                    <a:lnTo>
                      <a:pt x="169" y="640"/>
                    </a:lnTo>
                    <a:lnTo>
                      <a:pt x="144" y="632"/>
                    </a:lnTo>
                    <a:lnTo>
                      <a:pt x="102" y="597"/>
                    </a:lnTo>
                    <a:lnTo>
                      <a:pt x="35" y="535"/>
                    </a:lnTo>
                    <a:lnTo>
                      <a:pt x="0" y="508"/>
                    </a:lnTo>
                    <a:lnTo>
                      <a:pt x="24" y="495"/>
                    </a:lnTo>
                    <a:lnTo>
                      <a:pt x="85" y="538"/>
                    </a:lnTo>
                    <a:lnTo>
                      <a:pt x="157" y="598"/>
                    </a:lnTo>
                    <a:lnTo>
                      <a:pt x="171" y="594"/>
                    </a:lnTo>
                    <a:lnTo>
                      <a:pt x="171" y="571"/>
                    </a:lnTo>
                    <a:lnTo>
                      <a:pt x="156" y="542"/>
                    </a:lnTo>
                    <a:lnTo>
                      <a:pt x="161" y="526"/>
                    </a:lnTo>
                    <a:lnTo>
                      <a:pt x="188" y="508"/>
                    </a:lnTo>
                    <a:lnTo>
                      <a:pt x="208" y="500"/>
                    </a:lnTo>
                    <a:lnTo>
                      <a:pt x="212" y="471"/>
                    </a:lnTo>
                    <a:lnTo>
                      <a:pt x="216" y="449"/>
                    </a:lnTo>
                    <a:lnTo>
                      <a:pt x="238" y="437"/>
                    </a:lnTo>
                    <a:lnTo>
                      <a:pt x="258" y="425"/>
                    </a:lnTo>
                    <a:lnTo>
                      <a:pt x="271" y="414"/>
                    </a:lnTo>
                    <a:lnTo>
                      <a:pt x="269" y="397"/>
                    </a:lnTo>
                    <a:lnTo>
                      <a:pt x="269" y="370"/>
                    </a:lnTo>
                    <a:lnTo>
                      <a:pt x="302" y="361"/>
                    </a:lnTo>
                    <a:lnTo>
                      <a:pt x="302" y="339"/>
                    </a:lnTo>
                    <a:lnTo>
                      <a:pt x="305" y="314"/>
                    </a:lnTo>
                    <a:lnTo>
                      <a:pt x="322" y="292"/>
                    </a:lnTo>
                    <a:lnTo>
                      <a:pt x="340" y="287"/>
                    </a:lnTo>
                    <a:lnTo>
                      <a:pt x="324" y="237"/>
                    </a:lnTo>
                    <a:lnTo>
                      <a:pt x="294" y="154"/>
                    </a:lnTo>
                    <a:lnTo>
                      <a:pt x="267" y="68"/>
                    </a:lnTo>
                    <a:lnTo>
                      <a:pt x="250" y="33"/>
                    </a:lnTo>
                    <a:lnTo>
                      <a:pt x="271" y="29"/>
                    </a:lnTo>
                    <a:lnTo>
                      <a:pt x="297" y="92"/>
                    </a:lnTo>
                    <a:lnTo>
                      <a:pt x="322" y="161"/>
                    </a:lnTo>
                    <a:lnTo>
                      <a:pt x="352" y="249"/>
                    </a:lnTo>
                    <a:lnTo>
                      <a:pt x="367" y="292"/>
                    </a:lnTo>
                    <a:lnTo>
                      <a:pt x="381" y="304"/>
                    </a:lnTo>
                    <a:lnTo>
                      <a:pt x="403" y="308"/>
                    </a:lnTo>
                    <a:lnTo>
                      <a:pt x="473" y="311"/>
                    </a:lnTo>
                    <a:lnTo>
                      <a:pt x="554" y="311"/>
                    </a:lnTo>
                    <a:lnTo>
                      <a:pt x="650" y="311"/>
                    </a:lnTo>
                    <a:lnTo>
                      <a:pt x="700" y="3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80" name="Freeform 176">
                <a:extLst>
                  <a:ext uri="{FF2B5EF4-FFF2-40B4-BE49-F238E27FC236}">
                    <a16:creationId xmlns:a16="http://schemas.microsoft.com/office/drawing/2014/main" id="{87868E9C-E9F5-BBDA-A509-071CED47A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1" y="2508"/>
                <a:ext cx="478" cy="650"/>
              </a:xfrm>
              <a:custGeom>
                <a:avLst/>
                <a:gdLst>
                  <a:gd name="T0" fmla="*/ 446 w 478"/>
                  <a:gd name="T1" fmla="*/ 0 h 650"/>
                  <a:gd name="T2" fmla="*/ 478 w 478"/>
                  <a:gd name="T3" fmla="*/ 20 h 650"/>
                  <a:gd name="T4" fmla="*/ 438 w 478"/>
                  <a:gd name="T5" fmla="*/ 51 h 650"/>
                  <a:gd name="T6" fmla="*/ 399 w 478"/>
                  <a:gd name="T7" fmla="*/ 69 h 650"/>
                  <a:gd name="T8" fmla="*/ 370 w 478"/>
                  <a:gd name="T9" fmla="*/ 114 h 650"/>
                  <a:gd name="T10" fmla="*/ 327 w 478"/>
                  <a:gd name="T11" fmla="*/ 128 h 650"/>
                  <a:gd name="T12" fmla="*/ 371 w 478"/>
                  <a:gd name="T13" fmla="*/ 211 h 650"/>
                  <a:gd name="T14" fmla="*/ 425 w 478"/>
                  <a:gd name="T15" fmla="*/ 285 h 650"/>
                  <a:gd name="T16" fmla="*/ 398 w 478"/>
                  <a:gd name="T17" fmla="*/ 286 h 650"/>
                  <a:gd name="T18" fmla="*/ 340 w 478"/>
                  <a:gd name="T19" fmla="*/ 211 h 650"/>
                  <a:gd name="T20" fmla="*/ 300 w 478"/>
                  <a:gd name="T21" fmla="*/ 171 h 650"/>
                  <a:gd name="T22" fmla="*/ 280 w 478"/>
                  <a:gd name="T23" fmla="*/ 177 h 650"/>
                  <a:gd name="T24" fmla="*/ 299 w 478"/>
                  <a:gd name="T25" fmla="*/ 228 h 650"/>
                  <a:gd name="T26" fmla="*/ 362 w 478"/>
                  <a:gd name="T27" fmla="*/ 324 h 650"/>
                  <a:gd name="T28" fmla="*/ 383 w 478"/>
                  <a:gd name="T29" fmla="*/ 369 h 650"/>
                  <a:gd name="T30" fmla="*/ 363 w 478"/>
                  <a:gd name="T31" fmla="*/ 375 h 650"/>
                  <a:gd name="T32" fmla="*/ 332 w 478"/>
                  <a:gd name="T33" fmla="*/ 314 h 650"/>
                  <a:gd name="T34" fmla="*/ 277 w 478"/>
                  <a:gd name="T35" fmla="*/ 243 h 650"/>
                  <a:gd name="T36" fmla="*/ 237 w 478"/>
                  <a:gd name="T37" fmla="*/ 220 h 650"/>
                  <a:gd name="T38" fmla="*/ 209 w 478"/>
                  <a:gd name="T39" fmla="*/ 226 h 650"/>
                  <a:gd name="T40" fmla="*/ 237 w 478"/>
                  <a:gd name="T41" fmla="*/ 290 h 650"/>
                  <a:gd name="T42" fmla="*/ 291 w 478"/>
                  <a:gd name="T43" fmla="*/ 368 h 650"/>
                  <a:gd name="T44" fmla="*/ 288 w 478"/>
                  <a:gd name="T45" fmla="*/ 400 h 650"/>
                  <a:gd name="T46" fmla="*/ 265 w 478"/>
                  <a:gd name="T47" fmla="*/ 353 h 650"/>
                  <a:gd name="T48" fmla="*/ 205 w 478"/>
                  <a:gd name="T49" fmla="*/ 305 h 650"/>
                  <a:gd name="T50" fmla="*/ 173 w 478"/>
                  <a:gd name="T51" fmla="*/ 318 h 650"/>
                  <a:gd name="T52" fmla="*/ 174 w 478"/>
                  <a:gd name="T53" fmla="*/ 369 h 650"/>
                  <a:gd name="T54" fmla="*/ 122 w 478"/>
                  <a:gd name="T55" fmla="*/ 379 h 650"/>
                  <a:gd name="T56" fmla="*/ 86 w 478"/>
                  <a:gd name="T57" fmla="*/ 381 h 650"/>
                  <a:gd name="T58" fmla="*/ 90 w 478"/>
                  <a:gd name="T59" fmla="*/ 442 h 650"/>
                  <a:gd name="T60" fmla="*/ 59 w 478"/>
                  <a:gd name="T61" fmla="*/ 471 h 650"/>
                  <a:gd name="T62" fmla="*/ 55 w 478"/>
                  <a:gd name="T63" fmla="*/ 510 h 650"/>
                  <a:gd name="T64" fmla="*/ 42 w 478"/>
                  <a:gd name="T65" fmla="*/ 541 h 650"/>
                  <a:gd name="T66" fmla="*/ 42 w 478"/>
                  <a:gd name="T67" fmla="*/ 599 h 650"/>
                  <a:gd name="T68" fmla="*/ 11 w 478"/>
                  <a:gd name="T69" fmla="*/ 632 h 650"/>
                  <a:gd name="T70" fmla="*/ 0 w 478"/>
                  <a:gd name="T71" fmla="*/ 620 h 650"/>
                  <a:gd name="T72" fmla="*/ 20 w 478"/>
                  <a:gd name="T73" fmla="*/ 579 h 650"/>
                  <a:gd name="T74" fmla="*/ 26 w 478"/>
                  <a:gd name="T75" fmla="*/ 526 h 650"/>
                  <a:gd name="T76" fmla="*/ 36 w 478"/>
                  <a:gd name="T77" fmla="*/ 489 h 650"/>
                  <a:gd name="T78" fmla="*/ 47 w 478"/>
                  <a:gd name="T79" fmla="*/ 455 h 650"/>
                  <a:gd name="T80" fmla="*/ 71 w 478"/>
                  <a:gd name="T81" fmla="*/ 434 h 650"/>
                  <a:gd name="T82" fmla="*/ 63 w 478"/>
                  <a:gd name="T83" fmla="*/ 373 h 650"/>
                  <a:gd name="T84" fmla="*/ 109 w 478"/>
                  <a:gd name="T85" fmla="*/ 349 h 650"/>
                  <a:gd name="T86" fmla="*/ 150 w 478"/>
                  <a:gd name="T87" fmla="*/ 352 h 650"/>
                  <a:gd name="T88" fmla="*/ 154 w 478"/>
                  <a:gd name="T89" fmla="*/ 305 h 650"/>
                  <a:gd name="T90" fmla="*/ 188 w 478"/>
                  <a:gd name="T91" fmla="*/ 285 h 650"/>
                  <a:gd name="T92" fmla="*/ 190 w 478"/>
                  <a:gd name="T93" fmla="*/ 242 h 650"/>
                  <a:gd name="T94" fmla="*/ 213 w 478"/>
                  <a:gd name="T95" fmla="*/ 195 h 650"/>
                  <a:gd name="T96" fmla="*/ 253 w 478"/>
                  <a:gd name="T97" fmla="*/ 192 h 650"/>
                  <a:gd name="T98" fmla="*/ 263 w 478"/>
                  <a:gd name="T99" fmla="*/ 149 h 650"/>
                  <a:gd name="T100" fmla="*/ 304 w 478"/>
                  <a:gd name="T101" fmla="*/ 128 h 650"/>
                  <a:gd name="T102" fmla="*/ 334 w 478"/>
                  <a:gd name="T103" fmla="*/ 81 h 650"/>
                  <a:gd name="T104" fmla="*/ 375 w 478"/>
                  <a:gd name="T105" fmla="*/ 75 h 650"/>
                  <a:gd name="T106" fmla="*/ 391 w 478"/>
                  <a:gd name="T107" fmla="*/ 24 h 650"/>
                  <a:gd name="T108" fmla="*/ 425 w 478"/>
                  <a:gd name="T109" fmla="*/ 18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78" h="650">
                    <a:moveTo>
                      <a:pt x="425" y="18"/>
                    </a:moveTo>
                    <a:lnTo>
                      <a:pt x="446" y="0"/>
                    </a:lnTo>
                    <a:lnTo>
                      <a:pt x="473" y="4"/>
                    </a:lnTo>
                    <a:lnTo>
                      <a:pt x="478" y="20"/>
                    </a:lnTo>
                    <a:lnTo>
                      <a:pt x="477" y="38"/>
                    </a:lnTo>
                    <a:lnTo>
                      <a:pt x="438" y="51"/>
                    </a:lnTo>
                    <a:lnTo>
                      <a:pt x="403" y="51"/>
                    </a:lnTo>
                    <a:lnTo>
                      <a:pt x="399" y="69"/>
                    </a:lnTo>
                    <a:lnTo>
                      <a:pt x="390" y="98"/>
                    </a:lnTo>
                    <a:lnTo>
                      <a:pt x="370" y="114"/>
                    </a:lnTo>
                    <a:lnTo>
                      <a:pt x="340" y="114"/>
                    </a:lnTo>
                    <a:lnTo>
                      <a:pt x="327" y="128"/>
                    </a:lnTo>
                    <a:lnTo>
                      <a:pt x="324" y="153"/>
                    </a:lnTo>
                    <a:lnTo>
                      <a:pt x="371" y="211"/>
                    </a:lnTo>
                    <a:lnTo>
                      <a:pt x="413" y="265"/>
                    </a:lnTo>
                    <a:lnTo>
                      <a:pt x="425" y="285"/>
                    </a:lnTo>
                    <a:lnTo>
                      <a:pt x="413" y="294"/>
                    </a:lnTo>
                    <a:lnTo>
                      <a:pt x="398" y="286"/>
                    </a:lnTo>
                    <a:lnTo>
                      <a:pt x="374" y="250"/>
                    </a:lnTo>
                    <a:lnTo>
                      <a:pt x="340" y="211"/>
                    </a:lnTo>
                    <a:lnTo>
                      <a:pt x="311" y="175"/>
                    </a:lnTo>
                    <a:lnTo>
                      <a:pt x="300" y="171"/>
                    </a:lnTo>
                    <a:lnTo>
                      <a:pt x="291" y="171"/>
                    </a:lnTo>
                    <a:lnTo>
                      <a:pt x="280" y="177"/>
                    </a:lnTo>
                    <a:lnTo>
                      <a:pt x="283" y="207"/>
                    </a:lnTo>
                    <a:lnTo>
                      <a:pt x="299" y="228"/>
                    </a:lnTo>
                    <a:lnTo>
                      <a:pt x="328" y="273"/>
                    </a:lnTo>
                    <a:lnTo>
                      <a:pt x="362" y="324"/>
                    </a:lnTo>
                    <a:lnTo>
                      <a:pt x="379" y="353"/>
                    </a:lnTo>
                    <a:lnTo>
                      <a:pt x="383" y="369"/>
                    </a:lnTo>
                    <a:lnTo>
                      <a:pt x="375" y="377"/>
                    </a:lnTo>
                    <a:lnTo>
                      <a:pt x="363" y="375"/>
                    </a:lnTo>
                    <a:lnTo>
                      <a:pt x="354" y="349"/>
                    </a:lnTo>
                    <a:lnTo>
                      <a:pt x="332" y="314"/>
                    </a:lnTo>
                    <a:lnTo>
                      <a:pt x="308" y="279"/>
                    </a:lnTo>
                    <a:lnTo>
                      <a:pt x="277" y="243"/>
                    </a:lnTo>
                    <a:lnTo>
                      <a:pt x="252" y="228"/>
                    </a:lnTo>
                    <a:lnTo>
                      <a:pt x="237" y="220"/>
                    </a:lnTo>
                    <a:lnTo>
                      <a:pt x="220" y="216"/>
                    </a:lnTo>
                    <a:lnTo>
                      <a:pt x="209" y="226"/>
                    </a:lnTo>
                    <a:lnTo>
                      <a:pt x="216" y="254"/>
                    </a:lnTo>
                    <a:lnTo>
                      <a:pt x="237" y="290"/>
                    </a:lnTo>
                    <a:lnTo>
                      <a:pt x="271" y="330"/>
                    </a:lnTo>
                    <a:lnTo>
                      <a:pt x="291" y="368"/>
                    </a:lnTo>
                    <a:lnTo>
                      <a:pt x="299" y="391"/>
                    </a:lnTo>
                    <a:lnTo>
                      <a:pt x="288" y="400"/>
                    </a:lnTo>
                    <a:lnTo>
                      <a:pt x="273" y="388"/>
                    </a:lnTo>
                    <a:lnTo>
                      <a:pt x="265" y="353"/>
                    </a:lnTo>
                    <a:lnTo>
                      <a:pt x="237" y="320"/>
                    </a:lnTo>
                    <a:lnTo>
                      <a:pt x="205" y="305"/>
                    </a:lnTo>
                    <a:lnTo>
                      <a:pt x="184" y="305"/>
                    </a:lnTo>
                    <a:lnTo>
                      <a:pt x="173" y="318"/>
                    </a:lnTo>
                    <a:lnTo>
                      <a:pt x="176" y="337"/>
                    </a:lnTo>
                    <a:lnTo>
                      <a:pt x="174" y="369"/>
                    </a:lnTo>
                    <a:lnTo>
                      <a:pt x="154" y="379"/>
                    </a:lnTo>
                    <a:lnTo>
                      <a:pt x="122" y="379"/>
                    </a:lnTo>
                    <a:lnTo>
                      <a:pt x="95" y="375"/>
                    </a:lnTo>
                    <a:lnTo>
                      <a:pt x="86" y="381"/>
                    </a:lnTo>
                    <a:lnTo>
                      <a:pt x="87" y="403"/>
                    </a:lnTo>
                    <a:lnTo>
                      <a:pt x="90" y="442"/>
                    </a:lnTo>
                    <a:lnTo>
                      <a:pt x="79" y="463"/>
                    </a:lnTo>
                    <a:lnTo>
                      <a:pt x="59" y="471"/>
                    </a:lnTo>
                    <a:lnTo>
                      <a:pt x="54" y="485"/>
                    </a:lnTo>
                    <a:lnTo>
                      <a:pt x="55" y="510"/>
                    </a:lnTo>
                    <a:lnTo>
                      <a:pt x="55" y="528"/>
                    </a:lnTo>
                    <a:lnTo>
                      <a:pt x="42" y="541"/>
                    </a:lnTo>
                    <a:lnTo>
                      <a:pt x="34" y="569"/>
                    </a:lnTo>
                    <a:lnTo>
                      <a:pt x="42" y="599"/>
                    </a:lnTo>
                    <a:lnTo>
                      <a:pt x="34" y="612"/>
                    </a:lnTo>
                    <a:lnTo>
                      <a:pt x="11" y="632"/>
                    </a:lnTo>
                    <a:lnTo>
                      <a:pt x="3" y="650"/>
                    </a:lnTo>
                    <a:lnTo>
                      <a:pt x="0" y="620"/>
                    </a:lnTo>
                    <a:lnTo>
                      <a:pt x="16" y="600"/>
                    </a:lnTo>
                    <a:lnTo>
                      <a:pt x="20" y="579"/>
                    </a:lnTo>
                    <a:lnTo>
                      <a:pt x="20" y="549"/>
                    </a:lnTo>
                    <a:lnTo>
                      <a:pt x="26" y="526"/>
                    </a:lnTo>
                    <a:lnTo>
                      <a:pt x="38" y="513"/>
                    </a:lnTo>
                    <a:lnTo>
                      <a:pt x="36" y="489"/>
                    </a:lnTo>
                    <a:lnTo>
                      <a:pt x="34" y="470"/>
                    </a:lnTo>
                    <a:lnTo>
                      <a:pt x="47" y="455"/>
                    </a:lnTo>
                    <a:lnTo>
                      <a:pt x="67" y="443"/>
                    </a:lnTo>
                    <a:lnTo>
                      <a:pt x="71" y="434"/>
                    </a:lnTo>
                    <a:lnTo>
                      <a:pt x="70" y="396"/>
                    </a:lnTo>
                    <a:lnTo>
                      <a:pt x="63" y="373"/>
                    </a:lnTo>
                    <a:lnTo>
                      <a:pt x="75" y="349"/>
                    </a:lnTo>
                    <a:lnTo>
                      <a:pt x="109" y="349"/>
                    </a:lnTo>
                    <a:lnTo>
                      <a:pt x="145" y="356"/>
                    </a:lnTo>
                    <a:lnTo>
                      <a:pt x="150" y="352"/>
                    </a:lnTo>
                    <a:lnTo>
                      <a:pt x="157" y="336"/>
                    </a:lnTo>
                    <a:lnTo>
                      <a:pt x="154" y="305"/>
                    </a:lnTo>
                    <a:lnTo>
                      <a:pt x="166" y="290"/>
                    </a:lnTo>
                    <a:lnTo>
                      <a:pt x="188" y="285"/>
                    </a:lnTo>
                    <a:lnTo>
                      <a:pt x="204" y="275"/>
                    </a:lnTo>
                    <a:lnTo>
                      <a:pt x="190" y="242"/>
                    </a:lnTo>
                    <a:lnTo>
                      <a:pt x="196" y="212"/>
                    </a:lnTo>
                    <a:lnTo>
                      <a:pt x="213" y="195"/>
                    </a:lnTo>
                    <a:lnTo>
                      <a:pt x="233" y="192"/>
                    </a:lnTo>
                    <a:lnTo>
                      <a:pt x="253" y="192"/>
                    </a:lnTo>
                    <a:lnTo>
                      <a:pt x="259" y="173"/>
                    </a:lnTo>
                    <a:lnTo>
                      <a:pt x="263" y="149"/>
                    </a:lnTo>
                    <a:lnTo>
                      <a:pt x="283" y="140"/>
                    </a:lnTo>
                    <a:lnTo>
                      <a:pt x="304" y="128"/>
                    </a:lnTo>
                    <a:lnTo>
                      <a:pt x="315" y="98"/>
                    </a:lnTo>
                    <a:lnTo>
                      <a:pt x="334" y="81"/>
                    </a:lnTo>
                    <a:lnTo>
                      <a:pt x="362" y="82"/>
                    </a:lnTo>
                    <a:lnTo>
                      <a:pt x="375" y="75"/>
                    </a:lnTo>
                    <a:lnTo>
                      <a:pt x="379" y="46"/>
                    </a:lnTo>
                    <a:lnTo>
                      <a:pt x="391" y="24"/>
                    </a:lnTo>
                    <a:lnTo>
                      <a:pt x="413" y="18"/>
                    </a:lnTo>
                    <a:lnTo>
                      <a:pt x="425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81" name="Freeform 177">
                <a:extLst>
                  <a:ext uri="{FF2B5EF4-FFF2-40B4-BE49-F238E27FC236}">
                    <a16:creationId xmlns:a16="http://schemas.microsoft.com/office/drawing/2014/main" id="{4CDF9F6D-263E-1967-3877-8E8B3FFB19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2" y="2818"/>
                <a:ext cx="436" cy="758"/>
              </a:xfrm>
              <a:custGeom>
                <a:avLst/>
                <a:gdLst>
                  <a:gd name="T0" fmla="*/ 428 w 436"/>
                  <a:gd name="T1" fmla="*/ 7 h 758"/>
                  <a:gd name="T2" fmla="*/ 418 w 436"/>
                  <a:gd name="T3" fmla="*/ 35 h 758"/>
                  <a:gd name="T4" fmla="*/ 341 w 436"/>
                  <a:gd name="T5" fmla="*/ 82 h 758"/>
                  <a:gd name="T6" fmla="*/ 323 w 436"/>
                  <a:gd name="T7" fmla="*/ 159 h 758"/>
                  <a:gd name="T8" fmla="*/ 236 w 436"/>
                  <a:gd name="T9" fmla="*/ 222 h 758"/>
                  <a:gd name="T10" fmla="*/ 204 w 436"/>
                  <a:gd name="T11" fmla="*/ 282 h 758"/>
                  <a:gd name="T12" fmla="*/ 188 w 436"/>
                  <a:gd name="T13" fmla="*/ 344 h 758"/>
                  <a:gd name="T14" fmla="*/ 169 w 436"/>
                  <a:gd name="T15" fmla="*/ 367 h 758"/>
                  <a:gd name="T16" fmla="*/ 133 w 436"/>
                  <a:gd name="T17" fmla="*/ 400 h 758"/>
                  <a:gd name="T18" fmla="*/ 145 w 436"/>
                  <a:gd name="T19" fmla="*/ 450 h 758"/>
                  <a:gd name="T20" fmla="*/ 123 w 436"/>
                  <a:gd name="T21" fmla="*/ 491 h 758"/>
                  <a:gd name="T22" fmla="*/ 70 w 436"/>
                  <a:gd name="T23" fmla="*/ 497 h 758"/>
                  <a:gd name="T24" fmla="*/ 95 w 436"/>
                  <a:gd name="T25" fmla="*/ 538 h 758"/>
                  <a:gd name="T26" fmla="*/ 99 w 436"/>
                  <a:gd name="T27" fmla="*/ 563 h 758"/>
                  <a:gd name="T28" fmla="*/ 46 w 436"/>
                  <a:gd name="T29" fmla="*/ 583 h 758"/>
                  <a:gd name="T30" fmla="*/ 59 w 436"/>
                  <a:gd name="T31" fmla="*/ 625 h 758"/>
                  <a:gd name="T32" fmla="*/ 51 w 436"/>
                  <a:gd name="T33" fmla="*/ 653 h 758"/>
                  <a:gd name="T34" fmla="*/ 26 w 436"/>
                  <a:gd name="T35" fmla="*/ 687 h 758"/>
                  <a:gd name="T36" fmla="*/ 46 w 436"/>
                  <a:gd name="T37" fmla="*/ 744 h 758"/>
                  <a:gd name="T38" fmla="*/ 20 w 436"/>
                  <a:gd name="T39" fmla="*/ 723 h 758"/>
                  <a:gd name="T40" fmla="*/ 0 w 436"/>
                  <a:gd name="T41" fmla="*/ 680 h 758"/>
                  <a:gd name="T42" fmla="*/ 30 w 436"/>
                  <a:gd name="T43" fmla="*/ 640 h 758"/>
                  <a:gd name="T44" fmla="*/ 30 w 436"/>
                  <a:gd name="T45" fmla="*/ 613 h 758"/>
                  <a:gd name="T46" fmla="*/ 20 w 436"/>
                  <a:gd name="T47" fmla="*/ 570 h 758"/>
                  <a:gd name="T48" fmla="*/ 59 w 436"/>
                  <a:gd name="T49" fmla="*/ 554 h 758"/>
                  <a:gd name="T50" fmla="*/ 74 w 436"/>
                  <a:gd name="T51" fmla="*/ 540 h 758"/>
                  <a:gd name="T52" fmla="*/ 46 w 436"/>
                  <a:gd name="T53" fmla="*/ 501 h 758"/>
                  <a:gd name="T54" fmla="*/ 54 w 436"/>
                  <a:gd name="T55" fmla="*/ 465 h 758"/>
                  <a:gd name="T56" fmla="*/ 111 w 436"/>
                  <a:gd name="T57" fmla="*/ 465 h 758"/>
                  <a:gd name="T58" fmla="*/ 119 w 436"/>
                  <a:gd name="T59" fmla="*/ 420 h 758"/>
                  <a:gd name="T60" fmla="*/ 121 w 436"/>
                  <a:gd name="T61" fmla="*/ 372 h 758"/>
                  <a:gd name="T62" fmla="*/ 155 w 436"/>
                  <a:gd name="T63" fmla="*/ 341 h 758"/>
                  <a:gd name="T64" fmla="*/ 171 w 436"/>
                  <a:gd name="T65" fmla="*/ 310 h 758"/>
                  <a:gd name="T66" fmla="*/ 188 w 436"/>
                  <a:gd name="T67" fmla="*/ 267 h 758"/>
                  <a:gd name="T68" fmla="*/ 223 w 436"/>
                  <a:gd name="T69" fmla="*/ 238 h 758"/>
                  <a:gd name="T70" fmla="*/ 240 w 436"/>
                  <a:gd name="T71" fmla="*/ 183 h 758"/>
                  <a:gd name="T72" fmla="*/ 303 w 436"/>
                  <a:gd name="T73" fmla="*/ 145 h 758"/>
                  <a:gd name="T74" fmla="*/ 323 w 436"/>
                  <a:gd name="T75" fmla="*/ 93 h 758"/>
                  <a:gd name="T76" fmla="*/ 346 w 436"/>
                  <a:gd name="T77" fmla="*/ 50 h 758"/>
                  <a:gd name="T78" fmla="*/ 400 w 436"/>
                  <a:gd name="T79" fmla="*/ 14 h 7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36" h="758">
                    <a:moveTo>
                      <a:pt x="408" y="0"/>
                    </a:moveTo>
                    <a:lnTo>
                      <a:pt x="428" y="7"/>
                    </a:lnTo>
                    <a:lnTo>
                      <a:pt x="436" y="16"/>
                    </a:lnTo>
                    <a:lnTo>
                      <a:pt x="418" y="35"/>
                    </a:lnTo>
                    <a:lnTo>
                      <a:pt x="377" y="50"/>
                    </a:lnTo>
                    <a:lnTo>
                      <a:pt x="341" y="82"/>
                    </a:lnTo>
                    <a:lnTo>
                      <a:pt x="337" y="105"/>
                    </a:lnTo>
                    <a:lnTo>
                      <a:pt x="323" y="159"/>
                    </a:lnTo>
                    <a:lnTo>
                      <a:pt x="258" y="195"/>
                    </a:lnTo>
                    <a:lnTo>
                      <a:pt x="236" y="222"/>
                    </a:lnTo>
                    <a:lnTo>
                      <a:pt x="234" y="263"/>
                    </a:lnTo>
                    <a:lnTo>
                      <a:pt x="204" y="282"/>
                    </a:lnTo>
                    <a:lnTo>
                      <a:pt x="192" y="310"/>
                    </a:lnTo>
                    <a:lnTo>
                      <a:pt x="188" y="344"/>
                    </a:lnTo>
                    <a:lnTo>
                      <a:pt x="183" y="359"/>
                    </a:lnTo>
                    <a:lnTo>
                      <a:pt x="169" y="367"/>
                    </a:lnTo>
                    <a:lnTo>
                      <a:pt x="148" y="379"/>
                    </a:lnTo>
                    <a:lnTo>
                      <a:pt x="133" y="400"/>
                    </a:lnTo>
                    <a:lnTo>
                      <a:pt x="134" y="414"/>
                    </a:lnTo>
                    <a:lnTo>
                      <a:pt x="145" y="450"/>
                    </a:lnTo>
                    <a:lnTo>
                      <a:pt x="140" y="476"/>
                    </a:lnTo>
                    <a:lnTo>
                      <a:pt x="123" y="491"/>
                    </a:lnTo>
                    <a:lnTo>
                      <a:pt x="83" y="489"/>
                    </a:lnTo>
                    <a:lnTo>
                      <a:pt x="70" y="497"/>
                    </a:lnTo>
                    <a:lnTo>
                      <a:pt x="78" y="515"/>
                    </a:lnTo>
                    <a:lnTo>
                      <a:pt x="95" y="538"/>
                    </a:lnTo>
                    <a:lnTo>
                      <a:pt x="101" y="554"/>
                    </a:lnTo>
                    <a:lnTo>
                      <a:pt x="99" y="563"/>
                    </a:lnTo>
                    <a:lnTo>
                      <a:pt x="78" y="575"/>
                    </a:lnTo>
                    <a:lnTo>
                      <a:pt x="46" y="583"/>
                    </a:lnTo>
                    <a:lnTo>
                      <a:pt x="46" y="595"/>
                    </a:lnTo>
                    <a:lnTo>
                      <a:pt x="59" y="625"/>
                    </a:lnTo>
                    <a:lnTo>
                      <a:pt x="66" y="646"/>
                    </a:lnTo>
                    <a:lnTo>
                      <a:pt x="51" y="653"/>
                    </a:lnTo>
                    <a:lnTo>
                      <a:pt x="30" y="669"/>
                    </a:lnTo>
                    <a:lnTo>
                      <a:pt x="26" y="687"/>
                    </a:lnTo>
                    <a:lnTo>
                      <a:pt x="43" y="716"/>
                    </a:lnTo>
                    <a:lnTo>
                      <a:pt x="46" y="744"/>
                    </a:lnTo>
                    <a:lnTo>
                      <a:pt x="24" y="758"/>
                    </a:lnTo>
                    <a:lnTo>
                      <a:pt x="20" y="723"/>
                    </a:lnTo>
                    <a:lnTo>
                      <a:pt x="0" y="700"/>
                    </a:lnTo>
                    <a:lnTo>
                      <a:pt x="0" y="680"/>
                    </a:lnTo>
                    <a:lnTo>
                      <a:pt x="11" y="653"/>
                    </a:lnTo>
                    <a:lnTo>
                      <a:pt x="30" y="640"/>
                    </a:lnTo>
                    <a:lnTo>
                      <a:pt x="30" y="633"/>
                    </a:lnTo>
                    <a:lnTo>
                      <a:pt x="30" y="613"/>
                    </a:lnTo>
                    <a:lnTo>
                      <a:pt x="18" y="589"/>
                    </a:lnTo>
                    <a:lnTo>
                      <a:pt x="20" y="570"/>
                    </a:lnTo>
                    <a:lnTo>
                      <a:pt x="32" y="559"/>
                    </a:lnTo>
                    <a:lnTo>
                      <a:pt x="59" y="554"/>
                    </a:lnTo>
                    <a:lnTo>
                      <a:pt x="74" y="550"/>
                    </a:lnTo>
                    <a:lnTo>
                      <a:pt x="74" y="540"/>
                    </a:lnTo>
                    <a:lnTo>
                      <a:pt x="62" y="528"/>
                    </a:lnTo>
                    <a:lnTo>
                      <a:pt x="46" y="501"/>
                    </a:lnTo>
                    <a:lnTo>
                      <a:pt x="43" y="480"/>
                    </a:lnTo>
                    <a:lnTo>
                      <a:pt x="54" y="465"/>
                    </a:lnTo>
                    <a:lnTo>
                      <a:pt x="83" y="461"/>
                    </a:lnTo>
                    <a:lnTo>
                      <a:pt x="111" y="465"/>
                    </a:lnTo>
                    <a:lnTo>
                      <a:pt x="119" y="452"/>
                    </a:lnTo>
                    <a:lnTo>
                      <a:pt x="119" y="420"/>
                    </a:lnTo>
                    <a:lnTo>
                      <a:pt x="117" y="391"/>
                    </a:lnTo>
                    <a:lnTo>
                      <a:pt x="121" y="372"/>
                    </a:lnTo>
                    <a:lnTo>
                      <a:pt x="133" y="353"/>
                    </a:lnTo>
                    <a:lnTo>
                      <a:pt x="155" y="341"/>
                    </a:lnTo>
                    <a:lnTo>
                      <a:pt x="169" y="329"/>
                    </a:lnTo>
                    <a:lnTo>
                      <a:pt x="171" y="310"/>
                    </a:lnTo>
                    <a:lnTo>
                      <a:pt x="175" y="282"/>
                    </a:lnTo>
                    <a:lnTo>
                      <a:pt x="188" y="267"/>
                    </a:lnTo>
                    <a:lnTo>
                      <a:pt x="211" y="251"/>
                    </a:lnTo>
                    <a:lnTo>
                      <a:pt x="223" y="238"/>
                    </a:lnTo>
                    <a:lnTo>
                      <a:pt x="227" y="206"/>
                    </a:lnTo>
                    <a:lnTo>
                      <a:pt x="240" y="183"/>
                    </a:lnTo>
                    <a:lnTo>
                      <a:pt x="275" y="157"/>
                    </a:lnTo>
                    <a:lnTo>
                      <a:pt x="303" y="145"/>
                    </a:lnTo>
                    <a:lnTo>
                      <a:pt x="313" y="133"/>
                    </a:lnTo>
                    <a:lnTo>
                      <a:pt x="323" y="93"/>
                    </a:lnTo>
                    <a:lnTo>
                      <a:pt x="329" y="69"/>
                    </a:lnTo>
                    <a:lnTo>
                      <a:pt x="346" y="50"/>
                    </a:lnTo>
                    <a:lnTo>
                      <a:pt x="374" y="30"/>
                    </a:lnTo>
                    <a:lnTo>
                      <a:pt x="400" y="14"/>
                    </a:lnTo>
                    <a:lnTo>
                      <a:pt x="40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82" name="Freeform 178">
                <a:extLst>
                  <a:ext uri="{FF2B5EF4-FFF2-40B4-BE49-F238E27FC236}">
                    <a16:creationId xmlns:a16="http://schemas.microsoft.com/office/drawing/2014/main" id="{2F51CA20-B405-76C2-E885-2974BA56F3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4" y="2627"/>
                <a:ext cx="99" cy="172"/>
              </a:xfrm>
              <a:custGeom>
                <a:avLst/>
                <a:gdLst>
                  <a:gd name="T0" fmla="*/ 74 w 99"/>
                  <a:gd name="T1" fmla="*/ 106 h 172"/>
                  <a:gd name="T2" fmla="*/ 52 w 99"/>
                  <a:gd name="T3" fmla="*/ 61 h 172"/>
                  <a:gd name="T4" fmla="*/ 14 w 99"/>
                  <a:gd name="T5" fmla="*/ 0 h 172"/>
                  <a:gd name="T6" fmla="*/ 1 w 99"/>
                  <a:gd name="T7" fmla="*/ 5 h 172"/>
                  <a:gd name="T8" fmla="*/ 0 w 99"/>
                  <a:gd name="T9" fmla="*/ 22 h 172"/>
                  <a:gd name="T10" fmla="*/ 48 w 99"/>
                  <a:gd name="T11" fmla="*/ 95 h 172"/>
                  <a:gd name="T12" fmla="*/ 34 w 99"/>
                  <a:gd name="T13" fmla="*/ 106 h 172"/>
                  <a:gd name="T14" fmla="*/ 74 w 99"/>
                  <a:gd name="T15" fmla="*/ 152 h 172"/>
                  <a:gd name="T16" fmla="*/ 99 w 99"/>
                  <a:gd name="T17" fmla="*/ 172 h 172"/>
                  <a:gd name="T18" fmla="*/ 86 w 99"/>
                  <a:gd name="T19" fmla="*/ 130 h 172"/>
                  <a:gd name="T20" fmla="*/ 64 w 99"/>
                  <a:gd name="T21" fmla="*/ 89 h 172"/>
                  <a:gd name="T22" fmla="*/ 74 w 99"/>
                  <a:gd name="T23" fmla="*/ 106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172">
                    <a:moveTo>
                      <a:pt x="74" y="106"/>
                    </a:moveTo>
                    <a:lnTo>
                      <a:pt x="52" y="61"/>
                    </a:lnTo>
                    <a:lnTo>
                      <a:pt x="14" y="0"/>
                    </a:lnTo>
                    <a:lnTo>
                      <a:pt x="1" y="5"/>
                    </a:lnTo>
                    <a:lnTo>
                      <a:pt x="0" y="22"/>
                    </a:lnTo>
                    <a:lnTo>
                      <a:pt x="48" y="95"/>
                    </a:lnTo>
                    <a:lnTo>
                      <a:pt x="34" y="106"/>
                    </a:lnTo>
                    <a:lnTo>
                      <a:pt x="74" y="152"/>
                    </a:lnTo>
                    <a:lnTo>
                      <a:pt x="99" y="172"/>
                    </a:lnTo>
                    <a:lnTo>
                      <a:pt x="86" y="130"/>
                    </a:lnTo>
                    <a:lnTo>
                      <a:pt x="64" y="89"/>
                    </a:lnTo>
                    <a:lnTo>
                      <a:pt x="74" y="10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83" name="Freeform 179">
                <a:extLst>
                  <a:ext uri="{FF2B5EF4-FFF2-40B4-BE49-F238E27FC236}">
                    <a16:creationId xmlns:a16="http://schemas.microsoft.com/office/drawing/2014/main" id="{2E8D9303-6156-765C-7BB0-18A5BE1CB2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7" y="3042"/>
                <a:ext cx="148" cy="132"/>
              </a:xfrm>
              <a:custGeom>
                <a:avLst/>
                <a:gdLst>
                  <a:gd name="T0" fmla="*/ 7 w 148"/>
                  <a:gd name="T1" fmla="*/ 0 h 132"/>
                  <a:gd name="T2" fmla="*/ 69 w 148"/>
                  <a:gd name="T3" fmla="*/ 41 h 132"/>
                  <a:gd name="T4" fmla="*/ 126 w 148"/>
                  <a:gd name="T5" fmla="*/ 92 h 132"/>
                  <a:gd name="T6" fmla="*/ 143 w 148"/>
                  <a:gd name="T7" fmla="*/ 111 h 132"/>
                  <a:gd name="T8" fmla="*/ 148 w 148"/>
                  <a:gd name="T9" fmla="*/ 128 h 132"/>
                  <a:gd name="T10" fmla="*/ 134 w 148"/>
                  <a:gd name="T11" fmla="*/ 132 h 132"/>
                  <a:gd name="T12" fmla="*/ 115 w 148"/>
                  <a:gd name="T13" fmla="*/ 113 h 132"/>
                  <a:gd name="T14" fmla="*/ 86 w 148"/>
                  <a:gd name="T15" fmla="*/ 84 h 132"/>
                  <a:gd name="T16" fmla="*/ 41 w 148"/>
                  <a:gd name="T17" fmla="*/ 47 h 132"/>
                  <a:gd name="T18" fmla="*/ 0 w 148"/>
                  <a:gd name="T19" fmla="*/ 17 h 132"/>
                  <a:gd name="T20" fmla="*/ 7 w 148"/>
                  <a:gd name="T2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8" h="132">
                    <a:moveTo>
                      <a:pt x="7" y="0"/>
                    </a:moveTo>
                    <a:lnTo>
                      <a:pt x="69" y="41"/>
                    </a:lnTo>
                    <a:lnTo>
                      <a:pt x="126" y="92"/>
                    </a:lnTo>
                    <a:lnTo>
                      <a:pt x="143" y="111"/>
                    </a:lnTo>
                    <a:lnTo>
                      <a:pt x="148" y="128"/>
                    </a:lnTo>
                    <a:lnTo>
                      <a:pt x="134" y="132"/>
                    </a:lnTo>
                    <a:lnTo>
                      <a:pt x="115" y="113"/>
                    </a:lnTo>
                    <a:lnTo>
                      <a:pt x="86" y="84"/>
                    </a:lnTo>
                    <a:lnTo>
                      <a:pt x="41" y="47"/>
                    </a:lnTo>
                    <a:lnTo>
                      <a:pt x="0" y="1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84" name="Freeform 180">
                <a:extLst>
                  <a:ext uri="{FF2B5EF4-FFF2-40B4-BE49-F238E27FC236}">
                    <a16:creationId xmlns:a16="http://schemas.microsoft.com/office/drawing/2014/main" id="{C992879B-2270-36EF-3B5E-C1638E853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3148"/>
                <a:ext cx="295" cy="478"/>
              </a:xfrm>
              <a:custGeom>
                <a:avLst/>
                <a:gdLst>
                  <a:gd name="T0" fmla="*/ 146 w 295"/>
                  <a:gd name="T1" fmla="*/ 109 h 478"/>
                  <a:gd name="T2" fmla="*/ 76 w 295"/>
                  <a:gd name="T3" fmla="*/ 51 h 478"/>
                  <a:gd name="T4" fmla="*/ 39 w 295"/>
                  <a:gd name="T5" fmla="*/ 16 h 478"/>
                  <a:gd name="T6" fmla="*/ 19 w 295"/>
                  <a:gd name="T7" fmla="*/ 0 h 478"/>
                  <a:gd name="T8" fmla="*/ 0 w 295"/>
                  <a:gd name="T9" fmla="*/ 14 h 478"/>
                  <a:gd name="T10" fmla="*/ 8 w 295"/>
                  <a:gd name="T11" fmla="*/ 28 h 478"/>
                  <a:gd name="T12" fmla="*/ 32 w 295"/>
                  <a:gd name="T13" fmla="*/ 39 h 478"/>
                  <a:gd name="T14" fmla="*/ 88 w 295"/>
                  <a:gd name="T15" fmla="*/ 91 h 478"/>
                  <a:gd name="T16" fmla="*/ 132 w 295"/>
                  <a:gd name="T17" fmla="*/ 131 h 478"/>
                  <a:gd name="T18" fmla="*/ 146 w 295"/>
                  <a:gd name="T19" fmla="*/ 151 h 478"/>
                  <a:gd name="T20" fmla="*/ 146 w 295"/>
                  <a:gd name="T21" fmla="*/ 171 h 478"/>
                  <a:gd name="T22" fmla="*/ 138 w 295"/>
                  <a:gd name="T23" fmla="*/ 186 h 478"/>
                  <a:gd name="T24" fmla="*/ 108 w 295"/>
                  <a:gd name="T25" fmla="*/ 198 h 478"/>
                  <a:gd name="T26" fmla="*/ 96 w 295"/>
                  <a:gd name="T27" fmla="*/ 179 h 478"/>
                  <a:gd name="T28" fmla="*/ 90 w 295"/>
                  <a:gd name="T29" fmla="*/ 160 h 478"/>
                  <a:gd name="T30" fmla="*/ 47 w 295"/>
                  <a:gd name="T31" fmla="*/ 113 h 478"/>
                  <a:gd name="T32" fmla="*/ 7 w 295"/>
                  <a:gd name="T33" fmla="*/ 96 h 478"/>
                  <a:gd name="T34" fmla="*/ 4 w 295"/>
                  <a:gd name="T35" fmla="*/ 120 h 478"/>
                  <a:gd name="T36" fmla="*/ 47 w 295"/>
                  <a:gd name="T37" fmla="*/ 155 h 478"/>
                  <a:gd name="T38" fmla="*/ 78 w 295"/>
                  <a:gd name="T39" fmla="*/ 190 h 478"/>
                  <a:gd name="T40" fmla="*/ 84 w 295"/>
                  <a:gd name="T41" fmla="*/ 219 h 478"/>
                  <a:gd name="T42" fmla="*/ 74 w 295"/>
                  <a:gd name="T43" fmla="*/ 238 h 478"/>
                  <a:gd name="T44" fmla="*/ 72 w 295"/>
                  <a:gd name="T45" fmla="*/ 265 h 478"/>
                  <a:gd name="T46" fmla="*/ 80 w 295"/>
                  <a:gd name="T47" fmla="*/ 281 h 478"/>
                  <a:gd name="T48" fmla="*/ 62 w 295"/>
                  <a:gd name="T49" fmla="*/ 305 h 478"/>
                  <a:gd name="T50" fmla="*/ 44 w 295"/>
                  <a:gd name="T51" fmla="*/ 341 h 478"/>
                  <a:gd name="T52" fmla="*/ 52 w 295"/>
                  <a:gd name="T53" fmla="*/ 372 h 478"/>
                  <a:gd name="T54" fmla="*/ 78 w 295"/>
                  <a:gd name="T55" fmla="*/ 399 h 478"/>
                  <a:gd name="T56" fmla="*/ 86 w 295"/>
                  <a:gd name="T57" fmla="*/ 423 h 478"/>
                  <a:gd name="T58" fmla="*/ 72 w 295"/>
                  <a:gd name="T59" fmla="*/ 456 h 478"/>
                  <a:gd name="T60" fmla="*/ 68 w 295"/>
                  <a:gd name="T61" fmla="*/ 471 h 478"/>
                  <a:gd name="T62" fmla="*/ 92 w 295"/>
                  <a:gd name="T63" fmla="*/ 478 h 478"/>
                  <a:gd name="T64" fmla="*/ 104 w 295"/>
                  <a:gd name="T65" fmla="*/ 436 h 478"/>
                  <a:gd name="T66" fmla="*/ 104 w 295"/>
                  <a:gd name="T67" fmla="*/ 391 h 478"/>
                  <a:gd name="T68" fmla="*/ 92 w 295"/>
                  <a:gd name="T69" fmla="*/ 373 h 478"/>
                  <a:gd name="T70" fmla="*/ 78 w 295"/>
                  <a:gd name="T71" fmla="*/ 356 h 478"/>
                  <a:gd name="T72" fmla="*/ 76 w 295"/>
                  <a:gd name="T73" fmla="*/ 336 h 478"/>
                  <a:gd name="T74" fmla="*/ 84 w 295"/>
                  <a:gd name="T75" fmla="*/ 313 h 478"/>
                  <a:gd name="T76" fmla="*/ 108 w 295"/>
                  <a:gd name="T77" fmla="*/ 294 h 478"/>
                  <a:gd name="T78" fmla="*/ 146 w 295"/>
                  <a:gd name="T79" fmla="*/ 290 h 478"/>
                  <a:gd name="T80" fmla="*/ 178 w 295"/>
                  <a:gd name="T81" fmla="*/ 269 h 478"/>
                  <a:gd name="T82" fmla="*/ 171 w 295"/>
                  <a:gd name="T83" fmla="*/ 259 h 478"/>
                  <a:gd name="T84" fmla="*/ 134 w 295"/>
                  <a:gd name="T85" fmla="*/ 267 h 478"/>
                  <a:gd name="T86" fmla="*/ 110 w 295"/>
                  <a:gd name="T87" fmla="*/ 267 h 478"/>
                  <a:gd name="T88" fmla="*/ 98 w 295"/>
                  <a:gd name="T89" fmla="*/ 250 h 478"/>
                  <a:gd name="T90" fmla="*/ 110 w 295"/>
                  <a:gd name="T91" fmla="*/ 226 h 478"/>
                  <a:gd name="T92" fmla="*/ 138 w 295"/>
                  <a:gd name="T93" fmla="*/ 211 h 478"/>
                  <a:gd name="T94" fmla="*/ 155 w 295"/>
                  <a:gd name="T95" fmla="*/ 188 h 478"/>
                  <a:gd name="T96" fmla="*/ 227 w 295"/>
                  <a:gd name="T97" fmla="*/ 176 h 478"/>
                  <a:gd name="T98" fmla="*/ 279 w 295"/>
                  <a:gd name="T99" fmla="*/ 164 h 478"/>
                  <a:gd name="T100" fmla="*/ 295 w 295"/>
                  <a:gd name="T101" fmla="*/ 137 h 478"/>
                  <a:gd name="T102" fmla="*/ 266 w 295"/>
                  <a:gd name="T103" fmla="*/ 139 h 478"/>
                  <a:gd name="T104" fmla="*/ 190 w 295"/>
                  <a:gd name="T105" fmla="*/ 159 h 478"/>
                  <a:gd name="T106" fmla="*/ 170 w 295"/>
                  <a:gd name="T107" fmla="*/ 160 h 478"/>
                  <a:gd name="T108" fmla="*/ 170 w 295"/>
                  <a:gd name="T109" fmla="*/ 141 h 478"/>
                  <a:gd name="T110" fmla="*/ 167 w 295"/>
                  <a:gd name="T111" fmla="*/ 120 h 478"/>
                  <a:gd name="T112" fmla="*/ 178 w 295"/>
                  <a:gd name="T113" fmla="*/ 100 h 478"/>
                  <a:gd name="T114" fmla="*/ 194 w 295"/>
                  <a:gd name="T115" fmla="*/ 83 h 478"/>
                  <a:gd name="T116" fmla="*/ 191 w 295"/>
                  <a:gd name="T117" fmla="*/ 66 h 478"/>
                  <a:gd name="T118" fmla="*/ 170 w 295"/>
                  <a:gd name="T119" fmla="*/ 54 h 478"/>
                  <a:gd name="T120" fmla="*/ 154 w 295"/>
                  <a:gd name="T121" fmla="*/ 96 h 478"/>
                  <a:gd name="T122" fmla="*/ 146 w 295"/>
                  <a:gd name="T123" fmla="*/ 109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95" h="478">
                    <a:moveTo>
                      <a:pt x="146" y="109"/>
                    </a:moveTo>
                    <a:lnTo>
                      <a:pt x="76" y="51"/>
                    </a:lnTo>
                    <a:lnTo>
                      <a:pt x="39" y="16"/>
                    </a:lnTo>
                    <a:lnTo>
                      <a:pt x="19" y="0"/>
                    </a:lnTo>
                    <a:lnTo>
                      <a:pt x="0" y="14"/>
                    </a:lnTo>
                    <a:lnTo>
                      <a:pt x="8" y="28"/>
                    </a:lnTo>
                    <a:lnTo>
                      <a:pt x="32" y="39"/>
                    </a:lnTo>
                    <a:lnTo>
                      <a:pt x="88" y="91"/>
                    </a:lnTo>
                    <a:lnTo>
                      <a:pt x="132" y="131"/>
                    </a:lnTo>
                    <a:lnTo>
                      <a:pt x="146" y="151"/>
                    </a:lnTo>
                    <a:lnTo>
                      <a:pt x="146" y="171"/>
                    </a:lnTo>
                    <a:lnTo>
                      <a:pt x="138" y="186"/>
                    </a:lnTo>
                    <a:lnTo>
                      <a:pt x="108" y="198"/>
                    </a:lnTo>
                    <a:lnTo>
                      <a:pt x="96" y="179"/>
                    </a:lnTo>
                    <a:lnTo>
                      <a:pt x="90" y="160"/>
                    </a:lnTo>
                    <a:lnTo>
                      <a:pt x="47" y="113"/>
                    </a:lnTo>
                    <a:lnTo>
                      <a:pt x="7" y="96"/>
                    </a:lnTo>
                    <a:lnTo>
                      <a:pt x="4" y="120"/>
                    </a:lnTo>
                    <a:lnTo>
                      <a:pt x="47" y="155"/>
                    </a:lnTo>
                    <a:lnTo>
                      <a:pt x="78" y="190"/>
                    </a:lnTo>
                    <a:lnTo>
                      <a:pt x="84" y="219"/>
                    </a:lnTo>
                    <a:lnTo>
                      <a:pt x="74" y="238"/>
                    </a:lnTo>
                    <a:lnTo>
                      <a:pt x="72" y="265"/>
                    </a:lnTo>
                    <a:lnTo>
                      <a:pt x="80" y="281"/>
                    </a:lnTo>
                    <a:lnTo>
                      <a:pt x="62" y="305"/>
                    </a:lnTo>
                    <a:lnTo>
                      <a:pt x="44" y="341"/>
                    </a:lnTo>
                    <a:lnTo>
                      <a:pt x="52" y="372"/>
                    </a:lnTo>
                    <a:lnTo>
                      <a:pt x="78" y="399"/>
                    </a:lnTo>
                    <a:lnTo>
                      <a:pt x="86" y="423"/>
                    </a:lnTo>
                    <a:lnTo>
                      <a:pt x="72" y="456"/>
                    </a:lnTo>
                    <a:lnTo>
                      <a:pt x="68" y="471"/>
                    </a:lnTo>
                    <a:lnTo>
                      <a:pt x="92" y="478"/>
                    </a:lnTo>
                    <a:lnTo>
                      <a:pt x="104" y="436"/>
                    </a:lnTo>
                    <a:lnTo>
                      <a:pt x="104" y="391"/>
                    </a:lnTo>
                    <a:lnTo>
                      <a:pt x="92" y="373"/>
                    </a:lnTo>
                    <a:lnTo>
                      <a:pt x="78" y="356"/>
                    </a:lnTo>
                    <a:lnTo>
                      <a:pt x="76" y="336"/>
                    </a:lnTo>
                    <a:lnTo>
                      <a:pt x="84" y="313"/>
                    </a:lnTo>
                    <a:lnTo>
                      <a:pt x="108" y="294"/>
                    </a:lnTo>
                    <a:lnTo>
                      <a:pt x="146" y="290"/>
                    </a:lnTo>
                    <a:lnTo>
                      <a:pt x="178" y="269"/>
                    </a:lnTo>
                    <a:lnTo>
                      <a:pt x="171" y="259"/>
                    </a:lnTo>
                    <a:lnTo>
                      <a:pt x="134" y="267"/>
                    </a:lnTo>
                    <a:lnTo>
                      <a:pt x="110" y="267"/>
                    </a:lnTo>
                    <a:lnTo>
                      <a:pt x="98" y="250"/>
                    </a:lnTo>
                    <a:lnTo>
                      <a:pt x="110" y="226"/>
                    </a:lnTo>
                    <a:lnTo>
                      <a:pt x="138" y="211"/>
                    </a:lnTo>
                    <a:lnTo>
                      <a:pt x="155" y="188"/>
                    </a:lnTo>
                    <a:lnTo>
                      <a:pt x="227" y="176"/>
                    </a:lnTo>
                    <a:lnTo>
                      <a:pt x="279" y="164"/>
                    </a:lnTo>
                    <a:lnTo>
                      <a:pt x="295" y="137"/>
                    </a:lnTo>
                    <a:lnTo>
                      <a:pt x="266" y="139"/>
                    </a:lnTo>
                    <a:lnTo>
                      <a:pt x="190" y="159"/>
                    </a:lnTo>
                    <a:lnTo>
                      <a:pt x="170" y="160"/>
                    </a:lnTo>
                    <a:lnTo>
                      <a:pt x="170" y="141"/>
                    </a:lnTo>
                    <a:lnTo>
                      <a:pt x="167" y="120"/>
                    </a:lnTo>
                    <a:lnTo>
                      <a:pt x="178" y="100"/>
                    </a:lnTo>
                    <a:lnTo>
                      <a:pt x="194" y="83"/>
                    </a:lnTo>
                    <a:lnTo>
                      <a:pt x="191" y="66"/>
                    </a:lnTo>
                    <a:lnTo>
                      <a:pt x="170" y="54"/>
                    </a:lnTo>
                    <a:lnTo>
                      <a:pt x="154" y="96"/>
                    </a:lnTo>
                    <a:lnTo>
                      <a:pt x="146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85" name="Freeform 181">
                <a:extLst>
                  <a:ext uri="{FF2B5EF4-FFF2-40B4-BE49-F238E27FC236}">
                    <a16:creationId xmlns:a16="http://schemas.microsoft.com/office/drawing/2014/main" id="{5B4850E3-2EA5-6BA6-EE6A-9B6D0D0875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0" y="3113"/>
                <a:ext cx="186" cy="781"/>
              </a:xfrm>
              <a:custGeom>
                <a:avLst/>
                <a:gdLst>
                  <a:gd name="T0" fmla="*/ 75 w 186"/>
                  <a:gd name="T1" fmla="*/ 34 h 781"/>
                  <a:gd name="T2" fmla="*/ 81 w 186"/>
                  <a:gd name="T3" fmla="*/ 78 h 781"/>
                  <a:gd name="T4" fmla="*/ 73 w 186"/>
                  <a:gd name="T5" fmla="*/ 108 h 781"/>
                  <a:gd name="T6" fmla="*/ 49 w 186"/>
                  <a:gd name="T7" fmla="*/ 155 h 781"/>
                  <a:gd name="T8" fmla="*/ 77 w 186"/>
                  <a:gd name="T9" fmla="*/ 205 h 781"/>
                  <a:gd name="T10" fmla="*/ 63 w 186"/>
                  <a:gd name="T11" fmla="*/ 221 h 781"/>
                  <a:gd name="T12" fmla="*/ 39 w 186"/>
                  <a:gd name="T13" fmla="*/ 268 h 781"/>
                  <a:gd name="T14" fmla="*/ 71 w 186"/>
                  <a:gd name="T15" fmla="*/ 304 h 781"/>
                  <a:gd name="T16" fmla="*/ 35 w 186"/>
                  <a:gd name="T17" fmla="*/ 328 h 781"/>
                  <a:gd name="T18" fmla="*/ 47 w 186"/>
                  <a:gd name="T19" fmla="*/ 366 h 781"/>
                  <a:gd name="T20" fmla="*/ 49 w 186"/>
                  <a:gd name="T21" fmla="*/ 398 h 781"/>
                  <a:gd name="T22" fmla="*/ 19 w 186"/>
                  <a:gd name="T23" fmla="*/ 436 h 781"/>
                  <a:gd name="T24" fmla="*/ 49 w 186"/>
                  <a:gd name="T25" fmla="*/ 477 h 781"/>
                  <a:gd name="T26" fmla="*/ 23 w 186"/>
                  <a:gd name="T27" fmla="*/ 515 h 781"/>
                  <a:gd name="T28" fmla="*/ 44 w 186"/>
                  <a:gd name="T29" fmla="*/ 558 h 781"/>
                  <a:gd name="T30" fmla="*/ 23 w 186"/>
                  <a:gd name="T31" fmla="*/ 585 h 781"/>
                  <a:gd name="T32" fmla="*/ 7 w 186"/>
                  <a:gd name="T33" fmla="*/ 665 h 781"/>
                  <a:gd name="T34" fmla="*/ 4 w 186"/>
                  <a:gd name="T35" fmla="*/ 743 h 781"/>
                  <a:gd name="T36" fmla="*/ 31 w 186"/>
                  <a:gd name="T37" fmla="*/ 731 h 781"/>
                  <a:gd name="T38" fmla="*/ 36 w 186"/>
                  <a:gd name="T39" fmla="*/ 687 h 781"/>
                  <a:gd name="T40" fmla="*/ 142 w 186"/>
                  <a:gd name="T41" fmla="*/ 773 h 781"/>
                  <a:gd name="T42" fmla="*/ 186 w 186"/>
                  <a:gd name="T43" fmla="*/ 777 h 781"/>
                  <a:gd name="T44" fmla="*/ 116 w 186"/>
                  <a:gd name="T45" fmla="*/ 724 h 781"/>
                  <a:gd name="T46" fmla="*/ 49 w 186"/>
                  <a:gd name="T47" fmla="*/ 657 h 781"/>
                  <a:gd name="T48" fmla="*/ 44 w 186"/>
                  <a:gd name="T49" fmla="*/ 589 h 781"/>
                  <a:gd name="T50" fmla="*/ 69 w 186"/>
                  <a:gd name="T51" fmla="*/ 562 h 781"/>
                  <a:gd name="T52" fmla="*/ 47 w 186"/>
                  <a:gd name="T53" fmla="*/ 520 h 781"/>
                  <a:gd name="T54" fmla="*/ 80 w 186"/>
                  <a:gd name="T55" fmla="*/ 479 h 781"/>
                  <a:gd name="T56" fmla="*/ 55 w 186"/>
                  <a:gd name="T57" fmla="*/ 436 h 781"/>
                  <a:gd name="T58" fmla="*/ 75 w 186"/>
                  <a:gd name="T59" fmla="*/ 401 h 781"/>
                  <a:gd name="T60" fmla="*/ 75 w 186"/>
                  <a:gd name="T61" fmla="*/ 366 h 781"/>
                  <a:gd name="T62" fmla="*/ 65 w 186"/>
                  <a:gd name="T63" fmla="*/ 343 h 781"/>
                  <a:gd name="T64" fmla="*/ 93 w 186"/>
                  <a:gd name="T65" fmla="*/ 307 h 781"/>
                  <a:gd name="T66" fmla="*/ 61 w 186"/>
                  <a:gd name="T67" fmla="*/ 264 h 781"/>
                  <a:gd name="T68" fmla="*/ 93 w 186"/>
                  <a:gd name="T69" fmla="*/ 225 h 781"/>
                  <a:gd name="T70" fmla="*/ 100 w 186"/>
                  <a:gd name="T71" fmla="*/ 185 h 781"/>
                  <a:gd name="T72" fmla="*/ 75 w 186"/>
                  <a:gd name="T73" fmla="*/ 144 h 781"/>
                  <a:gd name="T74" fmla="*/ 101 w 186"/>
                  <a:gd name="T75" fmla="*/ 93 h 781"/>
                  <a:gd name="T76" fmla="*/ 92 w 186"/>
                  <a:gd name="T77" fmla="*/ 34 h 781"/>
                  <a:gd name="T78" fmla="*/ 89 w 186"/>
                  <a:gd name="T79" fmla="*/ 7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6" h="781">
                    <a:moveTo>
                      <a:pt x="89" y="7"/>
                    </a:moveTo>
                    <a:lnTo>
                      <a:pt x="75" y="34"/>
                    </a:lnTo>
                    <a:lnTo>
                      <a:pt x="73" y="57"/>
                    </a:lnTo>
                    <a:lnTo>
                      <a:pt x="81" y="78"/>
                    </a:lnTo>
                    <a:lnTo>
                      <a:pt x="84" y="98"/>
                    </a:lnTo>
                    <a:lnTo>
                      <a:pt x="73" y="108"/>
                    </a:lnTo>
                    <a:lnTo>
                      <a:pt x="55" y="132"/>
                    </a:lnTo>
                    <a:lnTo>
                      <a:pt x="49" y="155"/>
                    </a:lnTo>
                    <a:lnTo>
                      <a:pt x="61" y="178"/>
                    </a:lnTo>
                    <a:lnTo>
                      <a:pt x="77" y="205"/>
                    </a:lnTo>
                    <a:lnTo>
                      <a:pt x="73" y="213"/>
                    </a:lnTo>
                    <a:lnTo>
                      <a:pt x="63" y="221"/>
                    </a:lnTo>
                    <a:lnTo>
                      <a:pt x="36" y="252"/>
                    </a:lnTo>
                    <a:lnTo>
                      <a:pt x="39" y="268"/>
                    </a:lnTo>
                    <a:lnTo>
                      <a:pt x="63" y="293"/>
                    </a:lnTo>
                    <a:lnTo>
                      <a:pt x="71" y="304"/>
                    </a:lnTo>
                    <a:lnTo>
                      <a:pt x="61" y="316"/>
                    </a:lnTo>
                    <a:lnTo>
                      <a:pt x="35" y="328"/>
                    </a:lnTo>
                    <a:lnTo>
                      <a:pt x="35" y="347"/>
                    </a:lnTo>
                    <a:lnTo>
                      <a:pt x="47" y="366"/>
                    </a:lnTo>
                    <a:lnTo>
                      <a:pt x="55" y="383"/>
                    </a:lnTo>
                    <a:lnTo>
                      <a:pt x="49" y="398"/>
                    </a:lnTo>
                    <a:lnTo>
                      <a:pt x="23" y="417"/>
                    </a:lnTo>
                    <a:lnTo>
                      <a:pt x="19" y="436"/>
                    </a:lnTo>
                    <a:lnTo>
                      <a:pt x="40" y="453"/>
                    </a:lnTo>
                    <a:lnTo>
                      <a:pt x="49" y="477"/>
                    </a:lnTo>
                    <a:lnTo>
                      <a:pt x="39" y="491"/>
                    </a:lnTo>
                    <a:lnTo>
                      <a:pt x="23" y="515"/>
                    </a:lnTo>
                    <a:lnTo>
                      <a:pt x="31" y="534"/>
                    </a:lnTo>
                    <a:lnTo>
                      <a:pt x="44" y="558"/>
                    </a:lnTo>
                    <a:lnTo>
                      <a:pt x="27" y="573"/>
                    </a:lnTo>
                    <a:lnTo>
                      <a:pt x="23" y="585"/>
                    </a:lnTo>
                    <a:lnTo>
                      <a:pt x="20" y="652"/>
                    </a:lnTo>
                    <a:lnTo>
                      <a:pt x="7" y="665"/>
                    </a:lnTo>
                    <a:lnTo>
                      <a:pt x="7" y="724"/>
                    </a:lnTo>
                    <a:lnTo>
                      <a:pt x="4" y="743"/>
                    </a:lnTo>
                    <a:lnTo>
                      <a:pt x="0" y="763"/>
                    </a:lnTo>
                    <a:lnTo>
                      <a:pt x="31" y="731"/>
                    </a:lnTo>
                    <a:lnTo>
                      <a:pt x="35" y="692"/>
                    </a:lnTo>
                    <a:lnTo>
                      <a:pt x="36" y="687"/>
                    </a:lnTo>
                    <a:lnTo>
                      <a:pt x="92" y="726"/>
                    </a:lnTo>
                    <a:lnTo>
                      <a:pt x="142" y="773"/>
                    </a:lnTo>
                    <a:lnTo>
                      <a:pt x="168" y="781"/>
                    </a:lnTo>
                    <a:lnTo>
                      <a:pt x="186" y="777"/>
                    </a:lnTo>
                    <a:lnTo>
                      <a:pt x="174" y="765"/>
                    </a:lnTo>
                    <a:lnTo>
                      <a:pt x="116" y="724"/>
                    </a:lnTo>
                    <a:lnTo>
                      <a:pt x="69" y="679"/>
                    </a:lnTo>
                    <a:lnTo>
                      <a:pt x="49" y="657"/>
                    </a:lnTo>
                    <a:lnTo>
                      <a:pt x="47" y="640"/>
                    </a:lnTo>
                    <a:lnTo>
                      <a:pt x="44" y="589"/>
                    </a:lnTo>
                    <a:lnTo>
                      <a:pt x="61" y="571"/>
                    </a:lnTo>
                    <a:lnTo>
                      <a:pt x="69" y="562"/>
                    </a:lnTo>
                    <a:lnTo>
                      <a:pt x="63" y="543"/>
                    </a:lnTo>
                    <a:lnTo>
                      <a:pt x="47" y="520"/>
                    </a:lnTo>
                    <a:lnTo>
                      <a:pt x="57" y="504"/>
                    </a:lnTo>
                    <a:lnTo>
                      <a:pt x="80" y="479"/>
                    </a:lnTo>
                    <a:lnTo>
                      <a:pt x="75" y="460"/>
                    </a:lnTo>
                    <a:lnTo>
                      <a:pt x="55" y="436"/>
                    </a:lnTo>
                    <a:lnTo>
                      <a:pt x="53" y="421"/>
                    </a:lnTo>
                    <a:lnTo>
                      <a:pt x="75" y="401"/>
                    </a:lnTo>
                    <a:lnTo>
                      <a:pt x="81" y="385"/>
                    </a:lnTo>
                    <a:lnTo>
                      <a:pt x="75" y="366"/>
                    </a:lnTo>
                    <a:lnTo>
                      <a:pt x="63" y="351"/>
                    </a:lnTo>
                    <a:lnTo>
                      <a:pt x="65" y="343"/>
                    </a:lnTo>
                    <a:lnTo>
                      <a:pt x="89" y="320"/>
                    </a:lnTo>
                    <a:lnTo>
                      <a:pt x="93" y="307"/>
                    </a:lnTo>
                    <a:lnTo>
                      <a:pt x="85" y="289"/>
                    </a:lnTo>
                    <a:lnTo>
                      <a:pt x="61" y="264"/>
                    </a:lnTo>
                    <a:lnTo>
                      <a:pt x="65" y="248"/>
                    </a:lnTo>
                    <a:lnTo>
                      <a:pt x="93" y="225"/>
                    </a:lnTo>
                    <a:lnTo>
                      <a:pt x="105" y="206"/>
                    </a:lnTo>
                    <a:lnTo>
                      <a:pt x="100" y="185"/>
                    </a:lnTo>
                    <a:lnTo>
                      <a:pt x="71" y="158"/>
                    </a:lnTo>
                    <a:lnTo>
                      <a:pt x="75" y="144"/>
                    </a:lnTo>
                    <a:lnTo>
                      <a:pt x="100" y="112"/>
                    </a:lnTo>
                    <a:lnTo>
                      <a:pt x="101" y="93"/>
                    </a:lnTo>
                    <a:lnTo>
                      <a:pt x="92" y="65"/>
                    </a:lnTo>
                    <a:lnTo>
                      <a:pt x="92" y="34"/>
                    </a:lnTo>
                    <a:lnTo>
                      <a:pt x="109" y="0"/>
                    </a:lnTo>
                    <a:lnTo>
                      <a:pt x="89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86" name="Freeform 182">
                <a:extLst>
                  <a:ext uri="{FF2B5EF4-FFF2-40B4-BE49-F238E27FC236}">
                    <a16:creationId xmlns:a16="http://schemas.microsoft.com/office/drawing/2014/main" id="{96F2C70D-B181-169A-3B43-AB64AF4BE3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4" y="3542"/>
                <a:ext cx="659" cy="694"/>
              </a:xfrm>
              <a:custGeom>
                <a:avLst/>
                <a:gdLst>
                  <a:gd name="T0" fmla="*/ 639 w 659"/>
                  <a:gd name="T1" fmla="*/ 50 h 694"/>
                  <a:gd name="T2" fmla="*/ 635 w 659"/>
                  <a:gd name="T3" fmla="*/ 110 h 694"/>
                  <a:gd name="T4" fmla="*/ 629 w 659"/>
                  <a:gd name="T5" fmla="*/ 176 h 694"/>
                  <a:gd name="T6" fmla="*/ 647 w 659"/>
                  <a:gd name="T7" fmla="*/ 246 h 694"/>
                  <a:gd name="T8" fmla="*/ 637 w 659"/>
                  <a:gd name="T9" fmla="*/ 293 h 694"/>
                  <a:gd name="T10" fmla="*/ 651 w 659"/>
                  <a:gd name="T11" fmla="*/ 349 h 694"/>
                  <a:gd name="T12" fmla="*/ 643 w 659"/>
                  <a:gd name="T13" fmla="*/ 388 h 694"/>
                  <a:gd name="T14" fmla="*/ 641 w 659"/>
                  <a:gd name="T15" fmla="*/ 450 h 694"/>
                  <a:gd name="T16" fmla="*/ 641 w 659"/>
                  <a:gd name="T17" fmla="*/ 504 h 694"/>
                  <a:gd name="T18" fmla="*/ 451 w 659"/>
                  <a:gd name="T19" fmla="*/ 623 h 694"/>
                  <a:gd name="T20" fmla="*/ 352 w 659"/>
                  <a:gd name="T21" fmla="*/ 694 h 694"/>
                  <a:gd name="T22" fmla="*/ 114 w 659"/>
                  <a:gd name="T23" fmla="*/ 537 h 694"/>
                  <a:gd name="T24" fmla="*/ 0 w 659"/>
                  <a:gd name="T25" fmla="*/ 450 h 694"/>
                  <a:gd name="T26" fmla="*/ 26 w 659"/>
                  <a:gd name="T27" fmla="*/ 376 h 694"/>
                  <a:gd name="T28" fmla="*/ 24 w 659"/>
                  <a:gd name="T29" fmla="*/ 298 h 694"/>
                  <a:gd name="T30" fmla="*/ 47 w 659"/>
                  <a:gd name="T31" fmla="*/ 320 h 694"/>
                  <a:gd name="T32" fmla="*/ 157 w 659"/>
                  <a:gd name="T33" fmla="*/ 396 h 694"/>
                  <a:gd name="T34" fmla="*/ 185 w 659"/>
                  <a:gd name="T35" fmla="*/ 439 h 694"/>
                  <a:gd name="T36" fmla="*/ 42 w 659"/>
                  <a:gd name="T37" fmla="*/ 353 h 694"/>
                  <a:gd name="T38" fmla="*/ 34 w 659"/>
                  <a:gd name="T39" fmla="*/ 410 h 694"/>
                  <a:gd name="T40" fmla="*/ 35 w 659"/>
                  <a:gd name="T41" fmla="*/ 459 h 694"/>
                  <a:gd name="T42" fmla="*/ 246 w 659"/>
                  <a:gd name="T43" fmla="*/ 599 h 694"/>
                  <a:gd name="T44" fmla="*/ 392 w 659"/>
                  <a:gd name="T45" fmla="*/ 642 h 694"/>
                  <a:gd name="T46" fmla="*/ 574 w 659"/>
                  <a:gd name="T47" fmla="*/ 520 h 694"/>
                  <a:gd name="T48" fmla="*/ 624 w 659"/>
                  <a:gd name="T49" fmla="*/ 463 h 694"/>
                  <a:gd name="T50" fmla="*/ 624 w 659"/>
                  <a:gd name="T51" fmla="*/ 403 h 694"/>
                  <a:gd name="T52" fmla="*/ 494 w 659"/>
                  <a:gd name="T53" fmla="*/ 434 h 694"/>
                  <a:gd name="T54" fmla="*/ 553 w 659"/>
                  <a:gd name="T55" fmla="*/ 391 h 694"/>
                  <a:gd name="T56" fmla="*/ 624 w 659"/>
                  <a:gd name="T57" fmla="*/ 322 h 694"/>
                  <a:gd name="T58" fmla="*/ 529 w 659"/>
                  <a:gd name="T59" fmla="*/ 322 h 694"/>
                  <a:gd name="T60" fmla="*/ 435 w 659"/>
                  <a:gd name="T61" fmla="*/ 333 h 694"/>
                  <a:gd name="T62" fmla="*/ 596 w 659"/>
                  <a:gd name="T63" fmla="*/ 273 h 694"/>
                  <a:gd name="T64" fmla="*/ 628 w 659"/>
                  <a:gd name="T65" fmla="*/ 226 h 694"/>
                  <a:gd name="T66" fmla="*/ 562 w 659"/>
                  <a:gd name="T67" fmla="*/ 210 h 694"/>
                  <a:gd name="T68" fmla="*/ 413 w 659"/>
                  <a:gd name="T69" fmla="*/ 282 h 694"/>
                  <a:gd name="T70" fmla="*/ 476 w 659"/>
                  <a:gd name="T71" fmla="*/ 230 h 694"/>
                  <a:gd name="T72" fmla="*/ 601 w 659"/>
                  <a:gd name="T73" fmla="*/ 167 h 694"/>
                  <a:gd name="T74" fmla="*/ 613 w 659"/>
                  <a:gd name="T75" fmla="*/ 122 h 694"/>
                  <a:gd name="T76" fmla="*/ 562 w 659"/>
                  <a:gd name="T77" fmla="*/ 110 h 694"/>
                  <a:gd name="T78" fmla="*/ 415 w 659"/>
                  <a:gd name="T79" fmla="*/ 180 h 694"/>
                  <a:gd name="T80" fmla="*/ 491 w 659"/>
                  <a:gd name="T81" fmla="*/ 114 h 694"/>
                  <a:gd name="T82" fmla="*/ 608 w 659"/>
                  <a:gd name="T83" fmla="*/ 69 h 694"/>
                  <a:gd name="T84" fmla="*/ 645 w 659"/>
                  <a:gd name="T85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59" h="694">
                    <a:moveTo>
                      <a:pt x="645" y="0"/>
                    </a:moveTo>
                    <a:lnTo>
                      <a:pt x="649" y="22"/>
                    </a:lnTo>
                    <a:lnTo>
                      <a:pt x="639" y="50"/>
                    </a:lnTo>
                    <a:lnTo>
                      <a:pt x="628" y="71"/>
                    </a:lnTo>
                    <a:lnTo>
                      <a:pt x="629" y="90"/>
                    </a:lnTo>
                    <a:lnTo>
                      <a:pt x="635" y="110"/>
                    </a:lnTo>
                    <a:lnTo>
                      <a:pt x="639" y="129"/>
                    </a:lnTo>
                    <a:lnTo>
                      <a:pt x="628" y="153"/>
                    </a:lnTo>
                    <a:lnTo>
                      <a:pt x="629" y="176"/>
                    </a:lnTo>
                    <a:lnTo>
                      <a:pt x="641" y="200"/>
                    </a:lnTo>
                    <a:lnTo>
                      <a:pt x="649" y="222"/>
                    </a:lnTo>
                    <a:lnTo>
                      <a:pt x="647" y="246"/>
                    </a:lnTo>
                    <a:lnTo>
                      <a:pt x="637" y="263"/>
                    </a:lnTo>
                    <a:lnTo>
                      <a:pt x="629" y="278"/>
                    </a:lnTo>
                    <a:lnTo>
                      <a:pt x="637" y="293"/>
                    </a:lnTo>
                    <a:lnTo>
                      <a:pt x="652" y="306"/>
                    </a:lnTo>
                    <a:lnTo>
                      <a:pt x="659" y="332"/>
                    </a:lnTo>
                    <a:lnTo>
                      <a:pt x="651" y="349"/>
                    </a:lnTo>
                    <a:lnTo>
                      <a:pt x="637" y="361"/>
                    </a:lnTo>
                    <a:lnTo>
                      <a:pt x="629" y="376"/>
                    </a:lnTo>
                    <a:lnTo>
                      <a:pt x="643" y="388"/>
                    </a:lnTo>
                    <a:lnTo>
                      <a:pt x="655" y="404"/>
                    </a:lnTo>
                    <a:lnTo>
                      <a:pt x="652" y="426"/>
                    </a:lnTo>
                    <a:lnTo>
                      <a:pt x="641" y="450"/>
                    </a:lnTo>
                    <a:lnTo>
                      <a:pt x="651" y="461"/>
                    </a:lnTo>
                    <a:lnTo>
                      <a:pt x="656" y="489"/>
                    </a:lnTo>
                    <a:lnTo>
                      <a:pt x="641" y="504"/>
                    </a:lnTo>
                    <a:lnTo>
                      <a:pt x="565" y="549"/>
                    </a:lnTo>
                    <a:lnTo>
                      <a:pt x="499" y="584"/>
                    </a:lnTo>
                    <a:lnTo>
                      <a:pt x="451" y="623"/>
                    </a:lnTo>
                    <a:lnTo>
                      <a:pt x="401" y="657"/>
                    </a:lnTo>
                    <a:lnTo>
                      <a:pt x="368" y="689"/>
                    </a:lnTo>
                    <a:lnTo>
                      <a:pt x="352" y="694"/>
                    </a:lnTo>
                    <a:lnTo>
                      <a:pt x="291" y="663"/>
                    </a:lnTo>
                    <a:lnTo>
                      <a:pt x="208" y="604"/>
                    </a:lnTo>
                    <a:lnTo>
                      <a:pt x="114" y="537"/>
                    </a:lnTo>
                    <a:lnTo>
                      <a:pt x="43" y="490"/>
                    </a:lnTo>
                    <a:lnTo>
                      <a:pt x="10" y="474"/>
                    </a:lnTo>
                    <a:lnTo>
                      <a:pt x="0" y="450"/>
                    </a:lnTo>
                    <a:lnTo>
                      <a:pt x="0" y="420"/>
                    </a:lnTo>
                    <a:lnTo>
                      <a:pt x="8" y="400"/>
                    </a:lnTo>
                    <a:lnTo>
                      <a:pt x="26" y="376"/>
                    </a:lnTo>
                    <a:lnTo>
                      <a:pt x="18" y="349"/>
                    </a:lnTo>
                    <a:lnTo>
                      <a:pt x="20" y="324"/>
                    </a:lnTo>
                    <a:lnTo>
                      <a:pt x="24" y="298"/>
                    </a:lnTo>
                    <a:lnTo>
                      <a:pt x="34" y="254"/>
                    </a:lnTo>
                    <a:lnTo>
                      <a:pt x="43" y="302"/>
                    </a:lnTo>
                    <a:lnTo>
                      <a:pt x="47" y="320"/>
                    </a:lnTo>
                    <a:lnTo>
                      <a:pt x="66" y="337"/>
                    </a:lnTo>
                    <a:lnTo>
                      <a:pt x="102" y="359"/>
                    </a:lnTo>
                    <a:lnTo>
                      <a:pt x="157" y="396"/>
                    </a:lnTo>
                    <a:lnTo>
                      <a:pt x="183" y="414"/>
                    </a:lnTo>
                    <a:lnTo>
                      <a:pt x="193" y="427"/>
                    </a:lnTo>
                    <a:lnTo>
                      <a:pt x="185" y="439"/>
                    </a:lnTo>
                    <a:lnTo>
                      <a:pt x="160" y="423"/>
                    </a:lnTo>
                    <a:lnTo>
                      <a:pt x="97" y="384"/>
                    </a:lnTo>
                    <a:lnTo>
                      <a:pt x="42" y="353"/>
                    </a:lnTo>
                    <a:lnTo>
                      <a:pt x="55" y="380"/>
                    </a:lnTo>
                    <a:lnTo>
                      <a:pt x="54" y="395"/>
                    </a:lnTo>
                    <a:lnTo>
                      <a:pt x="34" y="410"/>
                    </a:lnTo>
                    <a:lnTo>
                      <a:pt x="28" y="418"/>
                    </a:lnTo>
                    <a:lnTo>
                      <a:pt x="31" y="442"/>
                    </a:lnTo>
                    <a:lnTo>
                      <a:pt x="35" y="459"/>
                    </a:lnTo>
                    <a:lnTo>
                      <a:pt x="81" y="489"/>
                    </a:lnTo>
                    <a:lnTo>
                      <a:pt x="173" y="552"/>
                    </a:lnTo>
                    <a:lnTo>
                      <a:pt x="246" y="599"/>
                    </a:lnTo>
                    <a:lnTo>
                      <a:pt x="301" y="638"/>
                    </a:lnTo>
                    <a:lnTo>
                      <a:pt x="354" y="665"/>
                    </a:lnTo>
                    <a:lnTo>
                      <a:pt x="392" y="642"/>
                    </a:lnTo>
                    <a:lnTo>
                      <a:pt x="444" y="599"/>
                    </a:lnTo>
                    <a:lnTo>
                      <a:pt x="503" y="552"/>
                    </a:lnTo>
                    <a:lnTo>
                      <a:pt x="574" y="520"/>
                    </a:lnTo>
                    <a:lnTo>
                      <a:pt x="608" y="493"/>
                    </a:lnTo>
                    <a:lnTo>
                      <a:pt x="633" y="478"/>
                    </a:lnTo>
                    <a:lnTo>
                      <a:pt x="624" y="463"/>
                    </a:lnTo>
                    <a:lnTo>
                      <a:pt x="617" y="438"/>
                    </a:lnTo>
                    <a:lnTo>
                      <a:pt x="621" y="426"/>
                    </a:lnTo>
                    <a:lnTo>
                      <a:pt x="624" y="403"/>
                    </a:lnTo>
                    <a:lnTo>
                      <a:pt x="613" y="391"/>
                    </a:lnTo>
                    <a:lnTo>
                      <a:pt x="569" y="406"/>
                    </a:lnTo>
                    <a:lnTo>
                      <a:pt x="494" y="434"/>
                    </a:lnTo>
                    <a:lnTo>
                      <a:pt x="478" y="430"/>
                    </a:lnTo>
                    <a:lnTo>
                      <a:pt x="487" y="410"/>
                    </a:lnTo>
                    <a:lnTo>
                      <a:pt x="553" y="391"/>
                    </a:lnTo>
                    <a:lnTo>
                      <a:pt x="592" y="365"/>
                    </a:lnTo>
                    <a:lnTo>
                      <a:pt x="613" y="336"/>
                    </a:lnTo>
                    <a:lnTo>
                      <a:pt x="624" y="322"/>
                    </a:lnTo>
                    <a:lnTo>
                      <a:pt x="609" y="301"/>
                    </a:lnTo>
                    <a:lnTo>
                      <a:pt x="578" y="310"/>
                    </a:lnTo>
                    <a:lnTo>
                      <a:pt x="529" y="322"/>
                    </a:lnTo>
                    <a:lnTo>
                      <a:pt x="459" y="341"/>
                    </a:lnTo>
                    <a:lnTo>
                      <a:pt x="424" y="352"/>
                    </a:lnTo>
                    <a:lnTo>
                      <a:pt x="435" y="333"/>
                    </a:lnTo>
                    <a:lnTo>
                      <a:pt x="486" y="318"/>
                    </a:lnTo>
                    <a:lnTo>
                      <a:pt x="542" y="289"/>
                    </a:lnTo>
                    <a:lnTo>
                      <a:pt x="596" y="273"/>
                    </a:lnTo>
                    <a:lnTo>
                      <a:pt x="612" y="259"/>
                    </a:lnTo>
                    <a:lnTo>
                      <a:pt x="620" y="247"/>
                    </a:lnTo>
                    <a:lnTo>
                      <a:pt x="628" y="226"/>
                    </a:lnTo>
                    <a:lnTo>
                      <a:pt x="621" y="208"/>
                    </a:lnTo>
                    <a:lnTo>
                      <a:pt x="601" y="196"/>
                    </a:lnTo>
                    <a:lnTo>
                      <a:pt x="562" y="210"/>
                    </a:lnTo>
                    <a:lnTo>
                      <a:pt x="499" y="235"/>
                    </a:lnTo>
                    <a:lnTo>
                      <a:pt x="443" y="269"/>
                    </a:lnTo>
                    <a:lnTo>
                      <a:pt x="413" y="282"/>
                    </a:lnTo>
                    <a:lnTo>
                      <a:pt x="409" y="267"/>
                    </a:lnTo>
                    <a:lnTo>
                      <a:pt x="417" y="254"/>
                    </a:lnTo>
                    <a:lnTo>
                      <a:pt x="476" y="230"/>
                    </a:lnTo>
                    <a:lnTo>
                      <a:pt x="531" y="200"/>
                    </a:lnTo>
                    <a:lnTo>
                      <a:pt x="569" y="176"/>
                    </a:lnTo>
                    <a:lnTo>
                      <a:pt x="601" y="167"/>
                    </a:lnTo>
                    <a:lnTo>
                      <a:pt x="608" y="152"/>
                    </a:lnTo>
                    <a:lnTo>
                      <a:pt x="605" y="133"/>
                    </a:lnTo>
                    <a:lnTo>
                      <a:pt x="613" y="122"/>
                    </a:lnTo>
                    <a:lnTo>
                      <a:pt x="609" y="112"/>
                    </a:lnTo>
                    <a:lnTo>
                      <a:pt x="596" y="105"/>
                    </a:lnTo>
                    <a:lnTo>
                      <a:pt x="562" y="110"/>
                    </a:lnTo>
                    <a:lnTo>
                      <a:pt x="498" y="133"/>
                    </a:lnTo>
                    <a:lnTo>
                      <a:pt x="443" y="165"/>
                    </a:lnTo>
                    <a:lnTo>
                      <a:pt x="415" y="180"/>
                    </a:lnTo>
                    <a:lnTo>
                      <a:pt x="404" y="163"/>
                    </a:lnTo>
                    <a:lnTo>
                      <a:pt x="423" y="148"/>
                    </a:lnTo>
                    <a:lnTo>
                      <a:pt x="491" y="114"/>
                    </a:lnTo>
                    <a:lnTo>
                      <a:pt x="550" y="90"/>
                    </a:lnTo>
                    <a:lnTo>
                      <a:pt x="596" y="77"/>
                    </a:lnTo>
                    <a:lnTo>
                      <a:pt x="608" y="69"/>
                    </a:lnTo>
                    <a:lnTo>
                      <a:pt x="621" y="30"/>
                    </a:lnTo>
                    <a:lnTo>
                      <a:pt x="633" y="14"/>
                    </a:lnTo>
                    <a:lnTo>
                      <a:pt x="64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287" name="Freeform 183">
                <a:extLst>
                  <a:ext uri="{FF2B5EF4-FFF2-40B4-BE49-F238E27FC236}">
                    <a16:creationId xmlns:a16="http://schemas.microsoft.com/office/drawing/2014/main" id="{427E72B0-3441-F071-FD5C-2FDFE41DF0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4" y="3750"/>
                <a:ext cx="81" cy="380"/>
              </a:xfrm>
              <a:custGeom>
                <a:avLst/>
                <a:gdLst>
                  <a:gd name="T0" fmla="*/ 33 w 81"/>
                  <a:gd name="T1" fmla="*/ 0 h 380"/>
                  <a:gd name="T2" fmla="*/ 50 w 81"/>
                  <a:gd name="T3" fmla="*/ 44 h 380"/>
                  <a:gd name="T4" fmla="*/ 50 w 81"/>
                  <a:gd name="T5" fmla="*/ 61 h 380"/>
                  <a:gd name="T6" fmla="*/ 33 w 81"/>
                  <a:gd name="T7" fmla="*/ 87 h 380"/>
                  <a:gd name="T8" fmla="*/ 28 w 81"/>
                  <a:gd name="T9" fmla="*/ 106 h 380"/>
                  <a:gd name="T10" fmla="*/ 30 w 81"/>
                  <a:gd name="T11" fmla="*/ 125 h 380"/>
                  <a:gd name="T12" fmla="*/ 47 w 81"/>
                  <a:gd name="T13" fmla="*/ 146 h 380"/>
                  <a:gd name="T14" fmla="*/ 54 w 81"/>
                  <a:gd name="T15" fmla="*/ 170 h 380"/>
                  <a:gd name="T16" fmla="*/ 41 w 81"/>
                  <a:gd name="T17" fmla="*/ 188 h 380"/>
                  <a:gd name="T18" fmla="*/ 34 w 81"/>
                  <a:gd name="T19" fmla="*/ 210 h 380"/>
                  <a:gd name="T20" fmla="*/ 43 w 81"/>
                  <a:gd name="T21" fmla="*/ 235 h 380"/>
                  <a:gd name="T22" fmla="*/ 67 w 81"/>
                  <a:gd name="T23" fmla="*/ 258 h 380"/>
                  <a:gd name="T24" fmla="*/ 71 w 81"/>
                  <a:gd name="T25" fmla="*/ 283 h 380"/>
                  <a:gd name="T26" fmla="*/ 55 w 81"/>
                  <a:gd name="T27" fmla="*/ 298 h 380"/>
                  <a:gd name="T28" fmla="*/ 47 w 81"/>
                  <a:gd name="T29" fmla="*/ 317 h 380"/>
                  <a:gd name="T30" fmla="*/ 63 w 81"/>
                  <a:gd name="T31" fmla="*/ 336 h 380"/>
                  <a:gd name="T32" fmla="*/ 81 w 81"/>
                  <a:gd name="T33" fmla="*/ 362 h 380"/>
                  <a:gd name="T34" fmla="*/ 81 w 81"/>
                  <a:gd name="T35" fmla="*/ 380 h 380"/>
                  <a:gd name="T36" fmla="*/ 64 w 81"/>
                  <a:gd name="T37" fmla="*/ 358 h 380"/>
                  <a:gd name="T38" fmla="*/ 45 w 81"/>
                  <a:gd name="T39" fmla="*/ 343 h 380"/>
                  <a:gd name="T40" fmla="*/ 26 w 81"/>
                  <a:gd name="T41" fmla="*/ 323 h 380"/>
                  <a:gd name="T42" fmla="*/ 26 w 81"/>
                  <a:gd name="T43" fmla="*/ 314 h 380"/>
                  <a:gd name="T44" fmla="*/ 33 w 81"/>
                  <a:gd name="T45" fmla="*/ 291 h 380"/>
                  <a:gd name="T46" fmla="*/ 51 w 81"/>
                  <a:gd name="T47" fmla="*/ 280 h 380"/>
                  <a:gd name="T48" fmla="*/ 50 w 81"/>
                  <a:gd name="T49" fmla="*/ 262 h 380"/>
                  <a:gd name="T50" fmla="*/ 30 w 81"/>
                  <a:gd name="T51" fmla="*/ 253 h 380"/>
                  <a:gd name="T52" fmla="*/ 17 w 81"/>
                  <a:gd name="T53" fmla="*/ 235 h 380"/>
                  <a:gd name="T54" fmla="*/ 9 w 81"/>
                  <a:gd name="T55" fmla="*/ 218 h 380"/>
                  <a:gd name="T56" fmla="*/ 13 w 81"/>
                  <a:gd name="T57" fmla="*/ 203 h 380"/>
                  <a:gd name="T58" fmla="*/ 21 w 81"/>
                  <a:gd name="T59" fmla="*/ 184 h 380"/>
                  <a:gd name="T60" fmla="*/ 30 w 81"/>
                  <a:gd name="T61" fmla="*/ 168 h 380"/>
                  <a:gd name="T62" fmla="*/ 28 w 81"/>
                  <a:gd name="T63" fmla="*/ 159 h 380"/>
                  <a:gd name="T64" fmla="*/ 16 w 81"/>
                  <a:gd name="T65" fmla="*/ 128 h 380"/>
                  <a:gd name="T66" fmla="*/ 3 w 81"/>
                  <a:gd name="T67" fmla="*/ 103 h 380"/>
                  <a:gd name="T68" fmla="*/ 0 w 81"/>
                  <a:gd name="T69" fmla="*/ 91 h 380"/>
                  <a:gd name="T70" fmla="*/ 13 w 81"/>
                  <a:gd name="T71" fmla="*/ 63 h 380"/>
                  <a:gd name="T72" fmla="*/ 30 w 81"/>
                  <a:gd name="T73" fmla="*/ 48 h 380"/>
                  <a:gd name="T74" fmla="*/ 28 w 81"/>
                  <a:gd name="T75" fmla="*/ 36 h 380"/>
                  <a:gd name="T76" fmla="*/ 33 w 81"/>
                  <a:gd name="T77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81" h="380">
                    <a:moveTo>
                      <a:pt x="33" y="0"/>
                    </a:moveTo>
                    <a:lnTo>
                      <a:pt x="50" y="44"/>
                    </a:lnTo>
                    <a:lnTo>
                      <a:pt x="50" y="61"/>
                    </a:lnTo>
                    <a:lnTo>
                      <a:pt x="33" y="87"/>
                    </a:lnTo>
                    <a:lnTo>
                      <a:pt x="28" y="106"/>
                    </a:lnTo>
                    <a:lnTo>
                      <a:pt x="30" y="125"/>
                    </a:lnTo>
                    <a:lnTo>
                      <a:pt x="47" y="146"/>
                    </a:lnTo>
                    <a:lnTo>
                      <a:pt x="54" y="170"/>
                    </a:lnTo>
                    <a:lnTo>
                      <a:pt x="41" y="188"/>
                    </a:lnTo>
                    <a:lnTo>
                      <a:pt x="34" y="210"/>
                    </a:lnTo>
                    <a:lnTo>
                      <a:pt x="43" y="235"/>
                    </a:lnTo>
                    <a:lnTo>
                      <a:pt x="67" y="258"/>
                    </a:lnTo>
                    <a:lnTo>
                      <a:pt x="71" y="283"/>
                    </a:lnTo>
                    <a:lnTo>
                      <a:pt x="55" y="298"/>
                    </a:lnTo>
                    <a:lnTo>
                      <a:pt x="47" y="317"/>
                    </a:lnTo>
                    <a:lnTo>
                      <a:pt x="63" y="336"/>
                    </a:lnTo>
                    <a:lnTo>
                      <a:pt x="81" y="362"/>
                    </a:lnTo>
                    <a:lnTo>
                      <a:pt x="81" y="380"/>
                    </a:lnTo>
                    <a:lnTo>
                      <a:pt x="64" y="358"/>
                    </a:lnTo>
                    <a:lnTo>
                      <a:pt x="45" y="343"/>
                    </a:lnTo>
                    <a:lnTo>
                      <a:pt x="26" y="323"/>
                    </a:lnTo>
                    <a:lnTo>
                      <a:pt x="26" y="314"/>
                    </a:lnTo>
                    <a:lnTo>
                      <a:pt x="33" y="291"/>
                    </a:lnTo>
                    <a:lnTo>
                      <a:pt x="51" y="280"/>
                    </a:lnTo>
                    <a:lnTo>
                      <a:pt x="50" y="262"/>
                    </a:lnTo>
                    <a:lnTo>
                      <a:pt x="30" y="253"/>
                    </a:lnTo>
                    <a:lnTo>
                      <a:pt x="17" y="235"/>
                    </a:lnTo>
                    <a:lnTo>
                      <a:pt x="9" y="218"/>
                    </a:lnTo>
                    <a:lnTo>
                      <a:pt x="13" y="203"/>
                    </a:lnTo>
                    <a:lnTo>
                      <a:pt x="21" y="184"/>
                    </a:lnTo>
                    <a:lnTo>
                      <a:pt x="30" y="168"/>
                    </a:lnTo>
                    <a:lnTo>
                      <a:pt x="28" y="159"/>
                    </a:lnTo>
                    <a:lnTo>
                      <a:pt x="16" y="128"/>
                    </a:lnTo>
                    <a:lnTo>
                      <a:pt x="3" y="103"/>
                    </a:lnTo>
                    <a:lnTo>
                      <a:pt x="0" y="91"/>
                    </a:lnTo>
                    <a:lnTo>
                      <a:pt x="13" y="63"/>
                    </a:lnTo>
                    <a:lnTo>
                      <a:pt x="30" y="48"/>
                    </a:lnTo>
                    <a:lnTo>
                      <a:pt x="28" y="36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47288" name="Text Box 184">
            <a:extLst>
              <a:ext uri="{FF2B5EF4-FFF2-40B4-BE49-F238E27FC236}">
                <a16:creationId xmlns:a16="http://schemas.microsoft.com/office/drawing/2014/main" id="{95F06128-085C-A748-5874-35C973A49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356225"/>
            <a:ext cx="3806825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en-US" sz="2800" i="1">
                <a:latin typeface="Comic Sans MS" panose="030F0902030302020204" pitchFamily="66" charset="0"/>
              </a:rPr>
              <a:t>Impersonal computing</a:t>
            </a:r>
            <a:endParaRPr kumimoji="1" lang="en-US" altLang="en-US" sz="320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8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0465504-8542-5212-2EDB-AF2113FA3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Paradigm Shifts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0F6EEE0-5AED-7EEF-3E68-6084F5D5C6D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r>
              <a:rPr lang="en-US" altLang="en-US"/>
              <a:t>Batch processing</a:t>
            </a:r>
          </a:p>
          <a:p>
            <a:r>
              <a:rPr lang="en-US" altLang="en-US">
                <a:solidFill>
                  <a:srgbClr val="FF0000"/>
                </a:solidFill>
              </a:rPr>
              <a:t>Time-sharing</a:t>
            </a:r>
            <a:endParaRPr lang="en-US" altLang="en-US"/>
          </a:p>
          <a:p>
            <a:endParaRPr lang="en-US" altLang="en-US" sz="2400"/>
          </a:p>
        </p:txBody>
      </p:sp>
      <p:grpSp>
        <p:nvGrpSpPr>
          <p:cNvPr id="52228" name="Group 4">
            <a:extLst>
              <a:ext uri="{FF2B5EF4-FFF2-40B4-BE49-F238E27FC236}">
                <a16:creationId xmlns:a16="http://schemas.microsoft.com/office/drawing/2014/main" id="{BAC55F4D-3B23-686A-8F0C-C3023715BC20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3705225"/>
            <a:ext cx="1201738" cy="1019175"/>
            <a:chOff x="2207" y="2252"/>
            <a:chExt cx="757" cy="621"/>
          </a:xfrm>
        </p:grpSpPr>
        <p:sp>
          <p:nvSpPr>
            <p:cNvPr id="52229" name="Freeform 5">
              <a:extLst>
                <a:ext uri="{FF2B5EF4-FFF2-40B4-BE49-F238E27FC236}">
                  <a16:creationId xmlns:a16="http://schemas.microsoft.com/office/drawing/2014/main" id="{C4B0480F-9ED1-4D23-B3D9-0B94B423B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0" y="2252"/>
              <a:ext cx="274" cy="223"/>
            </a:xfrm>
            <a:custGeom>
              <a:avLst/>
              <a:gdLst>
                <a:gd name="T0" fmla="*/ 344 w 549"/>
                <a:gd name="T1" fmla="*/ 118 h 446"/>
                <a:gd name="T2" fmla="*/ 302 w 549"/>
                <a:gd name="T3" fmla="*/ 63 h 446"/>
                <a:gd name="T4" fmla="*/ 255 w 549"/>
                <a:gd name="T5" fmla="*/ 27 h 446"/>
                <a:gd name="T6" fmla="*/ 202 w 549"/>
                <a:gd name="T7" fmla="*/ 7 h 446"/>
                <a:gd name="T8" fmla="*/ 160 w 549"/>
                <a:gd name="T9" fmla="*/ 0 h 446"/>
                <a:gd name="T10" fmla="*/ 104 w 549"/>
                <a:gd name="T11" fmla="*/ 12 h 446"/>
                <a:gd name="T12" fmla="*/ 61 w 549"/>
                <a:gd name="T13" fmla="*/ 35 h 446"/>
                <a:gd name="T14" fmla="*/ 26 w 549"/>
                <a:gd name="T15" fmla="*/ 68 h 446"/>
                <a:gd name="T16" fmla="*/ 8 w 549"/>
                <a:gd name="T17" fmla="*/ 121 h 446"/>
                <a:gd name="T18" fmla="*/ 0 w 549"/>
                <a:gd name="T19" fmla="*/ 175 h 446"/>
                <a:gd name="T20" fmla="*/ 12 w 549"/>
                <a:gd name="T21" fmla="*/ 233 h 446"/>
                <a:gd name="T22" fmla="*/ 28 w 549"/>
                <a:gd name="T23" fmla="*/ 303 h 446"/>
                <a:gd name="T24" fmla="*/ 68 w 549"/>
                <a:gd name="T25" fmla="*/ 365 h 446"/>
                <a:gd name="T26" fmla="*/ 106 w 549"/>
                <a:gd name="T27" fmla="*/ 404 h 446"/>
                <a:gd name="T28" fmla="*/ 160 w 549"/>
                <a:gd name="T29" fmla="*/ 432 h 446"/>
                <a:gd name="T30" fmla="*/ 210 w 549"/>
                <a:gd name="T31" fmla="*/ 446 h 446"/>
                <a:gd name="T32" fmla="*/ 266 w 549"/>
                <a:gd name="T33" fmla="*/ 446 h 446"/>
                <a:gd name="T34" fmla="*/ 311 w 549"/>
                <a:gd name="T35" fmla="*/ 424 h 446"/>
                <a:gd name="T36" fmla="*/ 344 w 549"/>
                <a:gd name="T37" fmla="*/ 396 h 446"/>
                <a:gd name="T38" fmla="*/ 367 w 549"/>
                <a:gd name="T39" fmla="*/ 351 h 446"/>
                <a:gd name="T40" fmla="*/ 375 w 549"/>
                <a:gd name="T41" fmla="*/ 318 h 446"/>
                <a:gd name="T42" fmla="*/ 379 w 549"/>
                <a:gd name="T43" fmla="*/ 268 h 446"/>
                <a:gd name="T44" fmla="*/ 367 w 549"/>
                <a:gd name="T45" fmla="*/ 217 h 446"/>
                <a:gd name="T46" fmla="*/ 361 w 549"/>
                <a:gd name="T47" fmla="*/ 167 h 446"/>
                <a:gd name="T48" fmla="*/ 435 w 549"/>
                <a:gd name="T49" fmla="*/ 125 h 446"/>
                <a:gd name="T50" fmla="*/ 513 w 549"/>
                <a:gd name="T51" fmla="*/ 97 h 446"/>
                <a:gd name="T52" fmla="*/ 541 w 549"/>
                <a:gd name="T53" fmla="*/ 76 h 446"/>
                <a:gd name="T54" fmla="*/ 549 w 549"/>
                <a:gd name="T55" fmla="*/ 41 h 446"/>
                <a:gd name="T56" fmla="*/ 530 w 549"/>
                <a:gd name="T57" fmla="*/ 26 h 446"/>
                <a:gd name="T58" fmla="*/ 499 w 549"/>
                <a:gd name="T59" fmla="*/ 14 h 446"/>
                <a:gd name="T60" fmla="*/ 459 w 549"/>
                <a:gd name="T61" fmla="*/ 32 h 446"/>
                <a:gd name="T62" fmla="*/ 417 w 549"/>
                <a:gd name="T63" fmla="*/ 82 h 446"/>
                <a:gd name="T64" fmla="*/ 344 w 549"/>
                <a:gd name="T65" fmla="*/ 118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49" h="446">
                  <a:moveTo>
                    <a:pt x="344" y="118"/>
                  </a:moveTo>
                  <a:lnTo>
                    <a:pt x="302" y="63"/>
                  </a:lnTo>
                  <a:lnTo>
                    <a:pt x="255" y="27"/>
                  </a:lnTo>
                  <a:lnTo>
                    <a:pt x="202" y="7"/>
                  </a:lnTo>
                  <a:lnTo>
                    <a:pt x="160" y="0"/>
                  </a:lnTo>
                  <a:lnTo>
                    <a:pt x="104" y="12"/>
                  </a:lnTo>
                  <a:lnTo>
                    <a:pt x="61" y="35"/>
                  </a:lnTo>
                  <a:lnTo>
                    <a:pt x="26" y="68"/>
                  </a:lnTo>
                  <a:lnTo>
                    <a:pt x="8" y="121"/>
                  </a:lnTo>
                  <a:lnTo>
                    <a:pt x="0" y="175"/>
                  </a:lnTo>
                  <a:lnTo>
                    <a:pt x="12" y="233"/>
                  </a:lnTo>
                  <a:lnTo>
                    <a:pt x="28" y="303"/>
                  </a:lnTo>
                  <a:lnTo>
                    <a:pt x="68" y="365"/>
                  </a:lnTo>
                  <a:lnTo>
                    <a:pt x="106" y="404"/>
                  </a:lnTo>
                  <a:lnTo>
                    <a:pt x="160" y="432"/>
                  </a:lnTo>
                  <a:lnTo>
                    <a:pt x="210" y="446"/>
                  </a:lnTo>
                  <a:lnTo>
                    <a:pt x="266" y="446"/>
                  </a:lnTo>
                  <a:lnTo>
                    <a:pt x="311" y="424"/>
                  </a:lnTo>
                  <a:lnTo>
                    <a:pt x="344" y="396"/>
                  </a:lnTo>
                  <a:lnTo>
                    <a:pt x="367" y="351"/>
                  </a:lnTo>
                  <a:lnTo>
                    <a:pt x="375" y="318"/>
                  </a:lnTo>
                  <a:lnTo>
                    <a:pt x="379" y="268"/>
                  </a:lnTo>
                  <a:lnTo>
                    <a:pt x="367" y="217"/>
                  </a:lnTo>
                  <a:lnTo>
                    <a:pt x="361" y="167"/>
                  </a:lnTo>
                  <a:lnTo>
                    <a:pt x="435" y="125"/>
                  </a:lnTo>
                  <a:lnTo>
                    <a:pt x="513" y="97"/>
                  </a:lnTo>
                  <a:lnTo>
                    <a:pt x="541" y="76"/>
                  </a:lnTo>
                  <a:lnTo>
                    <a:pt x="549" y="41"/>
                  </a:lnTo>
                  <a:lnTo>
                    <a:pt x="530" y="26"/>
                  </a:lnTo>
                  <a:lnTo>
                    <a:pt x="499" y="14"/>
                  </a:lnTo>
                  <a:lnTo>
                    <a:pt x="459" y="32"/>
                  </a:lnTo>
                  <a:lnTo>
                    <a:pt x="417" y="82"/>
                  </a:lnTo>
                  <a:lnTo>
                    <a:pt x="344" y="1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0" name="Freeform 6">
              <a:extLst>
                <a:ext uri="{FF2B5EF4-FFF2-40B4-BE49-F238E27FC236}">
                  <a16:creationId xmlns:a16="http://schemas.microsoft.com/office/drawing/2014/main" id="{2EC37315-B3D0-FCF8-7563-630A3B6DB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0" y="2476"/>
              <a:ext cx="231" cy="383"/>
            </a:xfrm>
            <a:custGeom>
              <a:avLst/>
              <a:gdLst>
                <a:gd name="T0" fmla="*/ 62 w 461"/>
                <a:gd name="T1" fmla="*/ 264 h 766"/>
                <a:gd name="T2" fmla="*/ 21 w 461"/>
                <a:gd name="T3" fmla="*/ 222 h 766"/>
                <a:gd name="T4" fmla="*/ 4 w 461"/>
                <a:gd name="T5" fmla="*/ 174 h 766"/>
                <a:gd name="T6" fmla="*/ 0 w 461"/>
                <a:gd name="T7" fmla="*/ 134 h 766"/>
                <a:gd name="T8" fmla="*/ 14 w 461"/>
                <a:gd name="T9" fmla="*/ 96 h 766"/>
                <a:gd name="T10" fmla="*/ 32 w 461"/>
                <a:gd name="T11" fmla="*/ 61 h 766"/>
                <a:gd name="T12" fmla="*/ 76 w 461"/>
                <a:gd name="T13" fmla="*/ 33 h 766"/>
                <a:gd name="T14" fmla="*/ 121 w 461"/>
                <a:gd name="T15" fmla="*/ 5 h 766"/>
                <a:gd name="T16" fmla="*/ 189 w 461"/>
                <a:gd name="T17" fmla="*/ 0 h 766"/>
                <a:gd name="T18" fmla="*/ 231 w 461"/>
                <a:gd name="T19" fmla="*/ 12 h 766"/>
                <a:gd name="T20" fmla="*/ 262 w 461"/>
                <a:gd name="T21" fmla="*/ 33 h 766"/>
                <a:gd name="T22" fmla="*/ 312 w 461"/>
                <a:gd name="T23" fmla="*/ 75 h 766"/>
                <a:gd name="T24" fmla="*/ 348 w 461"/>
                <a:gd name="T25" fmla="*/ 140 h 766"/>
                <a:gd name="T26" fmla="*/ 381 w 461"/>
                <a:gd name="T27" fmla="*/ 202 h 766"/>
                <a:gd name="T28" fmla="*/ 409 w 461"/>
                <a:gd name="T29" fmla="*/ 308 h 766"/>
                <a:gd name="T30" fmla="*/ 426 w 461"/>
                <a:gd name="T31" fmla="*/ 387 h 766"/>
                <a:gd name="T32" fmla="*/ 438 w 461"/>
                <a:gd name="T33" fmla="*/ 483 h 766"/>
                <a:gd name="T34" fmla="*/ 447 w 461"/>
                <a:gd name="T35" fmla="*/ 559 h 766"/>
                <a:gd name="T36" fmla="*/ 461 w 461"/>
                <a:gd name="T37" fmla="*/ 619 h 766"/>
                <a:gd name="T38" fmla="*/ 461 w 461"/>
                <a:gd name="T39" fmla="*/ 673 h 766"/>
                <a:gd name="T40" fmla="*/ 447 w 461"/>
                <a:gd name="T41" fmla="*/ 716 h 766"/>
                <a:gd name="T42" fmla="*/ 426 w 461"/>
                <a:gd name="T43" fmla="*/ 744 h 766"/>
                <a:gd name="T44" fmla="*/ 390 w 461"/>
                <a:gd name="T45" fmla="*/ 758 h 766"/>
                <a:gd name="T46" fmla="*/ 345 w 461"/>
                <a:gd name="T47" fmla="*/ 766 h 766"/>
                <a:gd name="T48" fmla="*/ 140 w 461"/>
                <a:gd name="T49" fmla="*/ 757 h 766"/>
                <a:gd name="T50" fmla="*/ 96 w 461"/>
                <a:gd name="T51" fmla="*/ 730 h 766"/>
                <a:gd name="T52" fmla="*/ 68 w 461"/>
                <a:gd name="T53" fmla="*/ 668 h 766"/>
                <a:gd name="T54" fmla="*/ 57 w 461"/>
                <a:gd name="T55" fmla="*/ 609 h 766"/>
                <a:gd name="T56" fmla="*/ 62 w 461"/>
                <a:gd name="T57" fmla="*/ 527 h 766"/>
                <a:gd name="T58" fmla="*/ 82 w 461"/>
                <a:gd name="T59" fmla="*/ 471 h 766"/>
                <a:gd name="T60" fmla="*/ 113 w 461"/>
                <a:gd name="T61" fmla="*/ 435 h 766"/>
                <a:gd name="T62" fmla="*/ 121 w 461"/>
                <a:gd name="T63" fmla="*/ 407 h 766"/>
                <a:gd name="T64" fmla="*/ 113 w 461"/>
                <a:gd name="T65" fmla="*/ 379 h 766"/>
                <a:gd name="T66" fmla="*/ 99 w 461"/>
                <a:gd name="T67" fmla="*/ 337 h 766"/>
                <a:gd name="T68" fmla="*/ 76 w 461"/>
                <a:gd name="T69" fmla="*/ 300 h 766"/>
                <a:gd name="T70" fmla="*/ 62 w 461"/>
                <a:gd name="T71" fmla="*/ 264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1" h="766">
                  <a:moveTo>
                    <a:pt x="62" y="264"/>
                  </a:moveTo>
                  <a:lnTo>
                    <a:pt x="21" y="222"/>
                  </a:lnTo>
                  <a:lnTo>
                    <a:pt x="4" y="174"/>
                  </a:lnTo>
                  <a:lnTo>
                    <a:pt x="0" y="134"/>
                  </a:lnTo>
                  <a:lnTo>
                    <a:pt x="14" y="96"/>
                  </a:lnTo>
                  <a:lnTo>
                    <a:pt x="32" y="61"/>
                  </a:lnTo>
                  <a:lnTo>
                    <a:pt x="76" y="33"/>
                  </a:lnTo>
                  <a:lnTo>
                    <a:pt x="121" y="5"/>
                  </a:lnTo>
                  <a:lnTo>
                    <a:pt x="189" y="0"/>
                  </a:lnTo>
                  <a:lnTo>
                    <a:pt x="231" y="12"/>
                  </a:lnTo>
                  <a:lnTo>
                    <a:pt x="262" y="33"/>
                  </a:lnTo>
                  <a:lnTo>
                    <a:pt x="312" y="75"/>
                  </a:lnTo>
                  <a:lnTo>
                    <a:pt x="348" y="140"/>
                  </a:lnTo>
                  <a:lnTo>
                    <a:pt x="381" y="202"/>
                  </a:lnTo>
                  <a:lnTo>
                    <a:pt x="409" y="308"/>
                  </a:lnTo>
                  <a:lnTo>
                    <a:pt x="426" y="387"/>
                  </a:lnTo>
                  <a:lnTo>
                    <a:pt x="438" y="483"/>
                  </a:lnTo>
                  <a:lnTo>
                    <a:pt x="447" y="559"/>
                  </a:lnTo>
                  <a:lnTo>
                    <a:pt x="461" y="619"/>
                  </a:lnTo>
                  <a:lnTo>
                    <a:pt x="461" y="673"/>
                  </a:lnTo>
                  <a:lnTo>
                    <a:pt x="447" y="716"/>
                  </a:lnTo>
                  <a:lnTo>
                    <a:pt x="426" y="744"/>
                  </a:lnTo>
                  <a:lnTo>
                    <a:pt x="390" y="758"/>
                  </a:lnTo>
                  <a:lnTo>
                    <a:pt x="345" y="766"/>
                  </a:lnTo>
                  <a:lnTo>
                    <a:pt x="140" y="757"/>
                  </a:lnTo>
                  <a:lnTo>
                    <a:pt x="96" y="730"/>
                  </a:lnTo>
                  <a:lnTo>
                    <a:pt x="68" y="668"/>
                  </a:lnTo>
                  <a:lnTo>
                    <a:pt x="57" y="609"/>
                  </a:lnTo>
                  <a:lnTo>
                    <a:pt x="62" y="527"/>
                  </a:lnTo>
                  <a:lnTo>
                    <a:pt x="82" y="471"/>
                  </a:lnTo>
                  <a:lnTo>
                    <a:pt x="113" y="435"/>
                  </a:lnTo>
                  <a:lnTo>
                    <a:pt x="121" y="407"/>
                  </a:lnTo>
                  <a:lnTo>
                    <a:pt x="113" y="379"/>
                  </a:lnTo>
                  <a:lnTo>
                    <a:pt x="99" y="337"/>
                  </a:lnTo>
                  <a:lnTo>
                    <a:pt x="76" y="300"/>
                  </a:lnTo>
                  <a:lnTo>
                    <a:pt x="62" y="2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1" name="Freeform 7">
              <a:extLst>
                <a:ext uri="{FF2B5EF4-FFF2-40B4-BE49-F238E27FC236}">
                  <a16:creationId xmlns:a16="http://schemas.microsoft.com/office/drawing/2014/main" id="{7498F550-19AF-D506-DD2F-C0E333F5E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7" y="2509"/>
              <a:ext cx="195" cy="353"/>
            </a:xfrm>
            <a:custGeom>
              <a:avLst/>
              <a:gdLst>
                <a:gd name="T0" fmla="*/ 238 w 389"/>
                <a:gd name="T1" fmla="*/ 115 h 707"/>
                <a:gd name="T2" fmla="*/ 290 w 389"/>
                <a:gd name="T3" fmla="*/ 37 h 707"/>
                <a:gd name="T4" fmla="*/ 325 w 389"/>
                <a:gd name="T5" fmla="*/ 8 h 707"/>
                <a:gd name="T6" fmla="*/ 366 w 389"/>
                <a:gd name="T7" fmla="*/ 0 h 707"/>
                <a:gd name="T8" fmla="*/ 389 w 389"/>
                <a:gd name="T9" fmla="*/ 70 h 707"/>
                <a:gd name="T10" fmla="*/ 353 w 389"/>
                <a:gd name="T11" fmla="*/ 129 h 707"/>
                <a:gd name="T12" fmla="*/ 325 w 389"/>
                <a:gd name="T13" fmla="*/ 151 h 707"/>
                <a:gd name="T14" fmla="*/ 273 w 389"/>
                <a:gd name="T15" fmla="*/ 205 h 707"/>
                <a:gd name="T16" fmla="*/ 224 w 389"/>
                <a:gd name="T17" fmla="*/ 290 h 707"/>
                <a:gd name="T18" fmla="*/ 201 w 389"/>
                <a:gd name="T19" fmla="*/ 395 h 707"/>
                <a:gd name="T20" fmla="*/ 193 w 389"/>
                <a:gd name="T21" fmla="*/ 488 h 707"/>
                <a:gd name="T22" fmla="*/ 189 w 389"/>
                <a:gd name="T23" fmla="*/ 573 h 707"/>
                <a:gd name="T24" fmla="*/ 193 w 389"/>
                <a:gd name="T25" fmla="*/ 634 h 707"/>
                <a:gd name="T26" fmla="*/ 210 w 389"/>
                <a:gd name="T27" fmla="*/ 634 h 707"/>
                <a:gd name="T28" fmla="*/ 251 w 389"/>
                <a:gd name="T29" fmla="*/ 601 h 707"/>
                <a:gd name="T30" fmla="*/ 301 w 389"/>
                <a:gd name="T31" fmla="*/ 620 h 707"/>
                <a:gd name="T32" fmla="*/ 268 w 389"/>
                <a:gd name="T33" fmla="*/ 651 h 707"/>
                <a:gd name="T34" fmla="*/ 203 w 389"/>
                <a:gd name="T35" fmla="*/ 679 h 707"/>
                <a:gd name="T36" fmla="*/ 182 w 389"/>
                <a:gd name="T37" fmla="*/ 704 h 707"/>
                <a:gd name="T38" fmla="*/ 125 w 389"/>
                <a:gd name="T39" fmla="*/ 707 h 707"/>
                <a:gd name="T40" fmla="*/ 72 w 389"/>
                <a:gd name="T41" fmla="*/ 684 h 707"/>
                <a:gd name="T42" fmla="*/ 0 w 389"/>
                <a:gd name="T43" fmla="*/ 651 h 707"/>
                <a:gd name="T44" fmla="*/ 8 w 389"/>
                <a:gd name="T45" fmla="*/ 609 h 707"/>
                <a:gd name="T46" fmla="*/ 32 w 389"/>
                <a:gd name="T47" fmla="*/ 601 h 707"/>
                <a:gd name="T48" fmla="*/ 89 w 389"/>
                <a:gd name="T49" fmla="*/ 642 h 707"/>
                <a:gd name="T50" fmla="*/ 58 w 389"/>
                <a:gd name="T51" fmla="*/ 578 h 707"/>
                <a:gd name="T52" fmla="*/ 75 w 389"/>
                <a:gd name="T53" fmla="*/ 566 h 707"/>
                <a:gd name="T54" fmla="*/ 103 w 389"/>
                <a:gd name="T55" fmla="*/ 573 h 707"/>
                <a:gd name="T56" fmla="*/ 136 w 389"/>
                <a:gd name="T57" fmla="*/ 620 h 707"/>
                <a:gd name="T58" fmla="*/ 136 w 389"/>
                <a:gd name="T59" fmla="*/ 517 h 707"/>
                <a:gd name="T60" fmla="*/ 136 w 389"/>
                <a:gd name="T61" fmla="*/ 409 h 707"/>
                <a:gd name="T62" fmla="*/ 151 w 389"/>
                <a:gd name="T63" fmla="*/ 311 h 707"/>
                <a:gd name="T64" fmla="*/ 179 w 389"/>
                <a:gd name="T65" fmla="*/ 228 h 707"/>
                <a:gd name="T66" fmla="*/ 207 w 389"/>
                <a:gd name="T67" fmla="*/ 155 h 707"/>
                <a:gd name="T68" fmla="*/ 238 w 389"/>
                <a:gd name="T69" fmla="*/ 115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89" h="707">
                  <a:moveTo>
                    <a:pt x="238" y="115"/>
                  </a:moveTo>
                  <a:lnTo>
                    <a:pt x="290" y="37"/>
                  </a:lnTo>
                  <a:lnTo>
                    <a:pt x="325" y="8"/>
                  </a:lnTo>
                  <a:lnTo>
                    <a:pt x="366" y="0"/>
                  </a:lnTo>
                  <a:lnTo>
                    <a:pt x="389" y="70"/>
                  </a:lnTo>
                  <a:lnTo>
                    <a:pt x="353" y="129"/>
                  </a:lnTo>
                  <a:lnTo>
                    <a:pt x="325" y="151"/>
                  </a:lnTo>
                  <a:lnTo>
                    <a:pt x="273" y="205"/>
                  </a:lnTo>
                  <a:lnTo>
                    <a:pt x="224" y="290"/>
                  </a:lnTo>
                  <a:lnTo>
                    <a:pt x="201" y="395"/>
                  </a:lnTo>
                  <a:lnTo>
                    <a:pt x="193" y="488"/>
                  </a:lnTo>
                  <a:lnTo>
                    <a:pt x="189" y="573"/>
                  </a:lnTo>
                  <a:lnTo>
                    <a:pt x="193" y="634"/>
                  </a:lnTo>
                  <a:lnTo>
                    <a:pt x="210" y="634"/>
                  </a:lnTo>
                  <a:lnTo>
                    <a:pt x="251" y="601"/>
                  </a:lnTo>
                  <a:lnTo>
                    <a:pt x="301" y="620"/>
                  </a:lnTo>
                  <a:lnTo>
                    <a:pt x="268" y="651"/>
                  </a:lnTo>
                  <a:lnTo>
                    <a:pt x="203" y="679"/>
                  </a:lnTo>
                  <a:lnTo>
                    <a:pt x="182" y="704"/>
                  </a:lnTo>
                  <a:lnTo>
                    <a:pt x="125" y="707"/>
                  </a:lnTo>
                  <a:lnTo>
                    <a:pt x="72" y="684"/>
                  </a:lnTo>
                  <a:lnTo>
                    <a:pt x="0" y="651"/>
                  </a:lnTo>
                  <a:lnTo>
                    <a:pt x="8" y="609"/>
                  </a:lnTo>
                  <a:lnTo>
                    <a:pt x="32" y="601"/>
                  </a:lnTo>
                  <a:lnTo>
                    <a:pt x="89" y="642"/>
                  </a:lnTo>
                  <a:lnTo>
                    <a:pt x="58" y="578"/>
                  </a:lnTo>
                  <a:lnTo>
                    <a:pt x="75" y="566"/>
                  </a:lnTo>
                  <a:lnTo>
                    <a:pt x="103" y="573"/>
                  </a:lnTo>
                  <a:lnTo>
                    <a:pt x="136" y="620"/>
                  </a:lnTo>
                  <a:lnTo>
                    <a:pt x="136" y="517"/>
                  </a:lnTo>
                  <a:lnTo>
                    <a:pt x="136" y="409"/>
                  </a:lnTo>
                  <a:lnTo>
                    <a:pt x="151" y="311"/>
                  </a:lnTo>
                  <a:lnTo>
                    <a:pt x="179" y="228"/>
                  </a:lnTo>
                  <a:lnTo>
                    <a:pt x="207" y="155"/>
                  </a:lnTo>
                  <a:lnTo>
                    <a:pt x="238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2" name="Freeform 8">
              <a:extLst>
                <a:ext uri="{FF2B5EF4-FFF2-40B4-BE49-F238E27FC236}">
                  <a16:creationId xmlns:a16="http://schemas.microsoft.com/office/drawing/2014/main" id="{30576690-C880-63DF-8FF7-CDBC1BC7CA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2490"/>
              <a:ext cx="356" cy="383"/>
            </a:xfrm>
            <a:custGeom>
              <a:avLst/>
              <a:gdLst>
                <a:gd name="T0" fmla="*/ 82 w 711"/>
                <a:gd name="T1" fmla="*/ 5 h 766"/>
                <a:gd name="T2" fmla="*/ 124 w 711"/>
                <a:gd name="T3" fmla="*/ 8 h 766"/>
                <a:gd name="T4" fmla="*/ 183 w 711"/>
                <a:gd name="T5" fmla="*/ 36 h 766"/>
                <a:gd name="T6" fmla="*/ 250 w 711"/>
                <a:gd name="T7" fmla="*/ 96 h 766"/>
                <a:gd name="T8" fmla="*/ 323 w 711"/>
                <a:gd name="T9" fmla="*/ 180 h 766"/>
                <a:gd name="T10" fmla="*/ 406 w 711"/>
                <a:gd name="T11" fmla="*/ 295 h 766"/>
                <a:gd name="T12" fmla="*/ 470 w 711"/>
                <a:gd name="T13" fmla="*/ 421 h 766"/>
                <a:gd name="T14" fmla="*/ 504 w 711"/>
                <a:gd name="T15" fmla="*/ 567 h 766"/>
                <a:gd name="T16" fmla="*/ 540 w 711"/>
                <a:gd name="T17" fmla="*/ 654 h 766"/>
                <a:gd name="T18" fmla="*/ 560 w 711"/>
                <a:gd name="T19" fmla="*/ 702 h 766"/>
                <a:gd name="T20" fmla="*/ 603 w 711"/>
                <a:gd name="T21" fmla="*/ 715 h 766"/>
                <a:gd name="T22" fmla="*/ 666 w 711"/>
                <a:gd name="T23" fmla="*/ 715 h 766"/>
                <a:gd name="T24" fmla="*/ 697 w 711"/>
                <a:gd name="T25" fmla="*/ 716 h 766"/>
                <a:gd name="T26" fmla="*/ 711 w 711"/>
                <a:gd name="T27" fmla="*/ 752 h 766"/>
                <a:gd name="T28" fmla="*/ 669 w 711"/>
                <a:gd name="T29" fmla="*/ 763 h 766"/>
                <a:gd name="T30" fmla="*/ 610 w 711"/>
                <a:gd name="T31" fmla="*/ 758 h 766"/>
                <a:gd name="T32" fmla="*/ 554 w 711"/>
                <a:gd name="T33" fmla="*/ 752 h 766"/>
                <a:gd name="T34" fmla="*/ 518 w 711"/>
                <a:gd name="T35" fmla="*/ 721 h 766"/>
                <a:gd name="T36" fmla="*/ 490 w 711"/>
                <a:gd name="T37" fmla="*/ 730 h 766"/>
                <a:gd name="T38" fmla="*/ 479 w 711"/>
                <a:gd name="T39" fmla="*/ 758 h 766"/>
                <a:gd name="T40" fmla="*/ 442 w 711"/>
                <a:gd name="T41" fmla="*/ 766 h 766"/>
                <a:gd name="T42" fmla="*/ 421 w 711"/>
                <a:gd name="T43" fmla="*/ 749 h 766"/>
                <a:gd name="T44" fmla="*/ 434 w 711"/>
                <a:gd name="T45" fmla="*/ 715 h 766"/>
                <a:gd name="T46" fmla="*/ 471 w 711"/>
                <a:gd name="T47" fmla="*/ 673 h 766"/>
                <a:gd name="T48" fmla="*/ 476 w 711"/>
                <a:gd name="T49" fmla="*/ 618 h 766"/>
                <a:gd name="T50" fmla="*/ 457 w 711"/>
                <a:gd name="T51" fmla="*/ 563 h 766"/>
                <a:gd name="T52" fmla="*/ 420 w 711"/>
                <a:gd name="T53" fmla="*/ 457 h 766"/>
                <a:gd name="T54" fmla="*/ 370 w 711"/>
                <a:gd name="T55" fmla="*/ 379 h 766"/>
                <a:gd name="T56" fmla="*/ 322 w 711"/>
                <a:gd name="T57" fmla="*/ 300 h 766"/>
                <a:gd name="T58" fmla="*/ 272 w 711"/>
                <a:gd name="T59" fmla="*/ 239 h 766"/>
                <a:gd name="T60" fmla="*/ 202 w 711"/>
                <a:gd name="T61" fmla="*/ 174 h 766"/>
                <a:gd name="T62" fmla="*/ 124 w 711"/>
                <a:gd name="T63" fmla="*/ 131 h 766"/>
                <a:gd name="T64" fmla="*/ 19 w 711"/>
                <a:gd name="T65" fmla="*/ 89 h 766"/>
                <a:gd name="T66" fmla="*/ 0 w 711"/>
                <a:gd name="T67" fmla="*/ 36 h 766"/>
                <a:gd name="T68" fmla="*/ 33 w 711"/>
                <a:gd name="T69" fmla="*/ 0 h 766"/>
                <a:gd name="T70" fmla="*/ 82 w 711"/>
                <a:gd name="T71" fmla="*/ 5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11" h="766">
                  <a:moveTo>
                    <a:pt x="82" y="5"/>
                  </a:moveTo>
                  <a:lnTo>
                    <a:pt x="124" y="8"/>
                  </a:lnTo>
                  <a:lnTo>
                    <a:pt x="183" y="36"/>
                  </a:lnTo>
                  <a:lnTo>
                    <a:pt x="250" y="96"/>
                  </a:lnTo>
                  <a:lnTo>
                    <a:pt x="323" y="180"/>
                  </a:lnTo>
                  <a:lnTo>
                    <a:pt x="406" y="295"/>
                  </a:lnTo>
                  <a:lnTo>
                    <a:pt x="470" y="421"/>
                  </a:lnTo>
                  <a:lnTo>
                    <a:pt x="504" y="567"/>
                  </a:lnTo>
                  <a:lnTo>
                    <a:pt x="540" y="654"/>
                  </a:lnTo>
                  <a:lnTo>
                    <a:pt x="560" y="702"/>
                  </a:lnTo>
                  <a:lnTo>
                    <a:pt x="603" y="715"/>
                  </a:lnTo>
                  <a:lnTo>
                    <a:pt x="666" y="715"/>
                  </a:lnTo>
                  <a:lnTo>
                    <a:pt x="697" y="716"/>
                  </a:lnTo>
                  <a:lnTo>
                    <a:pt x="711" y="752"/>
                  </a:lnTo>
                  <a:lnTo>
                    <a:pt x="669" y="763"/>
                  </a:lnTo>
                  <a:lnTo>
                    <a:pt x="610" y="758"/>
                  </a:lnTo>
                  <a:lnTo>
                    <a:pt x="554" y="752"/>
                  </a:lnTo>
                  <a:lnTo>
                    <a:pt x="518" y="721"/>
                  </a:lnTo>
                  <a:lnTo>
                    <a:pt x="490" y="730"/>
                  </a:lnTo>
                  <a:lnTo>
                    <a:pt x="479" y="758"/>
                  </a:lnTo>
                  <a:lnTo>
                    <a:pt x="442" y="766"/>
                  </a:lnTo>
                  <a:lnTo>
                    <a:pt x="421" y="749"/>
                  </a:lnTo>
                  <a:lnTo>
                    <a:pt x="434" y="715"/>
                  </a:lnTo>
                  <a:lnTo>
                    <a:pt x="471" y="673"/>
                  </a:lnTo>
                  <a:lnTo>
                    <a:pt x="476" y="618"/>
                  </a:lnTo>
                  <a:lnTo>
                    <a:pt x="457" y="563"/>
                  </a:lnTo>
                  <a:lnTo>
                    <a:pt x="420" y="457"/>
                  </a:lnTo>
                  <a:lnTo>
                    <a:pt x="370" y="379"/>
                  </a:lnTo>
                  <a:lnTo>
                    <a:pt x="322" y="300"/>
                  </a:lnTo>
                  <a:lnTo>
                    <a:pt x="272" y="239"/>
                  </a:lnTo>
                  <a:lnTo>
                    <a:pt x="202" y="174"/>
                  </a:lnTo>
                  <a:lnTo>
                    <a:pt x="124" y="131"/>
                  </a:lnTo>
                  <a:lnTo>
                    <a:pt x="19" y="89"/>
                  </a:lnTo>
                  <a:lnTo>
                    <a:pt x="0" y="36"/>
                  </a:lnTo>
                  <a:lnTo>
                    <a:pt x="33" y="0"/>
                  </a:lnTo>
                  <a:lnTo>
                    <a:pt x="8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3" name="Freeform 9">
              <a:extLst>
                <a:ext uri="{FF2B5EF4-FFF2-40B4-BE49-F238E27FC236}">
                  <a16:creationId xmlns:a16="http://schemas.microsoft.com/office/drawing/2014/main" id="{60C447AF-E7C7-9C09-3C12-8D24221A49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8" y="2575"/>
              <a:ext cx="466" cy="279"/>
            </a:xfrm>
            <a:custGeom>
              <a:avLst/>
              <a:gdLst>
                <a:gd name="T0" fmla="*/ 45 w 932"/>
                <a:gd name="T1" fmla="*/ 384 h 558"/>
                <a:gd name="T2" fmla="*/ 8 w 932"/>
                <a:gd name="T3" fmla="*/ 410 h 558"/>
                <a:gd name="T4" fmla="*/ 0 w 932"/>
                <a:gd name="T5" fmla="*/ 454 h 558"/>
                <a:gd name="T6" fmla="*/ 8 w 932"/>
                <a:gd name="T7" fmla="*/ 530 h 558"/>
                <a:gd name="T8" fmla="*/ 42 w 932"/>
                <a:gd name="T9" fmla="*/ 558 h 558"/>
                <a:gd name="T10" fmla="*/ 134 w 932"/>
                <a:gd name="T11" fmla="*/ 536 h 558"/>
                <a:gd name="T12" fmla="*/ 233 w 932"/>
                <a:gd name="T13" fmla="*/ 475 h 558"/>
                <a:gd name="T14" fmla="*/ 364 w 932"/>
                <a:gd name="T15" fmla="*/ 402 h 558"/>
                <a:gd name="T16" fmla="*/ 456 w 932"/>
                <a:gd name="T17" fmla="*/ 360 h 558"/>
                <a:gd name="T18" fmla="*/ 512 w 932"/>
                <a:gd name="T19" fmla="*/ 353 h 558"/>
                <a:gd name="T20" fmla="*/ 596 w 932"/>
                <a:gd name="T21" fmla="*/ 348 h 558"/>
                <a:gd name="T22" fmla="*/ 644 w 932"/>
                <a:gd name="T23" fmla="*/ 342 h 558"/>
                <a:gd name="T24" fmla="*/ 703 w 932"/>
                <a:gd name="T25" fmla="*/ 306 h 558"/>
                <a:gd name="T26" fmla="*/ 760 w 932"/>
                <a:gd name="T27" fmla="*/ 289 h 558"/>
                <a:gd name="T28" fmla="*/ 788 w 932"/>
                <a:gd name="T29" fmla="*/ 289 h 558"/>
                <a:gd name="T30" fmla="*/ 834 w 932"/>
                <a:gd name="T31" fmla="*/ 289 h 558"/>
                <a:gd name="T32" fmla="*/ 848 w 932"/>
                <a:gd name="T33" fmla="*/ 269 h 558"/>
                <a:gd name="T34" fmla="*/ 854 w 932"/>
                <a:gd name="T35" fmla="*/ 211 h 558"/>
                <a:gd name="T36" fmla="*/ 880 w 932"/>
                <a:gd name="T37" fmla="*/ 151 h 558"/>
                <a:gd name="T38" fmla="*/ 918 w 932"/>
                <a:gd name="T39" fmla="*/ 92 h 558"/>
                <a:gd name="T40" fmla="*/ 932 w 932"/>
                <a:gd name="T41" fmla="*/ 64 h 558"/>
                <a:gd name="T42" fmla="*/ 922 w 932"/>
                <a:gd name="T43" fmla="*/ 28 h 558"/>
                <a:gd name="T44" fmla="*/ 866 w 932"/>
                <a:gd name="T45" fmla="*/ 0 h 558"/>
                <a:gd name="T46" fmla="*/ 826 w 932"/>
                <a:gd name="T47" fmla="*/ 8 h 558"/>
                <a:gd name="T48" fmla="*/ 784 w 932"/>
                <a:gd name="T49" fmla="*/ 134 h 558"/>
                <a:gd name="T50" fmla="*/ 768 w 932"/>
                <a:gd name="T51" fmla="*/ 233 h 558"/>
                <a:gd name="T52" fmla="*/ 740 w 932"/>
                <a:gd name="T53" fmla="*/ 247 h 558"/>
                <a:gd name="T54" fmla="*/ 624 w 932"/>
                <a:gd name="T55" fmla="*/ 256 h 558"/>
                <a:gd name="T56" fmla="*/ 499 w 932"/>
                <a:gd name="T57" fmla="*/ 269 h 558"/>
                <a:gd name="T58" fmla="*/ 420 w 932"/>
                <a:gd name="T59" fmla="*/ 264 h 558"/>
                <a:gd name="T60" fmla="*/ 378 w 932"/>
                <a:gd name="T61" fmla="*/ 283 h 558"/>
                <a:gd name="T62" fmla="*/ 294 w 932"/>
                <a:gd name="T63" fmla="*/ 311 h 558"/>
                <a:gd name="T64" fmla="*/ 154 w 932"/>
                <a:gd name="T65" fmla="*/ 353 h 558"/>
                <a:gd name="T66" fmla="*/ 45 w 932"/>
                <a:gd name="T67" fmla="*/ 384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32" h="558">
                  <a:moveTo>
                    <a:pt x="45" y="384"/>
                  </a:moveTo>
                  <a:lnTo>
                    <a:pt x="8" y="410"/>
                  </a:lnTo>
                  <a:lnTo>
                    <a:pt x="0" y="454"/>
                  </a:lnTo>
                  <a:lnTo>
                    <a:pt x="8" y="530"/>
                  </a:lnTo>
                  <a:lnTo>
                    <a:pt x="42" y="558"/>
                  </a:lnTo>
                  <a:lnTo>
                    <a:pt x="134" y="536"/>
                  </a:lnTo>
                  <a:lnTo>
                    <a:pt x="233" y="475"/>
                  </a:lnTo>
                  <a:lnTo>
                    <a:pt x="364" y="402"/>
                  </a:lnTo>
                  <a:lnTo>
                    <a:pt x="456" y="360"/>
                  </a:lnTo>
                  <a:lnTo>
                    <a:pt x="512" y="353"/>
                  </a:lnTo>
                  <a:lnTo>
                    <a:pt x="596" y="348"/>
                  </a:lnTo>
                  <a:lnTo>
                    <a:pt x="644" y="342"/>
                  </a:lnTo>
                  <a:lnTo>
                    <a:pt x="703" y="306"/>
                  </a:lnTo>
                  <a:lnTo>
                    <a:pt x="760" y="289"/>
                  </a:lnTo>
                  <a:lnTo>
                    <a:pt x="788" y="289"/>
                  </a:lnTo>
                  <a:lnTo>
                    <a:pt x="834" y="289"/>
                  </a:lnTo>
                  <a:lnTo>
                    <a:pt x="848" y="269"/>
                  </a:lnTo>
                  <a:lnTo>
                    <a:pt x="854" y="211"/>
                  </a:lnTo>
                  <a:lnTo>
                    <a:pt x="880" y="151"/>
                  </a:lnTo>
                  <a:lnTo>
                    <a:pt x="918" y="92"/>
                  </a:lnTo>
                  <a:lnTo>
                    <a:pt x="932" y="64"/>
                  </a:lnTo>
                  <a:lnTo>
                    <a:pt x="922" y="28"/>
                  </a:lnTo>
                  <a:lnTo>
                    <a:pt x="866" y="0"/>
                  </a:lnTo>
                  <a:lnTo>
                    <a:pt x="826" y="8"/>
                  </a:lnTo>
                  <a:lnTo>
                    <a:pt x="784" y="134"/>
                  </a:lnTo>
                  <a:lnTo>
                    <a:pt x="768" y="233"/>
                  </a:lnTo>
                  <a:lnTo>
                    <a:pt x="740" y="247"/>
                  </a:lnTo>
                  <a:lnTo>
                    <a:pt x="624" y="256"/>
                  </a:lnTo>
                  <a:lnTo>
                    <a:pt x="499" y="269"/>
                  </a:lnTo>
                  <a:lnTo>
                    <a:pt x="420" y="264"/>
                  </a:lnTo>
                  <a:lnTo>
                    <a:pt x="378" y="283"/>
                  </a:lnTo>
                  <a:lnTo>
                    <a:pt x="294" y="311"/>
                  </a:lnTo>
                  <a:lnTo>
                    <a:pt x="154" y="353"/>
                  </a:lnTo>
                  <a:lnTo>
                    <a:pt x="45" y="3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4" name="Freeform 10">
              <a:extLst>
                <a:ext uri="{FF2B5EF4-FFF2-40B4-BE49-F238E27FC236}">
                  <a16:creationId xmlns:a16="http://schemas.microsoft.com/office/drawing/2014/main" id="{08557B17-E2F5-148E-6507-485229A58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" y="2530"/>
              <a:ext cx="379" cy="319"/>
            </a:xfrm>
            <a:custGeom>
              <a:avLst/>
              <a:gdLst>
                <a:gd name="T0" fmla="*/ 28 w 759"/>
                <a:gd name="T1" fmla="*/ 482 h 638"/>
                <a:gd name="T2" fmla="*/ 0 w 759"/>
                <a:gd name="T3" fmla="*/ 511 h 638"/>
                <a:gd name="T4" fmla="*/ 0 w 759"/>
                <a:gd name="T5" fmla="*/ 553 h 638"/>
                <a:gd name="T6" fmla="*/ 18 w 759"/>
                <a:gd name="T7" fmla="*/ 617 h 638"/>
                <a:gd name="T8" fmla="*/ 54 w 759"/>
                <a:gd name="T9" fmla="*/ 638 h 638"/>
                <a:gd name="T10" fmla="*/ 132 w 759"/>
                <a:gd name="T11" fmla="*/ 603 h 638"/>
                <a:gd name="T12" fmla="*/ 211 w 759"/>
                <a:gd name="T13" fmla="*/ 530 h 638"/>
                <a:gd name="T14" fmla="*/ 314 w 759"/>
                <a:gd name="T15" fmla="*/ 443 h 638"/>
                <a:gd name="T16" fmla="*/ 387 w 759"/>
                <a:gd name="T17" fmla="*/ 390 h 638"/>
                <a:gd name="T18" fmla="*/ 437 w 759"/>
                <a:gd name="T19" fmla="*/ 373 h 638"/>
                <a:gd name="T20" fmla="*/ 510 w 759"/>
                <a:gd name="T21" fmla="*/ 354 h 638"/>
                <a:gd name="T22" fmla="*/ 552 w 759"/>
                <a:gd name="T23" fmla="*/ 342 h 638"/>
                <a:gd name="T24" fmla="*/ 597 w 759"/>
                <a:gd name="T25" fmla="*/ 301 h 638"/>
                <a:gd name="T26" fmla="*/ 647 w 759"/>
                <a:gd name="T27" fmla="*/ 276 h 638"/>
                <a:gd name="T28" fmla="*/ 670 w 759"/>
                <a:gd name="T29" fmla="*/ 269 h 638"/>
                <a:gd name="T30" fmla="*/ 710 w 759"/>
                <a:gd name="T31" fmla="*/ 262 h 638"/>
                <a:gd name="T32" fmla="*/ 718 w 759"/>
                <a:gd name="T33" fmla="*/ 242 h 638"/>
                <a:gd name="T34" fmla="*/ 717 w 759"/>
                <a:gd name="T35" fmla="*/ 191 h 638"/>
                <a:gd name="T36" fmla="*/ 729 w 759"/>
                <a:gd name="T37" fmla="*/ 132 h 638"/>
                <a:gd name="T38" fmla="*/ 751 w 759"/>
                <a:gd name="T39" fmla="*/ 71 h 638"/>
                <a:gd name="T40" fmla="*/ 759 w 759"/>
                <a:gd name="T41" fmla="*/ 46 h 638"/>
                <a:gd name="T42" fmla="*/ 745 w 759"/>
                <a:gd name="T43" fmla="*/ 17 h 638"/>
                <a:gd name="T44" fmla="*/ 689 w 759"/>
                <a:gd name="T45" fmla="*/ 0 h 638"/>
                <a:gd name="T46" fmla="*/ 656 w 759"/>
                <a:gd name="T47" fmla="*/ 12 h 638"/>
                <a:gd name="T48" fmla="*/ 639 w 759"/>
                <a:gd name="T49" fmla="*/ 133 h 638"/>
                <a:gd name="T50" fmla="*/ 642 w 759"/>
                <a:gd name="T51" fmla="*/ 222 h 638"/>
                <a:gd name="T52" fmla="*/ 622 w 759"/>
                <a:gd name="T53" fmla="*/ 239 h 638"/>
                <a:gd name="T54" fmla="*/ 518 w 759"/>
                <a:gd name="T55" fmla="*/ 269 h 638"/>
                <a:gd name="T56" fmla="*/ 410 w 759"/>
                <a:gd name="T57" fmla="*/ 301 h 638"/>
                <a:gd name="T58" fmla="*/ 339 w 759"/>
                <a:gd name="T59" fmla="*/ 312 h 638"/>
                <a:gd name="T60" fmla="*/ 306 w 759"/>
                <a:gd name="T61" fmla="*/ 335 h 638"/>
                <a:gd name="T62" fmla="*/ 236 w 759"/>
                <a:gd name="T63" fmla="*/ 376 h 638"/>
                <a:gd name="T64" fmla="*/ 118 w 759"/>
                <a:gd name="T65" fmla="*/ 435 h 638"/>
                <a:gd name="T66" fmla="*/ 28 w 759"/>
                <a:gd name="T67" fmla="*/ 482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59" h="638">
                  <a:moveTo>
                    <a:pt x="28" y="482"/>
                  </a:moveTo>
                  <a:lnTo>
                    <a:pt x="0" y="511"/>
                  </a:lnTo>
                  <a:lnTo>
                    <a:pt x="0" y="553"/>
                  </a:lnTo>
                  <a:lnTo>
                    <a:pt x="18" y="617"/>
                  </a:lnTo>
                  <a:lnTo>
                    <a:pt x="54" y="638"/>
                  </a:lnTo>
                  <a:lnTo>
                    <a:pt x="132" y="603"/>
                  </a:lnTo>
                  <a:lnTo>
                    <a:pt x="211" y="530"/>
                  </a:lnTo>
                  <a:lnTo>
                    <a:pt x="314" y="443"/>
                  </a:lnTo>
                  <a:lnTo>
                    <a:pt x="387" y="390"/>
                  </a:lnTo>
                  <a:lnTo>
                    <a:pt x="437" y="373"/>
                  </a:lnTo>
                  <a:lnTo>
                    <a:pt x="510" y="354"/>
                  </a:lnTo>
                  <a:lnTo>
                    <a:pt x="552" y="342"/>
                  </a:lnTo>
                  <a:lnTo>
                    <a:pt x="597" y="301"/>
                  </a:lnTo>
                  <a:lnTo>
                    <a:pt x="647" y="276"/>
                  </a:lnTo>
                  <a:lnTo>
                    <a:pt x="670" y="269"/>
                  </a:lnTo>
                  <a:lnTo>
                    <a:pt x="710" y="262"/>
                  </a:lnTo>
                  <a:lnTo>
                    <a:pt x="718" y="242"/>
                  </a:lnTo>
                  <a:lnTo>
                    <a:pt x="717" y="191"/>
                  </a:lnTo>
                  <a:lnTo>
                    <a:pt x="729" y="132"/>
                  </a:lnTo>
                  <a:lnTo>
                    <a:pt x="751" y="71"/>
                  </a:lnTo>
                  <a:lnTo>
                    <a:pt x="759" y="46"/>
                  </a:lnTo>
                  <a:lnTo>
                    <a:pt x="745" y="17"/>
                  </a:lnTo>
                  <a:lnTo>
                    <a:pt x="689" y="0"/>
                  </a:lnTo>
                  <a:lnTo>
                    <a:pt x="656" y="12"/>
                  </a:lnTo>
                  <a:lnTo>
                    <a:pt x="639" y="133"/>
                  </a:lnTo>
                  <a:lnTo>
                    <a:pt x="642" y="222"/>
                  </a:lnTo>
                  <a:lnTo>
                    <a:pt x="622" y="239"/>
                  </a:lnTo>
                  <a:lnTo>
                    <a:pt x="518" y="269"/>
                  </a:lnTo>
                  <a:lnTo>
                    <a:pt x="410" y="301"/>
                  </a:lnTo>
                  <a:lnTo>
                    <a:pt x="339" y="312"/>
                  </a:lnTo>
                  <a:lnTo>
                    <a:pt x="306" y="335"/>
                  </a:lnTo>
                  <a:lnTo>
                    <a:pt x="236" y="376"/>
                  </a:lnTo>
                  <a:lnTo>
                    <a:pt x="118" y="435"/>
                  </a:lnTo>
                  <a:lnTo>
                    <a:pt x="28" y="4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2235" name="Group 11">
            <a:extLst>
              <a:ext uri="{FF2B5EF4-FFF2-40B4-BE49-F238E27FC236}">
                <a16:creationId xmlns:a16="http://schemas.microsoft.com/office/drawing/2014/main" id="{59413AFE-AA89-4FD8-69CD-5EF469094289}"/>
              </a:ext>
            </a:extLst>
          </p:cNvPr>
          <p:cNvGrpSpPr>
            <a:grpSpLocks/>
          </p:cNvGrpSpPr>
          <p:nvPr/>
        </p:nvGrpSpPr>
        <p:grpSpPr bwMode="auto">
          <a:xfrm>
            <a:off x="4729163" y="3152775"/>
            <a:ext cx="2998787" cy="1255713"/>
            <a:chOff x="2979" y="1920"/>
            <a:chExt cx="1889" cy="764"/>
          </a:xfrm>
        </p:grpSpPr>
        <p:grpSp>
          <p:nvGrpSpPr>
            <p:cNvPr id="52236" name="Group 12">
              <a:extLst>
                <a:ext uri="{FF2B5EF4-FFF2-40B4-BE49-F238E27FC236}">
                  <a16:creationId xmlns:a16="http://schemas.microsoft.com/office/drawing/2014/main" id="{95E0576F-0B9F-64F8-9151-B5B1D79F3F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9" y="1920"/>
              <a:ext cx="717" cy="764"/>
              <a:chOff x="2607" y="1922"/>
              <a:chExt cx="717" cy="764"/>
            </a:xfrm>
          </p:grpSpPr>
          <p:sp>
            <p:nvSpPr>
              <p:cNvPr id="52237" name="Freeform 13">
                <a:extLst>
                  <a:ext uri="{FF2B5EF4-FFF2-40B4-BE49-F238E27FC236}">
                    <a16:creationId xmlns:a16="http://schemas.microsoft.com/office/drawing/2014/main" id="{C6BEA33D-E723-EDB8-A038-5FEB91C38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1929"/>
                <a:ext cx="701" cy="749"/>
              </a:xfrm>
              <a:custGeom>
                <a:avLst/>
                <a:gdLst>
                  <a:gd name="T0" fmla="*/ 289 w 1401"/>
                  <a:gd name="T1" fmla="*/ 909 h 1500"/>
                  <a:gd name="T2" fmla="*/ 169 w 1401"/>
                  <a:gd name="T3" fmla="*/ 985 h 1500"/>
                  <a:gd name="T4" fmla="*/ 21 w 1401"/>
                  <a:gd name="T5" fmla="*/ 1082 h 1500"/>
                  <a:gd name="T6" fmla="*/ 6 w 1401"/>
                  <a:gd name="T7" fmla="*/ 1178 h 1500"/>
                  <a:gd name="T8" fmla="*/ 0 w 1401"/>
                  <a:gd name="T9" fmla="*/ 1360 h 1500"/>
                  <a:gd name="T10" fmla="*/ 220 w 1401"/>
                  <a:gd name="T11" fmla="*/ 1385 h 1500"/>
                  <a:gd name="T12" fmla="*/ 469 w 1401"/>
                  <a:gd name="T13" fmla="*/ 1397 h 1500"/>
                  <a:gd name="T14" fmla="*/ 838 w 1401"/>
                  <a:gd name="T15" fmla="*/ 1450 h 1500"/>
                  <a:gd name="T16" fmla="*/ 1110 w 1401"/>
                  <a:gd name="T17" fmla="*/ 1500 h 1500"/>
                  <a:gd name="T18" fmla="*/ 1234 w 1401"/>
                  <a:gd name="T19" fmla="*/ 1340 h 1500"/>
                  <a:gd name="T20" fmla="*/ 1401 w 1401"/>
                  <a:gd name="T21" fmla="*/ 1013 h 1500"/>
                  <a:gd name="T22" fmla="*/ 1396 w 1401"/>
                  <a:gd name="T23" fmla="*/ 908 h 1500"/>
                  <a:gd name="T24" fmla="*/ 1360 w 1401"/>
                  <a:gd name="T25" fmla="*/ 859 h 1500"/>
                  <a:gd name="T26" fmla="*/ 1236 w 1401"/>
                  <a:gd name="T27" fmla="*/ 847 h 1500"/>
                  <a:gd name="T28" fmla="*/ 1337 w 1401"/>
                  <a:gd name="T29" fmla="*/ 594 h 1500"/>
                  <a:gd name="T30" fmla="*/ 1357 w 1401"/>
                  <a:gd name="T31" fmla="*/ 514 h 1500"/>
                  <a:gd name="T32" fmla="*/ 1360 w 1401"/>
                  <a:gd name="T33" fmla="*/ 308 h 1500"/>
                  <a:gd name="T34" fmla="*/ 1354 w 1401"/>
                  <a:gd name="T35" fmla="*/ 154 h 1500"/>
                  <a:gd name="T36" fmla="*/ 1315 w 1401"/>
                  <a:gd name="T37" fmla="*/ 78 h 1500"/>
                  <a:gd name="T38" fmla="*/ 1275 w 1401"/>
                  <a:gd name="T39" fmla="*/ 73 h 1500"/>
                  <a:gd name="T40" fmla="*/ 1175 w 1401"/>
                  <a:gd name="T41" fmla="*/ 73 h 1500"/>
                  <a:gd name="T42" fmla="*/ 1012 w 1401"/>
                  <a:gd name="T43" fmla="*/ 56 h 1500"/>
                  <a:gd name="T44" fmla="*/ 909 w 1401"/>
                  <a:gd name="T45" fmla="*/ 25 h 1500"/>
                  <a:gd name="T46" fmla="*/ 797 w 1401"/>
                  <a:gd name="T47" fmla="*/ 0 h 1500"/>
                  <a:gd name="T48" fmla="*/ 752 w 1401"/>
                  <a:gd name="T49" fmla="*/ 5 h 1500"/>
                  <a:gd name="T50" fmla="*/ 647 w 1401"/>
                  <a:gd name="T51" fmla="*/ 33 h 1500"/>
                  <a:gd name="T52" fmla="*/ 500 w 1401"/>
                  <a:gd name="T53" fmla="*/ 48 h 1500"/>
                  <a:gd name="T54" fmla="*/ 308 w 1401"/>
                  <a:gd name="T55" fmla="*/ 82 h 1500"/>
                  <a:gd name="T56" fmla="*/ 233 w 1401"/>
                  <a:gd name="T57" fmla="*/ 114 h 1500"/>
                  <a:gd name="T58" fmla="*/ 158 w 1401"/>
                  <a:gd name="T59" fmla="*/ 171 h 1500"/>
                  <a:gd name="T60" fmla="*/ 130 w 1401"/>
                  <a:gd name="T61" fmla="*/ 269 h 1500"/>
                  <a:gd name="T62" fmla="*/ 105 w 1401"/>
                  <a:gd name="T63" fmla="*/ 434 h 1500"/>
                  <a:gd name="T64" fmla="*/ 81 w 1401"/>
                  <a:gd name="T65" fmla="*/ 631 h 1500"/>
                  <a:gd name="T66" fmla="*/ 76 w 1401"/>
                  <a:gd name="T67" fmla="*/ 749 h 1500"/>
                  <a:gd name="T68" fmla="*/ 93 w 1401"/>
                  <a:gd name="T69" fmla="*/ 821 h 1500"/>
                  <a:gd name="T70" fmla="*/ 129 w 1401"/>
                  <a:gd name="T71" fmla="*/ 863 h 1500"/>
                  <a:gd name="T72" fmla="*/ 177 w 1401"/>
                  <a:gd name="T73" fmla="*/ 884 h 1500"/>
                  <a:gd name="T74" fmla="*/ 289 w 1401"/>
                  <a:gd name="T75" fmla="*/ 909 h 1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01" h="1500">
                    <a:moveTo>
                      <a:pt x="289" y="909"/>
                    </a:moveTo>
                    <a:lnTo>
                      <a:pt x="169" y="985"/>
                    </a:lnTo>
                    <a:lnTo>
                      <a:pt x="21" y="1082"/>
                    </a:lnTo>
                    <a:lnTo>
                      <a:pt x="6" y="1178"/>
                    </a:lnTo>
                    <a:lnTo>
                      <a:pt x="0" y="1360"/>
                    </a:lnTo>
                    <a:lnTo>
                      <a:pt x="220" y="1385"/>
                    </a:lnTo>
                    <a:lnTo>
                      <a:pt x="469" y="1397"/>
                    </a:lnTo>
                    <a:lnTo>
                      <a:pt x="838" y="1450"/>
                    </a:lnTo>
                    <a:lnTo>
                      <a:pt x="1110" y="1500"/>
                    </a:lnTo>
                    <a:lnTo>
                      <a:pt x="1234" y="1340"/>
                    </a:lnTo>
                    <a:lnTo>
                      <a:pt x="1401" y="1013"/>
                    </a:lnTo>
                    <a:lnTo>
                      <a:pt x="1396" y="908"/>
                    </a:lnTo>
                    <a:lnTo>
                      <a:pt x="1360" y="859"/>
                    </a:lnTo>
                    <a:lnTo>
                      <a:pt x="1236" y="847"/>
                    </a:lnTo>
                    <a:lnTo>
                      <a:pt x="1337" y="594"/>
                    </a:lnTo>
                    <a:lnTo>
                      <a:pt x="1357" y="514"/>
                    </a:lnTo>
                    <a:lnTo>
                      <a:pt x="1360" y="308"/>
                    </a:lnTo>
                    <a:lnTo>
                      <a:pt x="1354" y="154"/>
                    </a:lnTo>
                    <a:lnTo>
                      <a:pt x="1315" y="78"/>
                    </a:lnTo>
                    <a:lnTo>
                      <a:pt x="1275" y="73"/>
                    </a:lnTo>
                    <a:lnTo>
                      <a:pt x="1175" y="73"/>
                    </a:lnTo>
                    <a:lnTo>
                      <a:pt x="1012" y="56"/>
                    </a:lnTo>
                    <a:lnTo>
                      <a:pt x="909" y="25"/>
                    </a:lnTo>
                    <a:lnTo>
                      <a:pt x="797" y="0"/>
                    </a:lnTo>
                    <a:lnTo>
                      <a:pt x="752" y="5"/>
                    </a:lnTo>
                    <a:lnTo>
                      <a:pt x="647" y="33"/>
                    </a:lnTo>
                    <a:lnTo>
                      <a:pt x="500" y="48"/>
                    </a:lnTo>
                    <a:lnTo>
                      <a:pt x="308" y="82"/>
                    </a:lnTo>
                    <a:lnTo>
                      <a:pt x="233" y="114"/>
                    </a:lnTo>
                    <a:lnTo>
                      <a:pt x="158" y="171"/>
                    </a:lnTo>
                    <a:lnTo>
                      <a:pt x="130" y="269"/>
                    </a:lnTo>
                    <a:lnTo>
                      <a:pt x="105" y="434"/>
                    </a:lnTo>
                    <a:lnTo>
                      <a:pt x="81" y="631"/>
                    </a:lnTo>
                    <a:lnTo>
                      <a:pt x="76" y="749"/>
                    </a:lnTo>
                    <a:lnTo>
                      <a:pt x="93" y="821"/>
                    </a:lnTo>
                    <a:lnTo>
                      <a:pt x="129" y="863"/>
                    </a:lnTo>
                    <a:lnTo>
                      <a:pt x="177" y="884"/>
                    </a:lnTo>
                    <a:lnTo>
                      <a:pt x="289" y="909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38" name="Freeform 14">
                <a:extLst>
                  <a:ext uri="{FF2B5EF4-FFF2-40B4-BE49-F238E27FC236}">
                    <a16:creationId xmlns:a16="http://schemas.microsoft.com/office/drawing/2014/main" id="{E1966AA9-7178-5CAE-49C3-ADBC45CDE0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7" y="2032"/>
                <a:ext cx="389" cy="348"/>
              </a:xfrm>
              <a:custGeom>
                <a:avLst/>
                <a:gdLst>
                  <a:gd name="T0" fmla="*/ 37 w 777"/>
                  <a:gd name="T1" fmla="*/ 143 h 696"/>
                  <a:gd name="T2" fmla="*/ 64 w 777"/>
                  <a:gd name="T3" fmla="*/ 32 h 696"/>
                  <a:gd name="T4" fmla="*/ 87 w 777"/>
                  <a:gd name="T5" fmla="*/ 4 h 696"/>
                  <a:gd name="T6" fmla="*/ 135 w 777"/>
                  <a:gd name="T7" fmla="*/ 0 h 696"/>
                  <a:gd name="T8" fmla="*/ 334 w 777"/>
                  <a:gd name="T9" fmla="*/ 25 h 696"/>
                  <a:gd name="T10" fmla="*/ 577 w 777"/>
                  <a:gd name="T11" fmla="*/ 60 h 696"/>
                  <a:gd name="T12" fmla="*/ 718 w 777"/>
                  <a:gd name="T13" fmla="*/ 85 h 696"/>
                  <a:gd name="T14" fmla="*/ 749 w 777"/>
                  <a:gd name="T15" fmla="*/ 112 h 696"/>
                  <a:gd name="T16" fmla="*/ 766 w 777"/>
                  <a:gd name="T17" fmla="*/ 158 h 696"/>
                  <a:gd name="T18" fmla="*/ 774 w 777"/>
                  <a:gd name="T19" fmla="*/ 340 h 696"/>
                  <a:gd name="T20" fmla="*/ 777 w 777"/>
                  <a:gd name="T21" fmla="*/ 541 h 696"/>
                  <a:gd name="T22" fmla="*/ 766 w 777"/>
                  <a:gd name="T23" fmla="*/ 668 h 696"/>
                  <a:gd name="T24" fmla="*/ 749 w 777"/>
                  <a:gd name="T25" fmla="*/ 690 h 696"/>
                  <a:gd name="T26" fmla="*/ 704 w 777"/>
                  <a:gd name="T27" fmla="*/ 696 h 696"/>
                  <a:gd name="T28" fmla="*/ 496 w 777"/>
                  <a:gd name="T29" fmla="*/ 659 h 696"/>
                  <a:gd name="T30" fmla="*/ 182 w 777"/>
                  <a:gd name="T31" fmla="*/ 593 h 696"/>
                  <a:gd name="T32" fmla="*/ 25 w 777"/>
                  <a:gd name="T33" fmla="*/ 551 h 696"/>
                  <a:gd name="T34" fmla="*/ 4 w 777"/>
                  <a:gd name="T35" fmla="*/ 517 h 696"/>
                  <a:gd name="T36" fmla="*/ 0 w 777"/>
                  <a:gd name="T37" fmla="*/ 449 h 696"/>
                  <a:gd name="T38" fmla="*/ 9 w 777"/>
                  <a:gd name="T39" fmla="*/ 293 h 696"/>
                  <a:gd name="T40" fmla="*/ 37 w 777"/>
                  <a:gd name="T41" fmla="*/ 143 h 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77" h="696">
                    <a:moveTo>
                      <a:pt x="37" y="143"/>
                    </a:moveTo>
                    <a:lnTo>
                      <a:pt x="64" y="32"/>
                    </a:lnTo>
                    <a:lnTo>
                      <a:pt x="87" y="4"/>
                    </a:lnTo>
                    <a:lnTo>
                      <a:pt x="135" y="0"/>
                    </a:lnTo>
                    <a:lnTo>
                      <a:pt x="334" y="25"/>
                    </a:lnTo>
                    <a:lnTo>
                      <a:pt x="577" y="60"/>
                    </a:lnTo>
                    <a:lnTo>
                      <a:pt x="718" y="85"/>
                    </a:lnTo>
                    <a:lnTo>
                      <a:pt x="749" y="112"/>
                    </a:lnTo>
                    <a:lnTo>
                      <a:pt x="766" y="158"/>
                    </a:lnTo>
                    <a:lnTo>
                      <a:pt x="774" y="340"/>
                    </a:lnTo>
                    <a:lnTo>
                      <a:pt x="777" y="541"/>
                    </a:lnTo>
                    <a:lnTo>
                      <a:pt x="766" y="668"/>
                    </a:lnTo>
                    <a:lnTo>
                      <a:pt x="749" y="690"/>
                    </a:lnTo>
                    <a:lnTo>
                      <a:pt x="704" y="696"/>
                    </a:lnTo>
                    <a:lnTo>
                      <a:pt x="496" y="659"/>
                    </a:lnTo>
                    <a:lnTo>
                      <a:pt x="182" y="593"/>
                    </a:lnTo>
                    <a:lnTo>
                      <a:pt x="25" y="551"/>
                    </a:lnTo>
                    <a:lnTo>
                      <a:pt x="4" y="517"/>
                    </a:lnTo>
                    <a:lnTo>
                      <a:pt x="0" y="449"/>
                    </a:lnTo>
                    <a:lnTo>
                      <a:pt x="9" y="293"/>
                    </a:lnTo>
                    <a:lnTo>
                      <a:pt x="37" y="143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2239" name="Group 15">
                <a:extLst>
                  <a:ext uri="{FF2B5EF4-FFF2-40B4-BE49-F238E27FC236}">
                    <a16:creationId xmlns:a16="http://schemas.microsoft.com/office/drawing/2014/main" id="{03EBEE55-D7CD-FE96-2A90-9FACF63452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07" y="1922"/>
                <a:ext cx="717" cy="764"/>
                <a:chOff x="2607" y="1922"/>
                <a:chExt cx="717" cy="764"/>
              </a:xfrm>
            </p:grpSpPr>
            <p:sp>
              <p:nvSpPr>
                <p:cNvPr id="52240" name="Freeform 16">
                  <a:extLst>
                    <a:ext uri="{FF2B5EF4-FFF2-40B4-BE49-F238E27FC236}">
                      <a16:creationId xmlns:a16="http://schemas.microsoft.com/office/drawing/2014/main" id="{DCB3EE7E-6136-5B7A-242B-B073147F91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7" y="2347"/>
                  <a:ext cx="717" cy="339"/>
                </a:xfrm>
                <a:custGeom>
                  <a:avLst/>
                  <a:gdLst>
                    <a:gd name="T0" fmla="*/ 23 w 1434"/>
                    <a:gd name="T1" fmla="*/ 237 h 677"/>
                    <a:gd name="T2" fmla="*/ 216 w 1434"/>
                    <a:gd name="T3" fmla="*/ 118 h 677"/>
                    <a:gd name="T4" fmla="*/ 216 w 1434"/>
                    <a:gd name="T5" fmla="*/ 152 h 677"/>
                    <a:gd name="T6" fmla="*/ 84 w 1434"/>
                    <a:gd name="T7" fmla="*/ 239 h 677"/>
                    <a:gd name="T8" fmla="*/ 289 w 1434"/>
                    <a:gd name="T9" fmla="*/ 261 h 677"/>
                    <a:gd name="T10" fmla="*/ 715 w 1434"/>
                    <a:gd name="T11" fmla="*/ 334 h 677"/>
                    <a:gd name="T12" fmla="*/ 944 w 1434"/>
                    <a:gd name="T13" fmla="*/ 352 h 677"/>
                    <a:gd name="T14" fmla="*/ 1090 w 1434"/>
                    <a:gd name="T15" fmla="*/ 348 h 677"/>
                    <a:gd name="T16" fmla="*/ 1130 w 1434"/>
                    <a:gd name="T17" fmla="*/ 343 h 677"/>
                    <a:gd name="T18" fmla="*/ 1351 w 1434"/>
                    <a:gd name="T19" fmla="*/ 34 h 677"/>
                    <a:gd name="T20" fmla="*/ 1276 w 1434"/>
                    <a:gd name="T21" fmla="*/ 0 h 677"/>
                    <a:gd name="T22" fmla="*/ 1393 w 1434"/>
                    <a:gd name="T23" fmla="*/ 0 h 677"/>
                    <a:gd name="T24" fmla="*/ 1434 w 1434"/>
                    <a:gd name="T25" fmla="*/ 43 h 677"/>
                    <a:gd name="T26" fmla="*/ 1432 w 1434"/>
                    <a:gd name="T27" fmla="*/ 171 h 677"/>
                    <a:gd name="T28" fmla="*/ 1382 w 1434"/>
                    <a:gd name="T29" fmla="*/ 267 h 677"/>
                    <a:gd name="T30" fmla="*/ 1222 w 1434"/>
                    <a:gd name="T31" fmla="*/ 579 h 677"/>
                    <a:gd name="T32" fmla="*/ 1154 w 1434"/>
                    <a:gd name="T33" fmla="*/ 673 h 677"/>
                    <a:gd name="T34" fmla="*/ 1107 w 1434"/>
                    <a:gd name="T35" fmla="*/ 677 h 677"/>
                    <a:gd name="T36" fmla="*/ 762 w 1434"/>
                    <a:gd name="T37" fmla="*/ 615 h 677"/>
                    <a:gd name="T38" fmla="*/ 398 w 1434"/>
                    <a:gd name="T39" fmla="*/ 567 h 677"/>
                    <a:gd name="T40" fmla="*/ 53 w 1434"/>
                    <a:gd name="T41" fmla="*/ 537 h 677"/>
                    <a:gd name="T42" fmla="*/ 0 w 1434"/>
                    <a:gd name="T43" fmla="*/ 533 h 677"/>
                    <a:gd name="T44" fmla="*/ 11 w 1434"/>
                    <a:gd name="T45" fmla="*/ 435 h 677"/>
                    <a:gd name="T46" fmla="*/ 18 w 1434"/>
                    <a:gd name="T47" fmla="*/ 338 h 677"/>
                    <a:gd name="T48" fmla="*/ 25 w 1434"/>
                    <a:gd name="T49" fmla="*/ 286 h 677"/>
                    <a:gd name="T50" fmla="*/ 48 w 1434"/>
                    <a:gd name="T51" fmla="*/ 323 h 677"/>
                    <a:gd name="T52" fmla="*/ 42 w 1434"/>
                    <a:gd name="T53" fmla="*/ 404 h 677"/>
                    <a:gd name="T54" fmla="*/ 40 w 1434"/>
                    <a:gd name="T55" fmla="*/ 486 h 677"/>
                    <a:gd name="T56" fmla="*/ 135 w 1434"/>
                    <a:gd name="T57" fmla="*/ 517 h 677"/>
                    <a:gd name="T58" fmla="*/ 364 w 1434"/>
                    <a:gd name="T59" fmla="*/ 531 h 677"/>
                    <a:gd name="T60" fmla="*/ 558 w 1434"/>
                    <a:gd name="T61" fmla="*/ 545 h 677"/>
                    <a:gd name="T62" fmla="*/ 718 w 1434"/>
                    <a:gd name="T63" fmla="*/ 572 h 677"/>
                    <a:gd name="T64" fmla="*/ 956 w 1434"/>
                    <a:gd name="T65" fmla="*/ 610 h 677"/>
                    <a:gd name="T66" fmla="*/ 1109 w 1434"/>
                    <a:gd name="T67" fmla="*/ 632 h 677"/>
                    <a:gd name="T68" fmla="*/ 1121 w 1434"/>
                    <a:gd name="T69" fmla="*/ 590 h 677"/>
                    <a:gd name="T70" fmla="*/ 1121 w 1434"/>
                    <a:gd name="T71" fmla="*/ 494 h 677"/>
                    <a:gd name="T72" fmla="*/ 1124 w 1434"/>
                    <a:gd name="T73" fmla="*/ 388 h 677"/>
                    <a:gd name="T74" fmla="*/ 1141 w 1434"/>
                    <a:gd name="T75" fmla="*/ 416 h 677"/>
                    <a:gd name="T76" fmla="*/ 1144 w 1434"/>
                    <a:gd name="T77" fmla="*/ 534 h 677"/>
                    <a:gd name="T78" fmla="*/ 1157 w 1434"/>
                    <a:gd name="T79" fmla="*/ 596 h 677"/>
                    <a:gd name="T80" fmla="*/ 1188 w 1434"/>
                    <a:gd name="T81" fmla="*/ 570 h 677"/>
                    <a:gd name="T82" fmla="*/ 1245 w 1434"/>
                    <a:gd name="T83" fmla="*/ 463 h 677"/>
                    <a:gd name="T84" fmla="*/ 1331 w 1434"/>
                    <a:gd name="T85" fmla="*/ 310 h 677"/>
                    <a:gd name="T86" fmla="*/ 1395 w 1434"/>
                    <a:gd name="T87" fmla="*/ 186 h 677"/>
                    <a:gd name="T88" fmla="*/ 1409 w 1434"/>
                    <a:gd name="T89" fmla="*/ 150 h 677"/>
                    <a:gd name="T90" fmla="*/ 1401 w 1434"/>
                    <a:gd name="T91" fmla="*/ 56 h 677"/>
                    <a:gd name="T92" fmla="*/ 1381 w 1434"/>
                    <a:gd name="T93" fmla="*/ 43 h 677"/>
                    <a:gd name="T94" fmla="*/ 1318 w 1434"/>
                    <a:gd name="T95" fmla="*/ 146 h 677"/>
                    <a:gd name="T96" fmla="*/ 1216 w 1434"/>
                    <a:gd name="T97" fmla="*/ 275 h 677"/>
                    <a:gd name="T98" fmla="*/ 1138 w 1434"/>
                    <a:gd name="T99" fmla="*/ 376 h 677"/>
                    <a:gd name="T100" fmla="*/ 1077 w 1434"/>
                    <a:gd name="T101" fmla="*/ 383 h 677"/>
                    <a:gd name="T102" fmla="*/ 869 w 1434"/>
                    <a:gd name="T103" fmla="*/ 377 h 677"/>
                    <a:gd name="T104" fmla="*/ 617 w 1434"/>
                    <a:gd name="T105" fmla="*/ 352 h 677"/>
                    <a:gd name="T106" fmla="*/ 378 w 1434"/>
                    <a:gd name="T107" fmla="*/ 315 h 677"/>
                    <a:gd name="T108" fmla="*/ 102 w 1434"/>
                    <a:gd name="T109" fmla="*/ 272 h 677"/>
                    <a:gd name="T110" fmla="*/ 23 w 1434"/>
                    <a:gd name="T111" fmla="*/ 237 h 6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434" h="677">
                      <a:moveTo>
                        <a:pt x="23" y="237"/>
                      </a:moveTo>
                      <a:lnTo>
                        <a:pt x="216" y="118"/>
                      </a:lnTo>
                      <a:lnTo>
                        <a:pt x="216" y="152"/>
                      </a:lnTo>
                      <a:lnTo>
                        <a:pt x="84" y="239"/>
                      </a:lnTo>
                      <a:lnTo>
                        <a:pt x="289" y="261"/>
                      </a:lnTo>
                      <a:lnTo>
                        <a:pt x="715" y="334"/>
                      </a:lnTo>
                      <a:lnTo>
                        <a:pt x="944" y="352"/>
                      </a:lnTo>
                      <a:lnTo>
                        <a:pt x="1090" y="348"/>
                      </a:lnTo>
                      <a:lnTo>
                        <a:pt x="1130" y="343"/>
                      </a:lnTo>
                      <a:lnTo>
                        <a:pt x="1351" y="34"/>
                      </a:lnTo>
                      <a:lnTo>
                        <a:pt x="1276" y="0"/>
                      </a:lnTo>
                      <a:lnTo>
                        <a:pt x="1393" y="0"/>
                      </a:lnTo>
                      <a:lnTo>
                        <a:pt x="1434" y="43"/>
                      </a:lnTo>
                      <a:lnTo>
                        <a:pt x="1432" y="171"/>
                      </a:lnTo>
                      <a:lnTo>
                        <a:pt x="1382" y="267"/>
                      </a:lnTo>
                      <a:lnTo>
                        <a:pt x="1222" y="579"/>
                      </a:lnTo>
                      <a:lnTo>
                        <a:pt x="1154" y="673"/>
                      </a:lnTo>
                      <a:lnTo>
                        <a:pt x="1107" y="677"/>
                      </a:lnTo>
                      <a:lnTo>
                        <a:pt x="762" y="615"/>
                      </a:lnTo>
                      <a:lnTo>
                        <a:pt x="398" y="567"/>
                      </a:lnTo>
                      <a:lnTo>
                        <a:pt x="53" y="537"/>
                      </a:lnTo>
                      <a:lnTo>
                        <a:pt x="0" y="533"/>
                      </a:lnTo>
                      <a:lnTo>
                        <a:pt x="11" y="435"/>
                      </a:lnTo>
                      <a:lnTo>
                        <a:pt x="18" y="338"/>
                      </a:lnTo>
                      <a:lnTo>
                        <a:pt x="25" y="286"/>
                      </a:lnTo>
                      <a:lnTo>
                        <a:pt x="48" y="323"/>
                      </a:lnTo>
                      <a:lnTo>
                        <a:pt x="42" y="404"/>
                      </a:lnTo>
                      <a:lnTo>
                        <a:pt x="40" y="486"/>
                      </a:lnTo>
                      <a:lnTo>
                        <a:pt x="135" y="517"/>
                      </a:lnTo>
                      <a:lnTo>
                        <a:pt x="364" y="531"/>
                      </a:lnTo>
                      <a:lnTo>
                        <a:pt x="558" y="545"/>
                      </a:lnTo>
                      <a:lnTo>
                        <a:pt x="718" y="572"/>
                      </a:lnTo>
                      <a:lnTo>
                        <a:pt x="956" y="610"/>
                      </a:lnTo>
                      <a:lnTo>
                        <a:pt x="1109" y="632"/>
                      </a:lnTo>
                      <a:lnTo>
                        <a:pt x="1121" y="590"/>
                      </a:lnTo>
                      <a:lnTo>
                        <a:pt x="1121" y="494"/>
                      </a:lnTo>
                      <a:lnTo>
                        <a:pt x="1124" y="388"/>
                      </a:lnTo>
                      <a:lnTo>
                        <a:pt x="1141" y="416"/>
                      </a:lnTo>
                      <a:lnTo>
                        <a:pt x="1144" y="534"/>
                      </a:lnTo>
                      <a:lnTo>
                        <a:pt x="1157" y="596"/>
                      </a:lnTo>
                      <a:lnTo>
                        <a:pt x="1188" y="570"/>
                      </a:lnTo>
                      <a:lnTo>
                        <a:pt x="1245" y="463"/>
                      </a:lnTo>
                      <a:lnTo>
                        <a:pt x="1331" y="310"/>
                      </a:lnTo>
                      <a:lnTo>
                        <a:pt x="1395" y="186"/>
                      </a:lnTo>
                      <a:lnTo>
                        <a:pt x="1409" y="150"/>
                      </a:lnTo>
                      <a:lnTo>
                        <a:pt x="1401" y="56"/>
                      </a:lnTo>
                      <a:lnTo>
                        <a:pt x="1381" y="43"/>
                      </a:lnTo>
                      <a:lnTo>
                        <a:pt x="1318" y="146"/>
                      </a:lnTo>
                      <a:lnTo>
                        <a:pt x="1216" y="275"/>
                      </a:lnTo>
                      <a:lnTo>
                        <a:pt x="1138" y="376"/>
                      </a:lnTo>
                      <a:lnTo>
                        <a:pt x="1077" y="383"/>
                      </a:lnTo>
                      <a:lnTo>
                        <a:pt x="869" y="377"/>
                      </a:lnTo>
                      <a:lnTo>
                        <a:pt x="617" y="352"/>
                      </a:lnTo>
                      <a:lnTo>
                        <a:pt x="378" y="315"/>
                      </a:lnTo>
                      <a:lnTo>
                        <a:pt x="102" y="272"/>
                      </a:lnTo>
                      <a:lnTo>
                        <a:pt x="23" y="23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1" name="Freeform 17">
                  <a:extLst>
                    <a:ext uri="{FF2B5EF4-FFF2-40B4-BE49-F238E27FC236}">
                      <a16:creationId xmlns:a16="http://schemas.microsoft.com/office/drawing/2014/main" id="{49C35EF1-D12A-C56E-5545-5C265648EE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5" y="2396"/>
                  <a:ext cx="357" cy="105"/>
                </a:xfrm>
                <a:custGeom>
                  <a:avLst/>
                  <a:gdLst>
                    <a:gd name="T0" fmla="*/ 24 w 716"/>
                    <a:gd name="T1" fmla="*/ 20 h 211"/>
                    <a:gd name="T2" fmla="*/ 78 w 716"/>
                    <a:gd name="T3" fmla="*/ 0 h 211"/>
                    <a:gd name="T4" fmla="*/ 101 w 716"/>
                    <a:gd name="T5" fmla="*/ 11 h 211"/>
                    <a:gd name="T6" fmla="*/ 80 w 716"/>
                    <a:gd name="T7" fmla="*/ 45 h 211"/>
                    <a:gd name="T8" fmla="*/ 39 w 716"/>
                    <a:gd name="T9" fmla="*/ 61 h 211"/>
                    <a:gd name="T10" fmla="*/ 104 w 716"/>
                    <a:gd name="T11" fmla="*/ 106 h 211"/>
                    <a:gd name="T12" fmla="*/ 209 w 716"/>
                    <a:gd name="T13" fmla="*/ 129 h 211"/>
                    <a:gd name="T14" fmla="*/ 303 w 716"/>
                    <a:gd name="T15" fmla="*/ 135 h 211"/>
                    <a:gd name="T16" fmla="*/ 370 w 716"/>
                    <a:gd name="T17" fmla="*/ 140 h 211"/>
                    <a:gd name="T18" fmla="*/ 498 w 716"/>
                    <a:gd name="T19" fmla="*/ 148 h 211"/>
                    <a:gd name="T20" fmla="*/ 579 w 716"/>
                    <a:gd name="T21" fmla="*/ 152 h 211"/>
                    <a:gd name="T22" fmla="*/ 635 w 716"/>
                    <a:gd name="T23" fmla="*/ 146 h 211"/>
                    <a:gd name="T24" fmla="*/ 688 w 716"/>
                    <a:gd name="T25" fmla="*/ 124 h 211"/>
                    <a:gd name="T26" fmla="*/ 686 w 716"/>
                    <a:gd name="T27" fmla="*/ 101 h 211"/>
                    <a:gd name="T28" fmla="*/ 716 w 716"/>
                    <a:gd name="T29" fmla="*/ 113 h 211"/>
                    <a:gd name="T30" fmla="*/ 695 w 716"/>
                    <a:gd name="T31" fmla="*/ 188 h 211"/>
                    <a:gd name="T32" fmla="*/ 616 w 716"/>
                    <a:gd name="T33" fmla="*/ 211 h 211"/>
                    <a:gd name="T34" fmla="*/ 447 w 716"/>
                    <a:gd name="T35" fmla="*/ 193 h 211"/>
                    <a:gd name="T36" fmla="*/ 275 w 716"/>
                    <a:gd name="T37" fmla="*/ 182 h 211"/>
                    <a:gd name="T38" fmla="*/ 178 w 716"/>
                    <a:gd name="T39" fmla="*/ 179 h 211"/>
                    <a:gd name="T40" fmla="*/ 66 w 716"/>
                    <a:gd name="T41" fmla="*/ 131 h 211"/>
                    <a:gd name="T42" fmla="*/ 11 w 716"/>
                    <a:gd name="T43" fmla="*/ 104 h 211"/>
                    <a:gd name="T44" fmla="*/ 0 w 716"/>
                    <a:gd name="T45" fmla="*/ 56 h 211"/>
                    <a:gd name="T46" fmla="*/ 24 w 716"/>
                    <a:gd name="T47" fmla="*/ 20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716" h="211">
                      <a:moveTo>
                        <a:pt x="24" y="20"/>
                      </a:moveTo>
                      <a:lnTo>
                        <a:pt x="78" y="0"/>
                      </a:lnTo>
                      <a:lnTo>
                        <a:pt x="101" y="11"/>
                      </a:lnTo>
                      <a:lnTo>
                        <a:pt x="80" y="45"/>
                      </a:lnTo>
                      <a:lnTo>
                        <a:pt x="39" y="61"/>
                      </a:lnTo>
                      <a:lnTo>
                        <a:pt x="104" y="106"/>
                      </a:lnTo>
                      <a:lnTo>
                        <a:pt x="209" y="129"/>
                      </a:lnTo>
                      <a:lnTo>
                        <a:pt x="303" y="135"/>
                      </a:lnTo>
                      <a:lnTo>
                        <a:pt x="370" y="140"/>
                      </a:lnTo>
                      <a:lnTo>
                        <a:pt x="498" y="148"/>
                      </a:lnTo>
                      <a:lnTo>
                        <a:pt x="579" y="152"/>
                      </a:lnTo>
                      <a:lnTo>
                        <a:pt x="635" y="146"/>
                      </a:lnTo>
                      <a:lnTo>
                        <a:pt x="688" y="124"/>
                      </a:lnTo>
                      <a:lnTo>
                        <a:pt x="686" y="101"/>
                      </a:lnTo>
                      <a:lnTo>
                        <a:pt x="716" y="113"/>
                      </a:lnTo>
                      <a:lnTo>
                        <a:pt x="695" y="188"/>
                      </a:lnTo>
                      <a:lnTo>
                        <a:pt x="616" y="211"/>
                      </a:lnTo>
                      <a:lnTo>
                        <a:pt x="447" y="193"/>
                      </a:lnTo>
                      <a:lnTo>
                        <a:pt x="275" y="182"/>
                      </a:lnTo>
                      <a:lnTo>
                        <a:pt x="178" y="179"/>
                      </a:lnTo>
                      <a:lnTo>
                        <a:pt x="66" y="131"/>
                      </a:lnTo>
                      <a:lnTo>
                        <a:pt x="11" y="104"/>
                      </a:lnTo>
                      <a:lnTo>
                        <a:pt x="0" y="56"/>
                      </a:lnTo>
                      <a:lnTo>
                        <a:pt x="24" y="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2" name="Freeform 18">
                  <a:extLst>
                    <a:ext uri="{FF2B5EF4-FFF2-40B4-BE49-F238E27FC236}">
                      <a16:creationId xmlns:a16="http://schemas.microsoft.com/office/drawing/2014/main" id="{F3D32021-2AF9-BED9-74B6-644B7FE7EA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79" y="2519"/>
                  <a:ext cx="41" cy="36"/>
                </a:xfrm>
                <a:custGeom>
                  <a:avLst/>
                  <a:gdLst>
                    <a:gd name="T0" fmla="*/ 14 w 81"/>
                    <a:gd name="T1" fmla="*/ 0 h 72"/>
                    <a:gd name="T2" fmla="*/ 81 w 81"/>
                    <a:gd name="T3" fmla="*/ 8 h 72"/>
                    <a:gd name="T4" fmla="*/ 73 w 81"/>
                    <a:gd name="T5" fmla="*/ 72 h 72"/>
                    <a:gd name="T6" fmla="*/ 0 w 81"/>
                    <a:gd name="T7" fmla="*/ 61 h 72"/>
                    <a:gd name="T8" fmla="*/ 14 w 81"/>
                    <a:gd name="T9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" h="72">
                      <a:moveTo>
                        <a:pt x="14" y="0"/>
                      </a:moveTo>
                      <a:lnTo>
                        <a:pt x="81" y="8"/>
                      </a:lnTo>
                      <a:lnTo>
                        <a:pt x="73" y="72"/>
                      </a:lnTo>
                      <a:lnTo>
                        <a:pt x="0" y="61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3" name="Freeform 19">
                  <a:extLst>
                    <a:ext uri="{FF2B5EF4-FFF2-40B4-BE49-F238E27FC236}">
                      <a16:creationId xmlns:a16="http://schemas.microsoft.com/office/drawing/2014/main" id="{8C6A9D9F-42F3-7FB9-6436-6D46F5402D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9" y="2526"/>
                  <a:ext cx="40" cy="36"/>
                </a:xfrm>
                <a:custGeom>
                  <a:avLst/>
                  <a:gdLst>
                    <a:gd name="T0" fmla="*/ 13 w 80"/>
                    <a:gd name="T1" fmla="*/ 0 h 72"/>
                    <a:gd name="T2" fmla="*/ 80 w 80"/>
                    <a:gd name="T3" fmla="*/ 8 h 72"/>
                    <a:gd name="T4" fmla="*/ 73 w 80"/>
                    <a:gd name="T5" fmla="*/ 72 h 72"/>
                    <a:gd name="T6" fmla="*/ 0 w 80"/>
                    <a:gd name="T7" fmla="*/ 61 h 72"/>
                    <a:gd name="T8" fmla="*/ 13 w 80"/>
                    <a:gd name="T9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0" h="72">
                      <a:moveTo>
                        <a:pt x="13" y="0"/>
                      </a:moveTo>
                      <a:lnTo>
                        <a:pt x="80" y="8"/>
                      </a:lnTo>
                      <a:lnTo>
                        <a:pt x="73" y="72"/>
                      </a:lnTo>
                      <a:lnTo>
                        <a:pt x="0" y="61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4" name="Freeform 20">
                  <a:extLst>
                    <a:ext uri="{FF2B5EF4-FFF2-40B4-BE49-F238E27FC236}">
                      <a16:creationId xmlns:a16="http://schemas.microsoft.com/office/drawing/2014/main" id="{A5355832-D7C7-2251-9C24-E15F249ADA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3" y="2560"/>
                  <a:ext cx="151" cy="40"/>
                </a:xfrm>
                <a:custGeom>
                  <a:avLst/>
                  <a:gdLst>
                    <a:gd name="T0" fmla="*/ 6 w 302"/>
                    <a:gd name="T1" fmla="*/ 0 h 80"/>
                    <a:gd name="T2" fmla="*/ 300 w 302"/>
                    <a:gd name="T3" fmla="*/ 28 h 80"/>
                    <a:gd name="T4" fmla="*/ 302 w 302"/>
                    <a:gd name="T5" fmla="*/ 80 h 80"/>
                    <a:gd name="T6" fmla="*/ 0 w 302"/>
                    <a:gd name="T7" fmla="*/ 52 h 80"/>
                    <a:gd name="T8" fmla="*/ 6 w 302"/>
                    <a:gd name="T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2" h="80">
                      <a:moveTo>
                        <a:pt x="6" y="0"/>
                      </a:moveTo>
                      <a:lnTo>
                        <a:pt x="300" y="28"/>
                      </a:lnTo>
                      <a:lnTo>
                        <a:pt x="302" y="80"/>
                      </a:lnTo>
                      <a:lnTo>
                        <a:pt x="0" y="5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5" name="Freeform 21">
                  <a:extLst>
                    <a:ext uri="{FF2B5EF4-FFF2-40B4-BE49-F238E27FC236}">
                      <a16:creationId xmlns:a16="http://schemas.microsoft.com/office/drawing/2014/main" id="{0B8FDA6A-5295-3EE8-B0B3-4364F0F7B0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49" y="1922"/>
                  <a:ext cx="659" cy="512"/>
                </a:xfrm>
                <a:custGeom>
                  <a:avLst/>
                  <a:gdLst>
                    <a:gd name="T0" fmla="*/ 73 w 1318"/>
                    <a:gd name="T1" fmla="*/ 856 h 1022"/>
                    <a:gd name="T2" fmla="*/ 43 w 1318"/>
                    <a:gd name="T3" fmla="*/ 812 h 1022"/>
                    <a:gd name="T4" fmla="*/ 31 w 1318"/>
                    <a:gd name="T5" fmla="*/ 747 h 1022"/>
                    <a:gd name="T6" fmla="*/ 48 w 1318"/>
                    <a:gd name="T7" fmla="*/ 604 h 1022"/>
                    <a:gd name="T8" fmla="*/ 84 w 1318"/>
                    <a:gd name="T9" fmla="*/ 373 h 1022"/>
                    <a:gd name="T10" fmla="*/ 118 w 1318"/>
                    <a:gd name="T11" fmla="*/ 200 h 1022"/>
                    <a:gd name="T12" fmla="*/ 146 w 1318"/>
                    <a:gd name="T13" fmla="*/ 161 h 1022"/>
                    <a:gd name="T14" fmla="*/ 191 w 1318"/>
                    <a:gd name="T15" fmla="*/ 118 h 1022"/>
                    <a:gd name="T16" fmla="*/ 294 w 1318"/>
                    <a:gd name="T17" fmla="*/ 94 h 1022"/>
                    <a:gd name="T18" fmla="*/ 466 w 1318"/>
                    <a:gd name="T19" fmla="*/ 74 h 1022"/>
                    <a:gd name="T20" fmla="*/ 609 w 1318"/>
                    <a:gd name="T21" fmla="*/ 59 h 1022"/>
                    <a:gd name="T22" fmla="*/ 675 w 1318"/>
                    <a:gd name="T23" fmla="*/ 32 h 1022"/>
                    <a:gd name="T24" fmla="*/ 787 w 1318"/>
                    <a:gd name="T25" fmla="*/ 39 h 1022"/>
                    <a:gd name="T26" fmla="*/ 976 w 1318"/>
                    <a:gd name="T27" fmla="*/ 88 h 1022"/>
                    <a:gd name="T28" fmla="*/ 1137 w 1318"/>
                    <a:gd name="T29" fmla="*/ 104 h 1022"/>
                    <a:gd name="T30" fmla="*/ 1206 w 1318"/>
                    <a:gd name="T31" fmla="*/ 101 h 1022"/>
                    <a:gd name="T32" fmla="*/ 1261 w 1318"/>
                    <a:gd name="T33" fmla="*/ 124 h 1022"/>
                    <a:gd name="T34" fmla="*/ 1283 w 1318"/>
                    <a:gd name="T35" fmla="*/ 223 h 1022"/>
                    <a:gd name="T36" fmla="*/ 1280 w 1318"/>
                    <a:gd name="T37" fmla="*/ 407 h 1022"/>
                    <a:gd name="T38" fmla="*/ 1280 w 1318"/>
                    <a:gd name="T39" fmla="*/ 550 h 1022"/>
                    <a:gd name="T40" fmla="*/ 1259 w 1318"/>
                    <a:gd name="T41" fmla="*/ 612 h 1022"/>
                    <a:gd name="T42" fmla="*/ 1191 w 1318"/>
                    <a:gd name="T43" fmla="*/ 763 h 1022"/>
                    <a:gd name="T44" fmla="*/ 1110 w 1318"/>
                    <a:gd name="T45" fmla="*/ 915 h 1022"/>
                    <a:gd name="T46" fmla="*/ 1062 w 1318"/>
                    <a:gd name="T47" fmla="*/ 971 h 1022"/>
                    <a:gd name="T48" fmla="*/ 1034 w 1318"/>
                    <a:gd name="T49" fmla="*/ 994 h 1022"/>
                    <a:gd name="T50" fmla="*/ 1067 w 1318"/>
                    <a:gd name="T51" fmla="*/ 1022 h 1022"/>
                    <a:gd name="T52" fmla="*/ 1118 w 1318"/>
                    <a:gd name="T53" fmla="*/ 962 h 1022"/>
                    <a:gd name="T54" fmla="*/ 1196 w 1318"/>
                    <a:gd name="T55" fmla="*/ 825 h 1022"/>
                    <a:gd name="T56" fmla="*/ 1267 w 1318"/>
                    <a:gd name="T57" fmla="*/ 680 h 1022"/>
                    <a:gd name="T58" fmla="*/ 1292 w 1318"/>
                    <a:gd name="T59" fmla="*/ 609 h 1022"/>
                    <a:gd name="T60" fmla="*/ 1308 w 1318"/>
                    <a:gd name="T61" fmla="*/ 539 h 1022"/>
                    <a:gd name="T62" fmla="*/ 1312 w 1318"/>
                    <a:gd name="T63" fmla="*/ 419 h 1022"/>
                    <a:gd name="T64" fmla="*/ 1318 w 1318"/>
                    <a:gd name="T65" fmla="*/ 237 h 1022"/>
                    <a:gd name="T66" fmla="*/ 1300 w 1318"/>
                    <a:gd name="T67" fmla="*/ 138 h 1022"/>
                    <a:gd name="T68" fmla="*/ 1273 w 1318"/>
                    <a:gd name="T69" fmla="*/ 88 h 1022"/>
                    <a:gd name="T70" fmla="*/ 1224 w 1318"/>
                    <a:gd name="T71" fmla="*/ 68 h 1022"/>
                    <a:gd name="T72" fmla="*/ 1157 w 1318"/>
                    <a:gd name="T73" fmla="*/ 77 h 1022"/>
                    <a:gd name="T74" fmla="*/ 1056 w 1318"/>
                    <a:gd name="T75" fmla="*/ 70 h 1022"/>
                    <a:gd name="T76" fmla="*/ 931 w 1318"/>
                    <a:gd name="T77" fmla="*/ 48 h 1022"/>
                    <a:gd name="T78" fmla="*/ 802 w 1318"/>
                    <a:gd name="T79" fmla="*/ 9 h 1022"/>
                    <a:gd name="T80" fmla="*/ 715 w 1318"/>
                    <a:gd name="T81" fmla="*/ 0 h 1022"/>
                    <a:gd name="T82" fmla="*/ 668 w 1318"/>
                    <a:gd name="T83" fmla="*/ 9 h 1022"/>
                    <a:gd name="T84" fmla="*/ 560 w 1318"/>
                    <a:gd name="T85" fmla="*/ 43 h 1022"/>
                    <a:gd name="T86" fmla="*/ 365 w 1318"/>
                    <a:gd name="T87" fmla="*/ 62 h 1022"/>
                    <a:gd name="T88" fmla="*/ 174 w 1318"/>
                    <a:gd name="T89" fmla="*/ 93 h 1022"/>
                    <a:gd name="T90" fmla="*/ 112 w 1318"/>
                    <a:gd name="T91" fmla="*/ 149 h 1022"/>
                    <a:gd name="T92" fmla="*/ 68 w 1318"/>
                    <a:gd name="T93" fmla="*/ 228 h 1022"/>
                    <a:gd name="T94" fmla="*/ 37 w 1318"/>
                    <a:gd name="T95" fmla="*/ 396 h 1022"/>
                    <a:gd name="T96" fmla="*/ 20 w 1318"/>
                    <a:gd name="T97" fmla="*/ 556 h 1022"/>
                    <a:gd name="T98" fmla="*/ 0 w 1318"/>
                    <a:gd name="T99" fmla="*/ 725 h 1022"/>
                    <a:gd name="T100" fmla="*/ 15 w 1318"/>
                    <a:gd name="T101" fmla="*/ 822 h 1022"/>
                    <a:gd name="T102" fmla="*/ 37 w 1318"/>
                    <a:gd name="T103" fmla="*/ 879 h 1022"/>
                    <a:gd name="T104" fmla="*/ 85 w 1318"/>
                    <a:gd name="T105" fmla="*/ 904 h 1022"/>
                    <a:gd name="T106" fmla="*/ 113 w 1318"/>
                    <a:gd name="T107" fmla="*/ 899 h 1022"/>
                    <a:gd name="T108" fmla="*/ 73 w 1318"/>
                    <a:gd name="T109" fmla="*/ 856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318" h="1022">
                      <a:moveTo>
                        <a:pt x="73" y="856"/>
                      </a:moveTo>
                      <a:lnTo>
                        <a:pt x="43" y="812"/>
                      </a:lnTo>
                      <a:lnTo>
                        <a:pt x="31" y="747"/>
                      </a:lnTo>
                      <a:lnTo>
                        <a:pt x="48" y="604"/>
                      </a:lnTo>
                      <a:lnTo>
                        <a:pt x="84" y="373"/>
                      </a:lnTo>
                      <a:lnTo>
                        <a:pt x="118" y="200"/>
                      </a:lnTo>
                      <a:lnTo>
                        <a:pt x="146" y="161"/>
                      </a:lnTo>
                      <a:lnTo>
                        <a:pt x="191" y="118"/>
                      </a:lnTo>
                      <a:lnTo>
                        <a:pt x="294" y="94"/>
                      </a:lnTo>
                      <a:lnTo>
                        <a:pt x="466" y="74"/>
                      </a:lnTo>
                      <a:lnTo>
                        <a:pt x="609" y="59"/>
                      </a:lnTo>
                      <a:lnTo>
                        <a:pt x="675" y="32"/>
                      </a:lnTo>
                      <a:lnTo>
                        <a:pt x="787" y="39"/>
                      </a:lnTo>
                      <a:lnTo>
                        <a:pt x="976" y="88"/>
                      </a:lnTo>
                      <a:lnTo>
                        <a:pt x="1137" y="104"/>
                      </a:lnTo>
                      <a:lnTo>
                        <a:pt x="1206" y="101"/>
                      </a:lnTo>
                      <a:lnTo>
                        <a:pt x="1261" y="124"/>
                      </a:lnTo>
                      <a:lnTo>
                        <a:pt x="1283" y="223"/>
                      </a:lnTo>
                      <a:lnTo>
                        <a:pt x="1280" y="407"/>
                      </a:lnTo>
                      <a:lnTo>
                        <a:pt x="1280" y="550"/>
                      </a:lnTo>
                      <a:lnTo>
                        <a:pt x="1259" y="612"/>
                      </a:lnTo>
                      <a:lnTo>
                        <a:pt x="1191" y="763"/>
                      </a:lnTo>
                      <a:lnTo>
                        <a:pt x="1110" y="915"/>
                      </a:lnTo>
                      <a:lnTo>
                        <a:pt x="1062" y="971"/>
                      </a:lnTo>
                      <a:lnTo>
                        <a:pt x="1034" y="994"/>
                      </a:lnTo>
                      <a:lnTo>
                        <a:pt x="1067" y="1022"/>
                      </a:lnTo>
                      <a:lnTo>
                        <a:pt x="1118" y="962"/>
                      </a:lnTo>
                      <a:lnTo>
                        <a:pt x="1196" y="825"/>
                      </a:lnTo>
                      <a:lnTo>
                        <a:pt x="1267" y="680"/>
                      </a:lnTo>
                      <a:lnTo>
                        <a:pt x="1292" y="609"/>
                      </a:lnTo>
                      <a:lnTo>
                        <a:pt x="1308" y="539"/>
                      </a:lnTo>
                      <a:lnTo>
                        <a:pt x="1312" y="419"/>
                      </a:lnTo>
                      <a:lnTo>
                        <a:pt x="1318" y="237"/>
                      </a:lnTo>
                      <a:lnTo>
                        <a:pt x="1300" y="138"/>
                      </a:lnTo>
                      <a:lnTo>
                        <a:pt x="1273" y="88"/>
                      </a:lnTo>
                      <a:lnTo>
                        <a:pt x="1224" y="68"/>
                      </a:lnTo>
                      <a:lnTo>
                        <a:pt x="1157" y="77"/>
                      </a:lnTo>
                      <a:lnTo>
                        <a:pt x="1056" y="70"/>
                      </a:lnTo>
                      <a:lnTo>
                        <a:pt x="931" y="48"/>
                      </a:lnTo>
                      <a:lnTo>
                        <a:pt x="802" y="9"/>
                      </a:lnTo>
                      <a:lnTo>
                        <a:pt x="715" y="0"/>
                      </a:lnTo>
                      <a:lnTo>
                        <a:pt x="668" y="9"/>
                      </a:lnTo>
                      <a:lnTo>
                        <a:pt x="560" y="43"/>
                      </a:lnTo>
                      <a:lnTo>
                        <a:pt x="365" y="62"/>
                      </a:lnTo>
                      <a:lnTo>
                        <a:pt x="174" y="93"/>
                      </a:lnTo>
                      <a:lnTo>
                        <a:pt x="112" y="149"/>
                      </a:lnTo>
                      <a:lnTo>
                        <a:pt x="68" y="228"/>
                      </a:lnTo>
                      <a:lnTo>
                        <a:pt x="37" y="396"/>
                      </a:lnTo>
                      <a:lnTo>
                        <a:pt x="20" y="556"/>
                      </a:lnTo>
                      <a:lnTo>
                        <a:pt x="0" y="725"/>
                      </a:lnTo>
                      <a:lnTo>
                        <a:pt x="15" y="822"/>
                      </a:lnTo>
                      <a:lnTo>
                        <a:pt x="37" y="879"/>
                      </a:lnTo>
                      <a:lnTo>
                        <a:pt x="85" y="904"/>
                      </a:lnTo>
                      <a:lnTo>
                        <a:pt x="113" y="899"/>
                      </a:lnTo>
                      <a:lnTo>
                        <a:pt x="73" y="85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6" name="Freeform 22">
                  <a:extLst>
                    <a:ext uri="{FF2B5EF4-FFF2-40B4-BE49-F238E27FC236}">
                      <a16:creationId xmlns:a16="http://schemas.microsoft.com/office/drawing/2014/main" id="{91F0E636-39D1-CFE6-2118-04D64E42FE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3" y="1967"/>
                  <a:ext cx="605" cy="472"/>
                </a:xfrm>
                <a:custGeom>
                  <a:avLst/>
                  <a:gdLst>
                    <a:gd name="T0" fmla="*/ 0 w 1210"/>
                    <a:gd name="T1" fmla="*/ 775 h 943"/>
                    <a:gd name="T2" fmla="*/ 179 w 1210"/>
                    <a:gd name="T3" fmla="*/ 816 h 943"/>
                    <a:gd name="T4" fmla="*/ 429 w 1210"/>
                    <a:gd name="T5" fmla="*/ 861 h 943"/>
                    <a:gd name="T6" fmla="*/ 633 w 1210"/>
                    <a:gd name="T7" fmla="*/ 895 h 943"/>
                    <a:gd name="T8" fmla="*/ 818 w 1210"/>
                    <a:gd name="T9" fmla="*/ 901 h 943"/>
                    <a:gd name="T10" fmla="*/ 939 w 1210"/>
                    <a:gd name="T11" fmla="*/ 901 h 943"/>
                    <a:gd name="T12" fmla="*/ 975 w 1210"/>
                    <a:gd name="T13" fmla="*/ 890 h 943"/>
                    <a:gd name="T14" fmla="*/ 991 w 1210"/>
                    <a:gd name="T15" fmla="*/ 802 h 943"/>
                    <a:gd name="T16" fmla="*/ 985 w 1210"/>
                    <a:gd name="T17" fmla="*/ 562 h 943"/>
                    <a:gd name="T18" fmla="*/ 977 w 1210"/>
                    <a:gd name="T19" fmla="*/ 270 h 943"/>
                    <a:gd name="T20" fmla="*/ 967 w 1210"/>
                    <a:gd name="T21" fmla="*/ 165 h 943"/>
                    <a:gd name="T22" fmla="*/ 949 w 1210"/>
                    <a:gd name="T23" fmla="*/ 123 h 943"/>
                    <a:gd name="T24" fmla="*/ 630 w 1210"/>
                    <a:gd name="T25" fmla="*/ 107 h 943"/>
                    <a:gd name="T26" fmla="*/ 325 w 1210"/>
                    <a:gd name="T27" fmla="*/ 65 h 943"/>
                    <a:gd name="T28" fmla="*/ 157 w 1210"/>
                    <a:gd name="T29" fmla="*/ 40 h 943"/>
                    <a:gd name="T30" fmla="*/ 98 w 1210"/>
                    <a:gd name="T31" fmla="*/ 40 h 943"/>
                    <a:gd name="T32" fmla="*/ 135 w 1210"/>
                    <a:gd name="T33" fmla="*/ 4 h 943"/>
                    <a:gd name="T34" fmla="*/ 207 w 1210"/>
                    <a:gd name="T35" fmla="*/ 23 h 943"/>
                    <a:gd name="T36" fmla="*/ 417 w 1210"/>
                    <a:gd name="T37" fmla="*/ 50 h 943"/>
                    <a:gd name="T38" fmla="*/ 616 w 1210"/>
                    <a:gd name="T39" fmla="*/ 70 h 943"/>
                    <a:gd name="T40" fmla="*/ 795 w 1210"/>
                    <a:gd name="T41" fmla="*/ 82 h 943"/>
                    <a:gd name="T42" fmla="*/ 963 w 1210"/>
                    <a:gd name="T43" fmla="*/ 93 h 943"/>
                    <a:gd name="T44" fmla="*/ 1103 w 1210"/>
                    <a:gd name="T45" fmla="*/ 54 h 943"/>
                    <a:gd name="T46" fmla="*/ 1187 w 1210"/>
                    <a:gd name="T47" fmla="*/ 0 h 943"/>
                    <a:gd name="T48" fmla="*/ 1210 w 1210"/>
                    <a:gd name="T49" fmla="*/ 37 h 943"/>
                    <a:gd name="T50" fmla="*/ 1135 w 1210"/>
                    <a:gd name="T51" fmla="*/ 70 h 943"/>
                    <a:gd name="T52" fmla="*/ 1027 w 1210"/>
                    <a:gd name="T53" fmla="*/ 116 h 943"/>
                    <a:gd name="T54" fmla="*/ 992 w 1210"/>
                    <a:gd name="T55" fmla="*/ 133 h 943"/>
                    <a:gd name="T56" fmla="*/ 1003 w 1210"/>
                    <a:gd name="T57" fmla="*/ 289 h 943"/>
                    <a:gd name="T58" fmla="*/ 1009 w 1210"/>
                    <a:gd name="T59" fmla="*/ 440 h 943"/>
                    <a:gd name="T60" fmla="*/ 1013 w 1210"/>
                    <a:gd name="T61" fmla="*/ 576 h 943"/>
                    <a:gd name="T62" fmla="*/ 1014 w 1210"/>
                    <a:gd name="T63" fmla="*/ 708 h 943"/>
                    <a:gd name="T64" fmla="*/ 1019 w 1210"/>
                    <a:gd name="T65" fmla="*/ 808 h 943"/>
                    <a:gd name="T66" fmla="*/ 1017 w 1210"/>
                    <a:gd name="T67" fmla="*/ 892 h 943"/>
                    <a:gd name="T68" fmla="*/ 995 w 1210"/>
                    <a:gd name="T69" fmla="*/ 931 h 943"/>
                    <a:gd name="T70" fmla="*/ 851 w 1210"/>
                    <a:gd name="T71" fmla="*/ 943 h 943"/>
                    <a:gd name="T72" fmla="*/ 605 w 1210"/>
                    <a:gd name="T73" fmla="*/ 921 h 943"/>
                    <a:gd name="T74" fmla="*/ 353 w 1210"/>
                    <a:gd name="T75" fmla="*/ 872 h 943"/>
                    <a:gd name="T76" fmla="*/ 168 w 1210"/>
                    <a:gd name="T77" fmla="*/ 842 h 943"/>
                    <a:gd name="T78" fmla="*/ 14 w 1210"/>
                    <a:gd name="T79" fmla="*/ 814 h 943"/>
                    <a:gd name="T80" fmla="*/ 0 w 1210"/>
                    <a:gd name="T81" fmla="*/ 775 h 9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210" h="943">
                      <a:moveTo>
                        <a:pt x="0" y="775"/>
                      </a:moveTo>
                      <a:lnTo>
                        <a:pt x="179" y="816"/>
                      </a:lnTo>
                      <a:lnTo>
                        <a:pt x="429" y="861"/>
                      </a:lnTo>
                      <a:lnTo>
                        <a:pt x="633" y="895"/>
                      </a:lnTo>
                      <a:lnTo>
                        <a:pt x="818" y="901"/>
                      </a:lnTo>
                      <a:lnTo>
                        <a:pt x="939" y="901"/>
                      </a:lnTo>
                      <a:lnTo>
                        <a:pt x="975" y="890"/>
                      </a:lnTo>
                      <a:lnTo>
                        <a:pt x="991" y="802"/>
                      </a:lnTo>
                      <a:lnTo>
                        <a:pt x="985" y="562"/>
                      </a:lnTo>
                      <a:lnTo>
                        <a:pt x="977" y="270"/>
                      </a:lnTo>
                      <a:lnTo>
                        <a:pt x="967" y="165"/>
                      </a:lnTo>
                      <a:lnTo>
                        <a:pt x="949" y="123"/>
                      </a:lnTo>
                      <a:lnTo>
                        <a:pt x="630" y="107"/>
                      </a:lnTo>
                      <a:lnTo>
                        <a:pt x="325" y="65"/>
                      </a:lnTo>
                      <a:lnTo>
                        <a:pt x="157" y="40"/>
                      </a:lnTo>
                      <a:lnTo>
                        <a:pt x="98" y="40"/>
                      </a:lnTo>
                      <a:lnTo>
                        <a:pt x="135" y="4"/>
                      </a:lnTo>
                      <a:lnTo>
                        <a:pt x="207" y="23"/>
                      </a:lnTo>
                      <a:lnTo>
                        <a:pt x="417" y="50"/>
                      </a:lnTo>
                      <a:lnTo>
                        <a:pt x="616" y="70"/>
                      </a:lnTo>
                      <a:lnTo>
                        <a:pt x="795" y="82"/>
                      </a:lnTo>
                      <a:lnTo>
                        <a:pt x="963" y="93"/>
                      </a:lnTo>
                      <a:lnTo>
                        <a:pt x="1103" y="54"/>
                      </a:lnTo>
                      <a:lnTo>
                        <a:pt x="1187" y="0"/>
                      </a:lnTo>
                      <a:lnTo>
                        <a:pt x="1210" y="37"/>
                      </a:lnTo>
                      <a:lnTo>
                        <a:pt x="1135" y="70"/>
                      </a:lnTo>
                      <a:lnTo>
                        <a:pt x="1027" y="116"/>
                      </a:lnTo>
                      <a:lnTo>
                        <a:pt x="992" y="133"/>
                      </a:lnTo>
                      <a:lnTo>
                        <a:pt x="1003" y="289"/>
                      </a:lnTo>
                      <a:lnTo>
                        <a:pt x="1009" y="440"/>
                      </a:lnTo>
                      <a:lnTo>
                        <a:pt x="1013" y="576"/>
                      </a:lnTo>
                      <a:lnTo>
                        <a:pt x="1014" y="708"/>
                      </a:lnTo>
                      <a:lnTo>
                        <a:pt x="1019" y="808"/>
                      </a:lnTo>
                      <a:lnTo>
                        <a:pt x="1017" y="892"/>
                      </a:lnTo>
                      <a:lnTo>
                        <a:pt x="995" y="931"/>
                      </a:lnTo>
                      <a:lnTo>
                        <a:pt x="851" y="943"/>
                      </a:lnTo>
                      <a:lnTo>
                        <a:pt x="605" y="921"/>
                      </a:lnTo>
                      <a:lnTo>
                        <a:pt x="353" y="872"/>
                      </a:lnTo>
                      <a:lnTo>
                        <a:pt x="168" y="842"/>
                      </a:lnTo>
                      <a:lnTo>
                        <a:pt x="14" y="814"/>
                      </a:lnTo>
                      <a:lnTo>
                        <a:pt x="0" y="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7" name="Freeform 23">
                  <a:extLst>
                    <a:ext uri="{FF2B5EF4-FFF2-40B4-BE49-F238E27FC236}">
                      <a16:creationId xmlns:a16="http://schemas.microsoft.com/office/drawing/2014/main" id="{72709858-077E-FB04-76FB-95DCB1D0B8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88" y="2027"/>
                  <a:ext cx="334" cy="362"/>
                </a:xfrm>
                <a:custGeom>
                  <a:avLst/>
                  <a:gdLst>
                    <a:gd name="T0" fmla="*/ 0 w 669"/>
                    <a:gd name="T1" fmla="*/ 0 h 725"/>
                    <a:gd name="T2" fmla="*/ 247 w 669"/>
                    <a:gd name="T3" fmla="*/ 30 h 725"/>
                    <a:gd name="T4" fmla="*/ 422 w 669"/>
                    <a:gd name="T5" fmla="*/ 50 h 725"/>
                    <a:gd name="T6" fmla="*/ 613 w 669"/>
                    <a:gd name="T7" fmla="*/ 84 h 725"/>
                    <a:gd name="T8" fmla="*/ 641 w 669"/>
                    <a:gd name="T9" fmla="*/ 109 h 725"/>
                    <a:gd name="T10" fmla="*/ 656 w 669"/>
                    <a:gd name="T11" fmla="*/ 148 h 725"/>
                    <a:gd name="T12" fmla="*/ 669 w 669"/>
                    <a:gd name="T13" fmla="*/ 331 h 725"/>
                    <a:gd name="T14" fmla="*/ 669 w 669"/>
                    <a:gd name="T15" fmla="*/ 538 h 725"/>
                    <a:gd name="T16" fmla="*/ 663 w 669"/>
                    <a:gd name="T17" fmla="*/ 681 h 725"/>
                    <a:gd name="T18" fmla="*/ 641 w 669"/>
                    <a:gd name="T19" fmla="*/ 721 h 725"/>
                    <a:gd name="T20" fmla="*/ 599 w 669"/>
                    <a:gd name="T21" fmla="*/ 725 h 725"/>
                    <a:gd name="T22" fmla="*/ 383 w 669"/>
                    <a:gd name="T23" fmla="*/ 666 h 725"/>
                    <a:gd name="T24" fmla="*/ 614 w 669"/>
                    <a:gd name="T25" fmla="*/ 684 h 725"/>
                    <a:gd name="T26" fmla="*/ 630 w 669"/>
                    <a:gd name="T27" fmla="*/ 676 h 725"/>
                    <a:gd name="T28" fmla="*/ 641 w 669"/>
                    <a:gd name="T29" fmla="*/ 580 h 725"/>
                    <a:gd name="T30" fmla="*/ 644 w 669"/>
                    <a:gd name="T31" fmla="*/ 443 h 725"/>
                    <a:gd name="T32" fmla="*/ 636 w 669"/>
                    <a:gd name="T33" fmla="*/ 257 h 725"/>
                    <a:gd name="T34" fmla="*/ 624 w 669"/>
                    <a:gd name="T35" fmla="*/ 137 h 725"/>
                    <a:gd name="T36" fmla="*/ 599 w 669"/>
                    <a:gd name="T37" fmla="*/ 114 h 725"/>
                    <a:gd name="T38" fmla="*/ 462 w 669"/>
                    <a:gd name="T39" fmla="*/ 87 h 725"/>
                    <a:gd name="T40" fmla="*/ 274 w 669"/>
                    <a:gd name="T41" fmla="*/ 64 h 725"/>
                    <a:gd name="T42" fmla="*/ 121 w 669"/>
                    <a:gd name="T43" fmla="*/ 35 h 725"/>
                    <a:gd name="T44" fmla="*/ 0 w 669"/>
                    <a:gd name="T45" fmla="*/ 0 h 7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69" h="725">
                      <a:moveTo>
                        <a:pt x="0" y="0"/>
                      </a:moveTo>
                      <a:lnTo>
                        <a:pt x="247" y="30"/>
                      </a:lnTo>
                      <a:lnTo>
                        <a:pt x="422" y="50"/>
                      </a:lnTo>
                      <a:lnTo>
                        <a:pt x="613" y="84"/>
                      </a:lnTo>
                      <a:lnTo>
                        <a:pt x="641" y="109"/>
                      </a:lnTo>
                      <a:lnTo>
                        <a:pt x="656" y="148"/>
                      </a:lnTo>
                      <a:lnTo>
                        <a:pt x="669" y="331"/>
                      </a:lnTo>
                      <a:lnTo>
                        <a:pt x="669" y="538"/>
                      </a:lnTo>
                      <a:lnTo>
                        <a:pt x="663" y="681"/>
                      </a:lnTo>
                      <a:lnTo>
                        <a:pt x="641" y="721"/>
                      </a:lnTo>
                      <a:lnTo>
                        <a:pt x="599" y="725"/>
                      </a:lnTo>
                      <a:lnTo>
                        <a:pt x="383" y="666"/>
                      </a:lnTo>
                      <a:lnTo>
                        <a:pt x="614" y="684"/>
                      </a:lnTo>
                      <a:lnTo>
                        <a:pt x="630" y="676"/>
                      </a:lnTo>
                      <a:lnTo>
                        <a:pt x="641" y="580"/>
                      </a:lnTo>
                      <a:lnTo>
                        <a:pt x="644" y="443"/>
                      </a:lnTo>
                      <a:lnTo>
                        <a:pt x="636" y="257"/>
                      </a:lnTo>
                      <a:lnTo>
                        <a:pt x="624" y="137"/>
                      </a:lnTo>
                      <a:lnTo>
                        <a:pt x="599" y="114"/>
                      </a:lnTo>
                      <a:lnTo>
                        <a:pt x="462" y="87"/>
                      </a:lnTo>
                      <a:lnTo>
                        <a:pt x="274" y="64"/>
                      </a:lnTo>
                      <a:lnTo>
                        <a:pt x="121" y="3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48" name="Freeform 24">
                  <a:extLst>
                    <a:ext uri="{FF2B5EF4-FFF2-40B4-BE49-F238E27FC236}">
                      <a16:creationId xmlns:a16="http://schemas.microsoft.com/office/drawing/2014/main" id="{90513E2D-334A-BA9A-9CD1-90D5562210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3" y="2023"/>
                  <a:ext cx="352" cy="361"/>
                </a:xfrm>
                <a:custGeom>
                  <a:avLst/>
                  <a:gdLst>
                    <a:gd name="T0" fmla="*/ 400 w 705"/>
                    <a:gd name="T1" fmla="*/ 42 h 721"/>
                    <a:gd name="T2" fmla="*/ 159 w 705"/>
                    <a:gd name="T3" fmla="*/ 3 h 721"/>
                    <a:gd name="T4" fmla="*/ 89 w 705"/>
                    <a:gd name="T5" fmla="*/ 0 h 721"/>
                    <a:gd name="T6" fmla="*/ 70 w 705"/>
                    <a:gd name="T7" fmla="*/ 26 h 721"/>
                    <a:gd name="T8" fmla="*/ 50 w 705"/>
                    <a:gd name="T9" fmla="*/ 77 h 721"/>
                    <a:gd name="T10" fmla="*/ 19 w 705"/>
                    <a:gd name="T11" fmla="*/ 219 h 721"/>
                    <a:gd name="T12" fmla="*/ 4 w 705"/>
                    <a:gd name="T13" fmla="*/ 360 h 721"/>
                    <a:gd name="T14" fmla="*/ 0 w 705"/>
                    <a:gd name="T15" fmla="*/ 505 h 721"/>
                    <a:gd name="T16" fmla="*/ 22 w 705"/>
                    <a:gd name="T17" fmla="*/ 562 h 721"/>
                    <a:gd name="T18" fmla="*/ 33 w 705"/>
                    <a:gd name="T19" fmla="*/ 581 h 721"/>
                    <a:gd name="T20" fmla="*/ 186 w 705"/>
                    <a:gd name="T21" fmla="*/ 621 h 721"/>
                    <a:gd name="T22" fmla="*/ 381 w 705"/>
                    <a:gd name="T23" fmla="*/ 660 h 721"/>
                    <a:gd name="T24" fmla="*/ 529 w 705"/>
                    <a:gd name="T25" fmla="*/ 685 h 721"/>
                    <a:gd name="T26" fmla="*/ 705 w 705"/>
                    <a:gd name="T27" fmla="*/ 721 h 721"/>
                    <a:gd name="T28" fmla="*/ 700 w 705"/>
                    <a:gd name="T29" fmla="*/ 697 h 721"/>
                    <a:gd name="T30" fmla="*/ 565 w 705"/>
                    <a:gd name="T31" fmla="*/ 666 h 721"/>
                    <a:gd name="T32" fmla="*/ 386 w 705"/>
                    <a:gd name="T33" fmla="*/ 626 h 721"/>
                    <a:gd name="T34" fmla="*/ 144 w 705"/>
                    <a:gd name="T35" fmla="*/ 582 h 721"/>
                    <a:gd name="T36" fmla="*/ 56 w 705"/>
                    <a:gd name="T37" fmla="*/ 542 h 721"/>
                    <a:gd name="T38" fmla="*/ 32 w 705"/>
                    <a:gd name="T39" fmla="*/ 517 h 721"/>
                    <a:gd name="T40" fmla="*/ 28 w 705"/>
                    <a:gd name="T41" fmla="*/ 474 h 721"/>
                    <a:gd name="T42" fmla="*/ 33 w 705"/>
                    <a:gd name="T43" fmla="*/ 354 h 721"/>
                    <a:gd name="T44" fmla="*/ 55 w 705"/>
                    <a:gd name="T45" fmla="*/ 209 h 721"/>
                    <a:gd name="T46" fmla="*/ 88 w 705"/>
                    <a:gd name="T47" fmla="*/ 66 h 721"/>
                    <a:gd name="T48" fmla="*/ 108 w 705"/>
                    <a:gd name="T49" fmla="*/ 34 h 721"/>
                    <a:gd name="T50" fmla="*/ 274 w 705"/>
                    <a:gd name="T51" fmla="*/ 37 h 721"/>
                    <a:gd name="T52" fmla="*/ 400 w 705"/>
                    <a:gd name="T53" fmla="*/ 42 h 7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705" h="721">
                      <a:moveTo>
                        <a:pt x="400" y="42"/>
                      </a:moveTo>
                      <a:lnTo>
                        <a:pt x="159" y="3"/>
                      </a:lnTo>
                      <a:lnTo>
                        <a:pt x="89" y="0"/>
                      </a:lnTo>
                      <a:lnTo>
                        <a:pt x="70" y="26"/>
                      </a:lnTo>
                      <a:lnTo>
                        <a:pt x="50" y="77"/>
                      </a:lnTo>
                      <a:lnTo>
                        <a:pt x="19" y="219"/>
                      </a:lnTo>
                      <a:lnTo>
                        <a:pt x="4" y="360"/>
                      </a:lnTo>
                      <a:lnTo>
                        <a:pt x="0" y="505"/>
                      </a:lnTo>
                      <a:lnTo>
                        <a:pt x="22" y="562"/>
                      </a:lnTo>
                      <a:lnTo>
                        <a:pt x="33" y="581"/>
                      </a:lnTo>
                      <a:lnTo>
                        <a:pt x="186" y="621"/>
                      </a:lnTo>
                      <a:lnTo>
                        <a:pt x="381" y="660"/>
                      </a:lnTo>
                      <a:lnTo>
                        <a:pt x="529" y="685"/>
                      </a:lnTo>
                      <a:lnTo>
                        <a:pt x="705" y="721"/>
                      </a:lnTo>
                      <a:lnTo>
                        <a:pt x="700" y="697"/>
                      </a:lnTo>
                      <a:lnTo>
                        <a:pt x="565" y="666"/>
                      </a:lnTo>
                      <a:lnTo>
                        <a:pt x="386" y="626"/>
                      </a:lnTo>
                      <a:lnTo>
                        <a:pt x="144" y="582"/>
                      </a:lnTo>
                      <a:lnTo>
                        <a:pt x="56" y="542"/>
                      </a:lnTo>
                      <a:lnTo>
                        <a:pt x="32" y="517"/>
                      </a:lnTo>
                      <a:lnTo>
                        <a:pt x="28" y="474"/>
                      </a:lnTo>
                      <a:lnTo>
                        <a:pt x="33" y="354"/>
                      </a:lnTo>
                      <a:lnTo>
                        <a:pt x="55" y="209"/>
                      </a:lnTo>
                      <a:lnTo>
                        <a:pt x="88" y="66"/>
                      </a:lnTo>
                      <a:lnTo>
                        <a:pt x="108" y="34"/>
                      </a:lnTo>
                      <a:lnTo>
                        <a:pt x="274" y="37"/>
                      </a:lnTo>
                      <a:lnTo>
                        <a:pt x="400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52249" name="Freeform 25">
              <a:extLst>
                <a:ext uri="{FF2B5EF4-FFF2-40B4-BE49-F238E27FC236}">
                  <a16:creationId xmlns:a16="http://schemas.microsoft.com/office/drawing/2014/main" id="{F95740C9-A6B8-4CE7-5141-AAFE356274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" y="2094"/>
              <a:ext cx="627" cy="234"/>
            </a:xfrm>
            <a:custGeom>
              <a:avLst/>
              <a:gdLst>
                <a:gd name="T0" fmla="*/ 21 w 807"/>
                <a:gd name="T1" fmla="*/ 91 h 301"/>
                <a:gd name="T2" fmla="*/ 45 w 807"/>
                <a:gd name="T3" fmla="*/ 91 h 301"/>
                <a:gd name="T4" fmla="*/ 100 w 807"/>
                <a:gd name="T5" fmla="*/ 75 h 301"/>
                <a:gd name="T6" fmla="*/ 155 w 807"/>
                <a:gd name="T7" fmla="*/ 27 h 301"/>
                <a:gd name="T8" fmla="*/ 197 w 807"/>
                <a:gd name="T9" fmla="*/ 0 h 301"/>
                <a:gd name="T10" fmla="*/ 212 w 807"/>
                <a:gd name="T11" fmla="*/ 5 h 301"/>
                <a:gd name="T12" fmla="*/ 246 w 807"/>
                <a:gd name="T13" fmla="*/ 59 h 301"/>
                <a:gd name="T14" fmla="*/ 278 w 807"/>
                <a:gd name="T15" fmla="*/ 128 h 301"/>
                <a:gd name="T16" fmla="*/ 341 w 807"/>
                <a:gd name="T17" fmla="*/ 75 h 301"/>
                <a:gd name="T18" fmla="*/ 362 w 807"/>
                <a:gd name="T19" fmla="*/ 48 h 301"/>
                <a:gd name="T20" fmla="*/ 377 w 807"/>
                <a:gd name="T21" fmla="*/ 45 h 301"/>
                <a:gd name="T22" fmla="*/ 398 w 807"/>
                <a:gd name="T23" fmla="*/ 48 h 301"/>
                <a:gd name="T24" fmla="*/ 427 w 807"/>
                <a:gd name="T25" fmla="*/ 85 h 301"/>
                <a:gd name="T26" fmla="*/ 448 w 807"/>
                <a:gd name="T27" fmla="*/ 125 h 301"/>
                <a:gd name="T28" fmla="*/ 477 w 807"/>
                <a:gd name="T29" fmla="*/ 165 h 301"/>
                <a:gd name="T30" fmla="*/ 498 w 807"/>
                <a:gd name="T31" fmla="*/ 162 h 301"/>
                <a:gd name="T32" fmla="*/ 529 w 807"/>
                <a:gd name="T33" fmla="*/ 123 h 301"/>
                <a:gd name="T34" fmla="*/ 561 w 807"/>
                <a:gd name="T35" fmla="*/ 88 h 301"/>
                <a:gd name="T36" fmla="*/ 579 w 807"/>
                <a:gd name="T37" fmla="*/ 85 h 301"/>
                <a:gd name="T38" fmla="*/ 603 w 807"/>
                <a:gd name="T39" fmla="*/ 99 h 301"/>
                <a:gd name="T40" fmla="*/ 621 w 807"/>
                <a:gd name="T41" fmla="*/ 112 h 301"/>
                <a:gd name="T42" fmla="*/ 639 w 807"/>
                <a:gd name="T43" fmla="*/ 162 h 301"/>
                <a:gd name="T44" fmla="*/ 671 w 807"/>
                <a:gd name="T45" fmla="*/ 200 h 301"/>
                <a:gd name="T46" fmla="*/ 692 w 807"/>
                <a:gd name="T47" fmla="*/ 218 h 301"/>
                <a:gd name="T48" fmla="*/ 731 w 807"/>
                <a:gd name="T49" fmla="*/ 178 h 301"/>
                <a:gd name="T50" fmla="*/ 783 w 807"/>
                <a:gd name="T51" fmla="*/ 152 h 301"/>
                <a:gd name="T52" fmla="*/ 807 w 807"/>
                <a:gd name="T53" fmla="*/ 157 h 301"/>
                <a:gd name="T54" fmla="*/ 797 w 807"/>
                <a:gd name="T55" fmla="*/ 189 h 301"/>
                <a:gd name="T56" fmla="*/ 744 w 807"/>
                <a:gd name="T57" fmla="*/ 226 h 301"/>
                <a:gd name="T58" fmla="*/ 702 w 807"/>
                <a:gd name="T59" fmla="*/ 277 h 301"/>
                <a:gd name="T60" fmla="*/ 666 w 807"/>
                <a:gd name="T61" fmla="*/ 301 h 301"/>
                <a:gd name="T62" fmla="*/ 642 w 807"/>
                <a:gd name="T63" fmla="*/ 288 h 301"/>
                <a:gd name="T64" fmla="*/ 597 w 807"/>
                <a:gd name="T65" fmla="*/ 229 h 301"/>
                <a:gd name="T66" fmla="*/ 563 w 807"/>
                <a:gd name="T67" fmla="*/ 170 h 301"/>
                <a:gd name="T68" fmla="*/ 516 w 807"/>
                <a:gd name="T69" fmla="*/ 218 h 301"/>
                <a:gd name="T70" fmla="*/ 508 w 807"/>
                <a:gd name="T71" fmla="*/ 245 h 301"/>
                <a:gd name="T72" fmla="*/ 472 w 807"/>
                <a:gd name="T73" fmla="*/ 261 h 301"/>
                <a:gd name="T74" fmla="*/ 443 w 807"/>
                <a:gd name="T75" fmla="*/ 264 h 301"/>
                <a:gd name="T76" fmla="*/ 417 w 807"/>
                <a:gd name="T77" fmla="*/ 229 h 301"/>
                <a:gd name="T78" fmla="*/ 380 w 807"/>
                <a:gd name="T79" fmla="*/ 168 h 301"/>
                <a:gd name="T80" fmla="*/ 362 w 807"/>
                <a:gd name="T81" fmla="*/ 125 h 301"/>
                <a:gd name="T82" fmla="*/ 322 w 807"/>
                <a:gd name="T83" fmla="*/ 165 h 301"/>
                <a:gd name="T84" fmla="*/ 304 w 807"/>
                <a:gd name="T85" fmla="*/ 184 h 301"/>
                <a:gd name="T86" fmla="*/ 296 w 807"/>
                <a:gd name="T87" fmla="*/ 218 h 301"/>
                <a:gd name="T88" fmla="*/ 280 w 807"/>
                <a:gd name="T89" fmla="*/ 234 h 301"/>
                <a:gd name="T90" fmla="*/ 254 w 807"/>
                <a:gd name="T91" fmla="*/ 234 h 301"/>
                <a:gd name="T92" fmla="*/ 217 w 807"/>
                <a:gd name="T93" fmla="*/ 208 h 301"/>
                <a:gd name="T94" fmla="*/ 189 w 807"/>
                <a:gd name="T95" fmla="*/ 152 h 301"/>
                <a:gd name="T96" fmla="*/ 157 w 807"/>
                <a:gd name="T97" fmla="*/ 96 h 301"/>
                <a:gd name="T98" fmla="*/ 107 w 807"/>
                <a:gd name="T99" fmla="*/ 125 h 301"/>
                <a:gd name="T100" fmla="*/ 58 w 807"/>
                <a:gd name="T101" fmla="*/ 152 h 301"/>
                <a:gd name="T102" fmla="*/ 0 w 807"/>
                <a:gd name="T103" fmla="*/ 152 h 301"/>
                <a:gd name="T104" fmla="*/ 21 w 807"/>
                <a:gd name="T105" fmla="*/ 9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07" h="301">
                  <a:moveTo>
                    <a:pt x="21" y="91"/>
                  </a:moveTo>
                  <a:lnTo>
                    <a:pt x="45" y="91"/>
                  </a:lnTo>
                  <a:lnTo>
                    <a:pt x="100" y="75"/>
                  </a:lnTo>
                  <a:lnTo>
                    <a:pt x="155" y="27"/>
                  </a:lnTo>
                  <a:lnTo>
                    <a:pt x="197" y="0"/>
                  </a:lnTo>
                  <a:lnTo>
                    <a:pt x="212" y="5"/>
                  </a:lnTo>
                  <a:lnTo>
                    <a:pt x="246" y="59"/>
                  </a:lnTo>
                  <a:lnTo>
                    <a:pt x="278" y="128"/>
                  </a:lnTo>
                  <a:lnTo>
                    <a:pt x="341" y="75"/>
                  </a:lnTo>
                  <a:lnTo>
                    <a:pt x="362" y="48"/>
                  </a:lnTo>
                  <a:lnTo>
                    <a:pt x="377" y="45"/>
                  </a:lnTo>
                  <a:lnTo>
                    <a:pt x="398" y="48"/>
                  </a:lnTo>
                  <a:lnTo>
                    <a:pt x="427" y="85"/>
                  </a:lnTo>
                  <a:lnTo>
                    <a:pt x="448" y="125"/>
                  </a:lnTo>
                  <a:lnTo>
                    <a:pt x="477" y="165"/>
                  </a:lnTo>
                  <a:lnTo>
                    <a:pt x="498" y="162"/>
                  </a:lnTo>
                  <a:lnTo>
                    <a:pt x="529" y="123"/>
                  </a:lnTo>
                  <a:lnTo>
                    <a:pt x="561" y="88"/>
                  </a:lnTo>
                  <a:lnTo>
                    <a:pt x="579" y="85"/>
                  </a:lnTo>
                  <a:lnTo>
                    <a:pt x="603" y="99"/>
                  </a:lnTo>
                  <a:lnTo>
                    <a:pt x="621" y="112"/>
                  </a:lnTo>
                  <a:lnTo>
                    <a:pt x="639" y="162"/>
                  </a:lnTo>
                  <a:lnTo>
                    <a:pt x="671" y="200"/>
                  </a:lnTo>
                  <a:lnTo>
                    <a:pt x="692" y="218"/>
                  </a:lnTo>
                  <a:lnTo>
                    <a:pt x="731" y="178"/>
                  </a:lnTo>
                  <a:lnTo>
                    <a:pt x="783" y="152"/>
                  </a:lnTo>
                  <a:lnTo>
                    <a:pt x="807" y="157"/>
                  </a:lnTo>
                  <a:lnTo>
                    <a:pt x="797" y="189"/>
                  </a:lnTo>
                  <a:lnTo>
                    <a:pt x="744" y="226"/>
                  </a:lnTo>
                  <a:lnTo>
                    <a:pt x="702" y="277"/>
                  </a:lnTo>
                  <a:lnTo>
                    <a:pt x="666" y="301"/>
                  </a:lnTo>
                  <a:lnTo>
                    <a:pt x="642" y="288"/>
                  </a:lnTo>
                  <a:lnTo>
                    <a:pt x="597" y="229"/>
                  </a:lnTo>
                  <a:lnTo>
                    <a:pt x="563" y="170"/>
                  </a:lnTo>
                  <a:lnTo>
                    <a:pt x="516" y="218"/>
                  </a:lnTo>
                  <a:lnTo>
                    <a:pt x="508" y="245"/>
                  </a:lnTo>
                  <a:lnTo>
                    <a:pt x="472" y="261"/>
                  </a:lnTo>
                  <a:lnTo>
                    <a:pt x="443" y="264"/>
                  </a:lnTo>
                  <a:lnTo>
                    <a:pt x="417" y="229"/>
                  </a:lnTo>
                  <a:lnTo>
                    <a:pt x="380" y="168"/>
                  </a:lnTo>
                  <a:lnTo>
                    <a:pt x="362" y="125"/>
                  </a:lnTo>
                  <a:lnTo>
                    <a:pt x="322" y="165"/>
                  </a:lnTo>
                  <a:lnTo>
                    <a:pt x="304" y="184"/>
                  </a:lnTo>
                  <a:lnTo>
                    <a:pt x="296" y="218"/>
                  </a:lnTo>
                  <a:lnTo>
                    <a:pt x="280" y="234"/>
                  </a:lnTo>
                  <a:lnTo>
                    <a:pt x="254" y="234"/>
                  </a:lnTo>
                  <a:lnTo>
                    <a:pt x="217" y="208"/>
                  </a:lnTo>
                  <a:lnTo>
                    <a:pt x="189" y="152"/>
                  </a:lnTo>
                  <a:lnTo>
                    <a:pt x="157" y="96"/>
                  </a:lnTo>
                  <a:lnTo>
                    <a:pt x="107" y="125"/>
                  </a:lnTo>
                  <a:lnTo>
                    <a:pt x="58" y="152"/>
                  </a:lnTo>
                  <a:lnTo>
                    <a:pt x="0" y="152"/>
                  </a:lnTo>
                  <a:lnTo>
                    <a:pt x="21" y="91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0" name="Freeform 26">
              <a:extLst>
                <a:ext uri="{FF2B5EF4-FFF2-40B4-BE49-F238E27FC236}">
                  <a16:creationId xmlns:a16="http://schemas.microsoft.com/office/drawing/2014/main" id="{6058B8E7-D672-FB49-2DA3-85934AD74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7" y="2085"/>
              <a:ext cx="629" cy="190"/>
            </a:xfrm>
            <a:custGeom>
              <a:avLst/>
              <a:gdLst>
                <a:gd name="T0" fmla="*/ 47 w 810"/>
                <a:gd name="T1" fmla="*/ 112 h 245"/>
                <a:gd name="T2" fmla="*/ 110 w 810"/>
                <a:gd name="T3" fmla="*/ 83 h 245"/>
                <a:gd name="T4" fmla="*/ 180 w 810"/>
                <a:gd name="T5" fmla="*/ 27 h 245"/>
                <a:gd name="T6" fmla="*/ 204 w 810"/>
                <a:gd name="T7" fmla="*/ 36 h 245"/>
                <a:gd name="T8" fmla="*/ 254 w 810"/>
                <a:gd name="T9" fmla="*/ 149 h 245"/>
                <a:gd name="T10" fmla="*/ 286 w 810"/>
                <a:gd name="T11" fmla="*/ 149 h 245"/>
                <a:gd name="T12" fmla="*/ 346 w 810"/>
                <a:gd name="T13" fmla="*/ 83 h 245"/>
                <a:gd name="T14" fmla="*/ 384 w 810"/>
                <a:gd name="T15" fmla="*/ 67 h 245"/>
                <a:gd name="T16" fmla="*/ 435 w 810"/>
                <a:gd name="T17" fmla="*/ 153 h 245"/>
                <a:gd name="T18" fmla="*/ 484 w 810"/>
                <a:gd name="T19" fmla="*/ 197 h 245"/>
                <a:gd name="T20" fmla="*/ 526 w 810"/>
                <a:gd name="T21" fmla="*/ 147 h 245"/>
                <a:gd name="T22" fmla="*/ 570 w 810"/>
                <a:gd name="T23" fmla="*/ 108 h 245"/>
                <a:gd name="T24" fmla="*/ 624 w 810"/>
                <a:gd name="T25" fmla="*/ 185 h 245"/>
                <a:gd name="T26" fmla="*/ 672 w 810"/>
                <a:gd name="T27" fmla="*/ 245 h 245"/>
                <a:gd name="T28" fmla="*/ 726 w 810"/>
                <a:gd name="T29" fmla="*/ 212 h 245"/>
                <a:gd name="T30" fmla="*/ 781 w 810"/>
                <a:gd name="T31" fmla="*/ 179 h 245"/>
                <a:gd name="T32" fmla="*/ 782 w 810"/>
                <a:gd name="T33" fmla="*/ 149 h 245"/>
                <a:gd name="T34" fmla="*/ 680 w 810"/>
                <a:gd name="T35" fmla="*/ 213 h 245"/>
                <a:gd name="T36" fmla="*/ 637 w 810"/>
                <a:gd name="T37" fmla="*/ 165 h 245"/>
                <a:gd name="T38" fmla="*/ 598 w 810"/>
                <a:gd name="T39" fmla="*/ 103 h 245"/>
                <a:gd name="T40" fmla="*/ 547 w 810"/>
                <a:gd name="T41" fmla="*/ 91 h 245"/>
                <a:gd name="T42" fmla="*/ 499 w 810"/>
                <a:gd name="T43" fmla="*/ 149 h 245"/>
                <a:gd name="T44" fmla="*/ 472 w 810"/>
                <a:gd name="T45" fmla="*/ 163 h 245"/>
                <a:gd name="T46" fmla="*/ 415 w 810"/>
                <a:gd name="T47" fmla="*/ 80 h 245"/>
                <a:gd name="T48" fmla="*/ 384 w 810"/>
                <a:gd name="T49" fmla="*/ 47 h 245"/>
                <a:gd name="T50" fmla="*/ 341 w 810"/>
                <a:gd name="T51" fmla="*/ 60 h 245"/>
                <a:gd name="T52" fmla="*/ 283 w 810"/>
                <a:gd name="T53" fmla="*/ 115 h 245"/>
                <a:gd name="T54" fmla="*/ 244 w 810"/>
                <a:gd name="T55" fmla="*/ 67 h 245"/>
                <a:gd name="T56" fmla="*/ 201 w 810"/>
                <a:gd name="T57" fmla="*/ 0 h 245"/>
                <a:gd name="T58" fmla="*/ 145 w 810"/>
                <a:gd name="T59" fmla="*/ 23 h 245"/>
                <a:gd name="T60" fmla="*/ 73 w 810"/>
                <a:gd name="T61" fmla="*/ 83 h 245"/>
                <a:gd name="T62" fmla="*/ 14 w 810"/>
                <a:gd name="T63" fmla="*/ 96 h 245"/>
                <a:gd name="T64" fmla="*/ 8 w 810"/>
                <a:gd name="T65" fmla="*/ 11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10" h="245">
                  <a:moveTo>
                    <a:pt x="8" y="115"/>
                  </a:moveTo>
                  <a:lnTo>
                    <a:pt x="47" y="112"/>
                  </a:lnTo>
                  <a:lnTo>
                    <a:pt x="81" y="99"/>
                  </a:lnTo>
                  <a:lnTo>
                    <a:pt x="110" y="83"/>
                  </a:lnTo>
                  <a:lnTo>
                    <a:pt x="148" y="55"/>
                  </a:lnTo>
                  <a:lnTo>
                    <a:pt x="180" y="27"/>
                  </a:lnTo>
                  <a:lnTo>
                    <a:pt x="191" y="24"/>
                  </a:lnTo>
                  <a:lnTo>
                    <a:pt x="204" y="36"/>
                  </a:lnTo>
                  <a:lnTo>
                    <a:pt x="240" y="108"/>
                  </a:lnTo>
                  <a:lnTo>
                    <a:pt x="254" y="149"/>
                  </a:lnTo>
                  <a:lnTo>
                    <a:pt x="263" y="163"/>
                  </a:lnTo>
                  <a:lnTo>
                    <a:pt x="286" y="149"/>
                  </a:lnTo>
                  <a:lnTo>
                    <a:pt x="318" y="112"/>
                  </a:lnTo>
                  <a:lnTo>
                    <a:pt x="346" y="83"/>
                  </a:lnTo>
                  <a:lnTo>
                    <a:pt x="364" y="64"/>
                  </a:lnTo>
                  <a:lnTo>
                    <a:pt x="384" y="67"/>
                  </a:lnTo>
                  <a:lnTo>
                    <a:pt x="397" y="88"/>
                  </a:lnTo>
                  <a:lnTo>
                    <a:pt x="435" y="153"/>
                  </a:lnTo>
                  <a:lnTo>
                    <a:pt x="463" y="189"/>
                  </a:lnTo>
                  <a:lnTo>
                    <a:pt x="484" y="197"/>
                  </a:lnTo>
                  <a:lnTo>
                    <a:pt x="506" y="179"/>
                  </a:lnTo>
                  <a:lnTo>
                    <a:pt x="526" y="147"/>
                  </a:lnTo>
                  <a:lnTo>
                    <a:pt x="557" y="112"/>
                  </a:lnTo>
                  <a:lnTo>
                    <a:pt x="570" y="108"/>
                  </a:lnTo>
                  <a:lnTo>
                    <a:pt x="602" y="129"/>
                  </a:lnTo>
                  <a:lnTo>
                    <a:pt x="624" y="185"/>
                  </a:lnTo>
                  <a:lnTo>
                    <a:pt x="653" y="228"/>
                  </a:lnTo>
                  <a:lnTo>
                    <a:pt x="672" y="245"/>
                  </a:lnTo>
                  <a:lnTo>
                    <a:pt x="691" y="244"/>
                  </a:lnTo>
                  <a:lnTo>
                    <a:pt x="726" y="212"/>
                  </a:lnTo>
                  <a:lnTo>
                    <a:pt x="763" y="187"/>
                  </a:lnTo>
                  <a:lnTo>
                    <a:pt x="781" y="179"/>
                  </a:lnTo>
                  <a:lnTo>
                    <a:pt x="810" y="167"/>
                  </a:lnTo>
                  <a:lnTo>
                    <a:pt x="782" y="149"/>
                  </a:lnTo>
                  <a:lnTo>
                    <a:pt x="720" y="179"/>
                  </a:lnTo>
                  <a:lnTo>
                    <a:pt x="680" y="213"/>
                  </a:lnTo>
                  <a:lnTo>
                    <a:pt x="661" y="199"/>
                  </a:lnTo>
                  <a:lnTo>
                    <a:pt x="637" y="165"/>
                  </a:lnTo>
                  <a:lnTo>
                    <a:pt x="620" y="120"/>
                  </a:lnTo>
                  <a:lnTo>
                    <a:pt x="598" y="103"/>
                  </a:lnTo>
                  <a:lnTo>
                    <a:pt x="574" y="88"/>
                  </a:lnTo>
                  <a:lnTo>
                    <a:pt x="547" y="91"/>
                  </a:lnTo>
                  <a:lnTo>
                    <a:pt x="527" y="111"/>
                  </a:lnTo>
                  <a:lnTo>
                    <a:pt x="499" y="149"/>
                  </a:lnTo>
                  <a:lnTo>
                    <a:pt x="486" y="163"/>
                  </a:lnTo>
                  <a:lnTo>
                    <a:pt x="472" y="163"/>
                  </a:lnTo>
                  <a:lnTo>
                    <a:pt x="444" y="131"/>
                  </a:lnTo>
                  <a:lnTo>
                    <a:pt x="415" y="80"/>
                  </a:lnTo>
                  <a:lnTo>
                    <a:pt x="400" y="55"/>
                  </a:lnTo>
                  <a:lnTo>
                    <a:pt x="384" y="47"/>
                  </a:lnTo>
                  <a:lnTo>
                    <a:pt x="362" y="44"/>
                  </a:lnTo>
                  <a:lnTo>
                    <a:pt x="341" y="60"/>
                  </a:lnTo>
                  <a:lnTo>
                    <a:pt x="313" y="91"/>
                  </a:lnTo>
                  <a:lnTo>
                    <a:pt x="283" y="115"/>
                  </a:lnTo>
                  <a:lnTo>
                    <a:pt x="270" y="123"/>
                  </a:lnTo>
                  <a:lnTo>
                    <a:pt x="244" y="67"/>
                  </a:lnTo>
                  <a:lnTo>
                    <a:pt x="220" y="20"/>
                  </a:lnTo>
                  <a:lnTo>
                    <a:pt x="201" y="0"/>
                  </a:lnTo>
                  <a:lnTo>
                    <a:pt x="177" y="3"/>
                  </a:lnTo>
                  <a:lnTo>
                    <a:pt x="145" y="23"/>
                  </a:lnTo>
                  <a:lnTo>
                    <a:pt x="109" y="56"/>
                  </a:lnTo>
                  <a:lnTo>
                    <a:pt x="73" y="83"/>
                  </a:lnTo>
                  <a:lnTo>
                    <a:pt x="50" y="91"/>
                  </a:lnTo>
                  <a:lnTo>
                    <a:pt x="14" y="96"/>
                  </a:lnTo>
                  <a:lnTo>
                    <a:pt x="0" y="100"/>
                  </a:lnTo>
                  <a:lnTo>
                    <a:pt x="8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1" name="Freeform 27">
              <a:extLst>
                <a:ext uri="{FF2B5EF4-FFF2-40B4-BE49-F238E27FC236}">
                  <a16:creationId xmlns:a16="http://schemas.microsoft.com/office/drawing/2014/main" id="{18C6561B-B191-AD36-8606-A6B6FDB69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6" y="2112"/>
              <a:ext cx="634" cy="223"/>
            </a:xfrm>
            <a:custGeom>
              <a:avLst/>
              <a:gdLst>
                <a:gd name="T0" fmla="*/ 54 w 816"/>
                <a:gd name="T1" fmla="*/ 119 h 287"/>
                <a:gd name="T2" fmla="*/ 113 w 816"/>
                <a:gd name="T3" fmla="*/ 95 h 287"/>
                <a:gd name="T4" fmla="*/ 156 w 816"/>
                <a:gd name="T5" fmla="*/ 72 h 287"/>
                <a:gd name="T6" fmla="*/ 144 w 816"/>
                <a:gd name="T7" fmla="*/ 24 h 287"/>
                <a:gd name="T8" fmla="*/ 168 w 816"/>
                <a:gd name="T9" fmla="*/ 28 h 287"/>
                <a:gd name="T10" fmla="*/ 202 w 816"/>
                <a:gd name="T11" fmla="*/ 108 h 287"/>
                <a:gd name="T12" fmla="*/ 238 w 816"/>
                <a:gd name="T13" fmla="*/ 179 h 287"/>
                <a:gd name="T14" fmla="*/ 270 w 816"/>
                <a:gd name="T15" fmla="*/ 200 h 287"/>
                <a:gd name="T16" fmla="*/ 297 w 816"/>
                <a:gd name="T17" fmla="*/ 179 h 287"/>
                <a:gd name="T18" fmla="*/ 276 w 816"/>
                <a:gd name="T19" fmla="*/ 127 h 287"/>
                <a:gd name="T20" fmla="*/ 309 w 816"/>
                <a:gd name="T21" fmla="*/ 148 h 287"/>
                <a:gd name="T22" fmla="*/ 339 w 816"/>
                <a:gd name="T23" fmla="*/ 60 h 287"/>
                <a:gd name="T24" fmla="*/ 371 w 816"/>
                <a:gd name="T25" fmla="*/ 52 h 287"/>
                <a:gd name="T26" fmla="*/ 384 w 816"/>
                <a:gd name="T27" fmla="*/ 108 h 287"/>
                <a:gd name="T28" fmla="*/ 423 w 816"/>
                <a:gd name="T29" fmla="*/ 175 h 287"/>
                <a:gd name="T30" fmla="*/ 458 w 816"/>
                <a:gd name="T31" fmla="*/ 228 h 287"/>
                <a:gd name="T32" fmla="*/ 506 w 816"/>
                <a:gd name="T33" fmla="*/ 219 h 287"/>
                <a:gd name="T34" fmla="*/ 502 w 816"/>
                <a:gd name="T35" fmla="*/ 176 h 287"/>
                <a:gd name="T36" fmla="*/ 510 w 816"/>
                <a:gd name="T37" fmla="*/ 144 h 287"/>
                <a:gd name="T38" fmla="*/ 557 w 816"/>
                <a:gd name="T39" fmla="*/ 136 h 287"/>
                <a:gd name="T40" fmla="*/ 565 w 816"/>
                <a:gd name="T41" fmla="*/ 75 h 287"/>
                <a:gd name="T42" fmla="*/ 568 w 816"/>
                <a:gd name="T43" fmla="*/ 95 h 287"/>
                <a:gd name="T44" fmla="*/ 588 w 816"/>
                <a:gd name="T45" fmla="*/ 164 h 287"/>
                <a:gd name="T46" fmla="*/ 638 w 816"/>
                <a:gd name="T47" fmla="*/ 231 h 287"/>
                <a:gd name="T48" fmla="*/ 682 w 816"/>
                <a:gd name="T49" fmla="*/ 260 h 287"/>
                <a:gd name="T50" fmla="*/ 702 w 816"/>
                <a:gd name="T51" fmla="*/ 239 h 287"/>
                <a:gd name="T52" fmla="*/ 710 w 816"/>
                <a:gd name="T53" fmla="*/ 195 h 287"/>
                <a:gd name="T54" fmla="*/ 752 w 816"/>
                <a:gd name="T55" fmla="*/ 188 h 287"/>
                <a:gd name="T56" fmla="*/ 816 w 816"/>
                <a:gd name="T57" fmla="*/ 156 h 287"/>
                <a:gd name="T58" fmla="*/ 757 w 816"/>
                <a:gd name="T59" fmla="*/ 207 h 287"/>
                <a:gd name="T60" fmla="*/ 720 w 816"/>
                <a:gd name="T61" fmla="*/ 251 h 287"/>
                <a:gd name="T62" fmla="*/ 667 w 816"/>
                <a:gd name="T63" fmla="*/ 287 h 287"/>
                <a:gd name="T64" fmla="*/ 595 w 816"/>
                <a:gd name="T65" fmla="*/ 207 h 287"/>
                <a:gd name="T66" fmla="*/ 559 w 816"/>
                <a:gd name="T67" fmla="*/ 171 h 287"/>
                <a:gd name="T68" fmla="*/ 521 w 816"/>
                <a:gd name="T69" fmla="*/ 219 h 287"/>
                <a:gd name="T70" fmla="*/ 457 w 816"/>
                <a:gd name="T71" fmla="*/ 252 h 287"/>
                <a:gd name="T72" fmla="*/ 411 w 816"/>
                <a:gd name="T73" fmla="*/ 188 h 287"/>
                <a:gd name="T74" fmla="*/ 364 w 816"/>
                <a:gd name="T75" fmla="*/ 116 h 287"/>
                <a:gd name="T76" fmla="*/ 317 w 816"/>
                <a:gd name="T77" fmla="*/ 176 h 287"/>
                <a:gd name="T78" fmla="*/ 297 w 816"/>
                <a:gd name="T79" fmla="*/ 212 h 287"/>
                <a:gd name="T80" fmla="*/ 237 w 816"/>
                <a:gd name="T81" fmla="*/ 204 h 287"/>
                <a:gd name="T82" fmla="*/ 195 w 816"/>
                <a:gd name="T83" fmla="*/ 136 h 287"/>
                <a:gd name="T84" fmla="*/ 160 w 816"/>
                <a:gd name="T85" fmla="*/ 87 h 287"/>
                <a:gd name="T86" fmla="*/ 73 w 816"/>
                <a:gd name="T87" fmla="*/ 136 h 287"/>
                <a:gd name="T88" fmla="*/ 0 w 816"/>
                <a:gd name="T89" fmla="*/ 14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16" h="287">
                  <a:moveTo>
                    <a:pt x="17" y="116"/>
                  </a:moveTo>
                  <a:lnTo>
                    <a:pt x="54" y="119"/>
                  </a:lnTo>
                  <a:lnTo>
                    <a:pt x="81" y="107"/>
                  </a:lnTo>
                  <a:lnTo>
                    <a:pt x="113" y="95"/>
                  </a:lnTo>
                  <a:lnTo>
                    <a:pt x="132" y="79"/>
                  </a:lnTo>
                  <a:lnTo>
                    <a:pt x="156" y="72"/>
                  </a:lnTo>
                  <a:lnTo>
                    <a:pt x="162" y="67"/>
                  </a:lnTo>
                  <a:lnTo>
                    <a:pt x="144" y="24"/>
                  </a:lnTo>
                  <a:lnTo>
                    <a:pt x="174" y="0"/>
                  </a:lnTo>
                  <a:lnTo>
                    <a:pt x="168" y="28"/>
                  </a:lnTo>
                  <a:lnTo>
                    <a:pt x="179" y="55"/>
                  </a:lnTo>
                  <a:lnTo>
                    <a:pt x="202" y="108"/>
                  </a:lnTo>
                  <a:lnTo>
                    <a:pt x="221" y="144"/>
                  </a:lnTo>
                  <a:lnTo>
                    <a:pt x="238" y="179"/>
                  </a:lnTo>
                  <a:lnTo>
                    <a:pt x="257" y="192"/>
                  </a:lnTo>
                  <a:lnTo>
                    <a:pt x="270" y="200"/>
                  </a:lnTo>
                  <a:lnTo>
                    <a:pt x="288" y="199"/>
                  </a:lnTo>
                  <a:lnTo>
                    <a:pt x="297" y="179"/>
                  </a:lnTo>
                  <a:lnTo>
                    <a:pt x="296" y="164"/>
                  </a:lnTo>
                  <a:lnTo>
                    <a:pt x="276" y="127"/>
                  </a:lnTo>
                  <a:lnTo>
                    <a:pt x="297" y="111"/>
                  </a:lnTo>
                  <a:lnTo>
                    <a:pt x="309" y="148"/>
                  </a:lnTo>
                  <a:lnTo>
                    <a:pt x="360" y="92"/>
                  </a:lnTo>
                  <a:lnTo>
                    <a:pt x="339" y="60"/>
                  </a:lnTo>
                  <a:lnTo>
                    <a:pt x="372" y="28"/>
                  </a:lnTo>
                  <a:lnTo>
                    <a:pt x="371" y="52"/>
                  </a:lnTo>
                  <a:lnTo>
                    <a:pt x="372" y="79"/>
                  </a:lnTo>
                  <a:lnTo>
                    <a:pt x="384" y="108"/>
                  </a:lnTo>
                  <a:lnTo>
                    <a:pt x="399" y="143"/>
                  </a:lnTo>
                  <a:lnTo>
                    <a:pt x="423" y="175"/>
                  </a:lnTo>
                  <a:lnTo>
                    <a:pt x="443" y="203"/>
                  </a:lnTo>
                  <a:lnTo>
                    <a:pt x="458" y="228"/>
                  </a:lnTo>
                  <a:lnTo>
                    <a:pt x="478" y="227"/>
                  </a:lnTo>
                  <a:lnTo>
                    <a:pt x="506" y="219"/>
                  </a:lnTo>
                  <a:lnTo>
                    <a:pt x="508" y="199"/>
                  </a:lnTo>
                  <a:lnTo>
                    <a:pt x="502" y="176"/>
                  </a:lnTo>
                  <a:lnTo>
                    <a:pt x="481" y="147"/>
                  </a:lnTo>
                  <a:lnTo>
                    <a:pt x="510" y="144"/>
                  </a:lnTo>
                  <a:lnTo>
                    <a:pt x="525" y="172"/>
                  </a:lnTo>
                  <a:lnTo>
                    <a:pt x="557" y="136"/>
                  </a:lnTo>
                  <a:lnTo>
                    <a:pt x="545" y="103"/>
                  </a:lnTo>
                  <a:lnTo>
                    <a:pt x="565" y="75"/>
                  </a:lnTo>
                  <a:lnTo>
                    <a:pt x="571" y="64"/>
                  </a:lnTo>
                  <a:lnTo>
                    <a:pt x="568" y="95"/>
                  </a:lnTo>
                  <a:lnTo>
                    <a:pt x="575" y="124"/>
                  </a:lnTo>
                  <a:lnTo>
                    <a:pt x="588" y="164"/>
                  </a:lnTo>
                  <a:lnTo>
                    <a:pt x="612" y="199"/>
                  </a:lnTo>
                  <a:lnTo>
                    <a:pt x="638" y="231"/>
                  </a:lnTo>
                  <a:lnTo>
                    <a:pt x="667" y="255"/>
                  </a:lnTo>
                  <a:lnTo>
                    <a:pt x="682" y="260"/>
                  </a:lnTo>
                  <a:lnTo>
                    <a:pt x="698" y="248"/>
                  </a:lnTo>
                  <a:lnTo>
                    <a:pt x="702" y="239"/>
                  </a:lnTo>
                  <a:lnTo>
                    <a:pt x="686" y="200"/>
                  </a:lnTo>
                  <a:lnTo>
                    <a:pt x="710" y="195"/>
                  </a:lnTo>
                  <a:lnTo>
                    <a:pt x="716" y="227"/>
                  </a:lnTo>
                  <a:lnTo>
                    <a:pt x="752" y="188"/>
                  </a:lnTo>
                  <a:lnTo>
                    <a:pt x="795" y="163"/>
                  </a:lnTo>
                  <a:lnTo>
                    <a:pt x="816" y="156"/>
                  </a:lnTo>
                  <a:lnTo>
                    <a:pt x="803" y="180"/>
                  </a:lnTo>
                  <a:lnTo>
                    <a:pt x="757" y="207"/>
                  </a:lnTo>
                  <a:lnTo>
                    <a:pt x="730" y="235"/>
                  </a:lnTo>
                  <a:lnTo>
                    <a:pt x="720" y="251"/>
                  </a:lnTo>
                  <a:lnTo>
                    <a:pt x="698" y="275"/>
                  </a:lnTo>
                  <a:lnTo>
                    <a:pt x="667" y="287"/>
                  </a:lnTo>
                  <a:lnTo>
                    <a:pt x="627" y="252"/>
                  </a:lnTo>
                  <a:lnTo>
                    <a:pt x="595" y="207"/>
                  </a:lnTo>
                  <a:lnTo>
                    <a:pt x="567" y="171"/>
                  </a:lnTo>
                  <a:lnTo>
                    <a:pt x="559" y="171"/>
                  </a:lnTo>
                  <a:lnTo>
                    <a:pt x="529" y="199"/>
                  </a:lnTo>
                  <a:lnTo>
                    <a:pt x="521" y="219"/>
                  </a:lnTo>
                  <a:lnTo>
                    <a:pt x="498" y="243"/>
                  </a:lnTo>
                  <a:lnTo>
                    <a:pt x="457" y="252"/>
                  </a:lnTo>
                  <a:lnTo>
                    <a:pt x="434" y="235"/>
                  </a:lnTo>
                  <a:lnTo>
                    <a:pt x="411" y="188"/>
                  </a:lnTo>
                  <a:lnTo>
                    <a:pt x="386" y="156"/>
                  </a:lnTo>
                  <a:lnTo>
                    <a:pt x="364" y="116"/>
                  </a:lnTo>
                  <a:lnTo>
                    <a:pt x="324" y="164"/>
                  </a:lnTo>
                  <a:lnTo>
                    <a:pt x="317" y="176"/>
                  </a:lnTo>
                  <a:lnTo>
                    <a:pt x="316" y="196"/>
                  </a:lnTo>
                  <a:lnTo>
                    <a:pt x="297" y="212"/>
                  </a:lnTo>
                  <a:lnTo>
                    <a:pt x="266" y="220"/>
                  </a:lnTo>
                  <a:lnTo>
                    <a:pt x="237" y="204"/>
                  </a:lnTo>
                  <a:lnTo>
                    <a:pt x="210" y="171"/>
                  </a:lnTo>
                  <a:lnTo>
                    <a:pt x="195" y="136"/>
                  </a:lnTo>
                  <a:lnTo>
                    <a:pt x="174" y="100"/>
                  </a:lnTo>
                  <a:lnTo>
                    <a:pt x="160" y="87"/>
                  </a:lnTo>
                  <a:lnTo>
                    <a:pt x="109" y="115"/>
                  </a:lnTo>
                  <a:lnTo>
                    <a:pt x="73" y="136"/>
                  </a:lnTo>
                  <a:lnTo>
                    <a:pt x="34" y="143"/>
                  </a:lnTo>
                  <a:lnTo>
                    <a:pt x="0" y="140"/>
                  </a:lnTo>
                  <a:lnTo>
                    <a:pt x="17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2" name="Freeform 28">
              <a:extLst>
                <a:ext uri="{FF2B5EF4-FFF2-40B4-BE49-F238E27FC236}">
                  <a16:creationId xmlns:a16="http://schemas.microsoft.com/office/drawing/2014/main" id="{35A087BC-D2E9-74FF-3820-33BDB9DA0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" y="2136"/>
              <a:ext cx="627" cy="234"/>
            </a:xfrm>
            <a:custGeom>
              <a:avLst/>
              <a:gdLst>
                <a:gd name="T0" fmla="*/ 21 w 807"/>
                <a:gd name="T1" fmla="*/ 91 h 301"/>
                <a:gd name="T2" fmla="*/ 45 w 807"/>
                <a:gd name="T3" fmla="*/ 91 h 301"/>
                <a:gd name="T4" fmla="*/ 100 w 807"/>
                <a:gd name="T5" fmla="*/ 75 h 301"/>
                <a:gd name="T6" fmla="*/ 155 w 807"/>
                <a:gd name="T7" fmla="*/ 27 h 301"/>
                <a:gd name="T8" fmla="*/ 197 w 807"/>
                <a:gd name="T9" fmla="*/ 0 h 301"/>
                <a:gd name="T10" fmla="*/ 212 w 807"/>
                <a:gd name="T11" fmla="*/ 5 h 301"/>
                <a:gd name="T12" fmla="*/ 246 w 807"/>
                <a:gd name="T13" fmla="*/ 59 h 301"/>
                <a:gd name="T14" fmla="*/ 278 w 807"/>
                <a:gd name="T15" fmla="*/ 128 h 301"/>
                <a:gd name="T16" fmla="*/ 341 w 807"/>
                <a:gd name="T17" fmla="*/ 75 h 301"/>
                <a:gd name="T18" fmla="*/ 362 w 807"/>
                <a:gd name="T19" fmla="*/ 48 h 301"/>
                <a:gd name="T20" fmla="*/ 377 w 807"/>
                <a:gd name="T21" fmla="*/ 45 h 301"/>
                <a:gd name="T22" fmla="*/ 398 w 807"/>
                <a:gd name="T23" fmla="*/ 48 h 301"/>
                <a:gd name="T24" fmla="*/ 427 w 807"/>
                <a:gd name="T25" fmla="*/ 85 h 301"/>
                <a:gd name="T26" fmla="*/ 448 w 807"/>
                <a:gd name="T27" fmla="*/ 125 h 301"/>
                <a:gd name="T28" fmla="*/ 477 w 807"/>
                <a:gd name="T29" fmla="*/ 165 h 301"/>
                <a:gd name="T30" fmla="*/ 498 w 807"/>
                <a:gd name="T31" fmla="*/ 162 h 301"/>
                <a:gd name="T32" fmla="*/ 529 w 807"/>
                <a:gd name="T33" fmla="*/ 123 h 301"/>
                <a:gd name="T34" fmla="*/ 561 w 807"/>
                <a:gd name="T35" fmla="*/ 88 h 301"/>
                <a:gd name="T36" fmla="*/ 579 w 807"/>
                <a:gd name="T37" fmla="*/ 85 h 301"/>
                <a:gd name="T38" fmla="*/ 603 w 807"/>
                <a:gd name="T39" fmla="*/ 99 h 301"/>
                <a:gd name="T40" fmla="*/ 621 w 807"/>
                <a:gd name="T41" fmla="*/ 112 h 301"/>
                <a:gd name="T42" fmla="*/ 639 w 807"/>
                <a:gd name="T43" fmla="*/ 162 h 301"/>
                <a:gd name="T44" fmla="*/ 671 w 807"/>
                <a:gd name="T45" fmla="*/ 200 h 301"/>
                <a:gd name="T46" fmla="*/ 692 w 807"/>
                <a:gd name="T47" fmla="*/ 218 h 301"/>
                <a:gd name="T48" fmla="*/ 731 w 807"/>
                <a:gd name="T49" fmla="*/ 178 h 301"/>
                <a:gd name="T50" fmla="*/ 783 w 807"/>
                <a:gd name="T51" fmla="*/ 152 h 301"/>
                <a:gd name="T52" fmla="*/ 807 w 807"/>
                <a:gd name="T53" fmla="*/ 157 h 301"/>
                <a:gd name="T54" fmla="*/ 797 w 807"/>
                <a:gd name="T55" fmla="*/ 189 h 301"/>
                <a:gd name="T56" fmla="*/ 744 w 807"/>
                <a:gd name="T57" fmla="*/ 226 h 301"/>
                <a:gd name="T58" fmla="*/ 702 w 807"/>
                <a:gd name="T59" fmla="*/ 277 h 301"/>
                <a:gd name="T60" fmla="*/ 666 w 807"/>
                <a:gd name="T61" fmla="*/ 301 h 301"/>
                <a:gd name="T62" fmla="*/ 642 w 807"/>
                <a:gd name="T63" fmla="*/ 288 h 301"/>
                <a:gd name="T64" fmla="*/ 597 w 807"/>
                <a:gd name="T65" fmla="*/ 229 h 301"/>
                <a:gd name="T66" fmla="*/ 563 w 807"/>
                <a:gd name="T67" fmla="*/ 170 h 301"/>
                <a:gd name="T68" fmla="*/ 516 w 807"/>
                <a:gd name="T69" fmla="*/ 218 h 301"/>
                <a:gd name="T70" fmla="*/ 508 w 807"/>
                <a:gd name="T71" fmla="*/ 245 h 301"/>
                <a:gd name="T72" fmla="*/ 472 w 807"/>
                <a:gd name="T73" fmla="*/ 261 h 301"/>
                <a:gd name="T74" fmla="*/ 443 w 807"/>
                <a:gd name="T75" fmla="*/ 264 h 301"/>
                <a:gd name="T76" fmla="*/ 417 w 807"/>
                <a:gd name="T77" fmla="*/ 229 h 301"/>
                <a:gd name="T78" fmla="*/ 380 w 807"/>
                <a:gd name="T79" fmla="*/ 168 h 301"/>
                <a:gd name="T80" fmla="*/ 362 w 807"/>
                <a:gd name="T81" fmla="*/ 125 h 301"/>
                <a:gd name="T82" fmla="*/ 322 w 807"/>
                <a:gd name="T83" fmla="*/ 165 h 301"/>
                <a:gd name="T84" fmla="*/ 304 w 807"/>
                <a:gd name="T85" fmla="*/ 184 h 301"/>
                <a:gd name="T86" fmla="*/ 296 w 807"/>
                <a:gd name="T87" fmla="*/ 218 h 301"/>
                <a:gd name="T88" fmla="*/ 280 w 807"/>
                <a:gd name="T89" fmla="*/ 234 h 301"/>
                <a:gd name="T90" fmla="*/ 254 w 807"/>
                <a:gd name="T91" fmla="*/ 234 h 301"/>
                <a:gd name="T92" fmla="*/ 217 w 807"/>
                <a:gd name="T93" fmla="*/ 208 h 301"/>
                <a:gd name="T94" fmla="*/ 189 w 807"/>
                <a:gd name="T95" fmla="*/ 152 h 301"/>
                <a:gd name="T96" fmla="*/ 157 w 807"/>
                <a:gd name="T97" fmla="*/ 96 h 301"/>
                <a:gd name="T98" fmla="*/ 107 w 807"/>
                <a:gd name="T99" fmla="*/ 125 h 301"/>
                <a:gd name="T100" fmla="*/ 58 w 807"/>
                <a:gd name="T101" fmla="*/ 152 h 301"/>
                <a:gd name="T102" fmla="*/ 0 w 807"/>
                <a:gd name="T103" fmla="*/ 152 h 301"/>
                <a:gd name="T104" fmla="*/ 21 w 807"/>
                <a:gd name="T105" fmla="*/ 9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07" h="301">
                  <a:moveTo>
                    <a:pt x="21" y="91"/>
                  </a:moveTo>
                  <a:lnTo>
                    <a:pt x="45" y="91"/>
                  </a:lnTo>
                  <a:lnTo>
                    <a:pt x="100" y="75"/>
                  </a:lnTo>
                  <a:lnTo>
                    <a:pt x="155" y="27"/>
                  </a:lnTo>
                  <a:lnTo>
                    <a:pt x="197" y="0"/>
                  </a:lnTo>
                  <a:lnTo>
                    <a:pt x="212" y="5"/>
                  </a:lnTo>
                  <a:lnTo>
                    <a:pt x="246" y="59"/>
                  </a:lnTo>
                  <a:lnTo>
                    <a:pt x="278" y="128"/>
                  </a:lnTo>
                  <a:lnTo>
                    <a:pt x="341" y="75"/>
                  </a:lnTo>
                  <a:lnTo>
                    <a:pt x="362" y="48"/>
                  </a:lnTo>
                  <a:lnTo>
                    <a:pt x="377" y="45"/>
                  </a:lnTo>
                  <a:lnTo>
                    <a:pt x="398" y="48"/>
                  </a:lnTo>
                  <a:lnTo>
                    <a:pt x="427" y="85"/>
                  </a:lnTo>
                  <a:lnTo>
                    <a:pt x="448" y="125"/>
                  </a:lnTo>
                  <a:lnTo>
                    <a:pt x="477" y="165"/>
                  </a:lnTo>
                  <a:lnTo>
                    <a:pt x="498" y="162"/>
                  </a:lnTo>
                  <a:lnTo>
                    <a:pt x="529" y="123"/>
                  </a:lnTo>
                  <a:lnTo>
                    <a:pt x="561" y="88"/>
                  </a:lnTo>
                  <a:lnTo>
                    <a:pt x="579" y="85"/>
                  </a:lnTo>
                  <a:lnTo>
                    <a:pt x="603" y="99"/>
                  </a:lnTo>
                  <a:lnTo>
                    <a:pt x="621" y="112"/>
                  </a:lnTo>
                  <a:lnTo>
                    <a:pt x="639" y="162"/>
                  </a:lnTo>
                  <a:lnTo>
                    <a:pt x="671" y="200"/>
                  </a:lnTo>
                  <a:lnTo>
                    <a:pt x="692" y="218"/>
                  </a:lnTo>
                  <a:lnTo>
                    <a:pt x="731" y="178"/>
                  </a:lnTo>
                  <a:lnTo>
                    <a:pt x="783" y="152"/>
                  </a:lnTo>
                  <a:lnTo>
                    <a:pt x="807" y="157"/>
                  </a:lnTo>
                  <a:lnTo>
                    <a:pt x="797" y="189"/>
                  </a:lnTo>
                  <a:lnTo>
                    <a:pt x="744" y="226"/>
                  </a:lnTo>
                  <a:lnTo>
                    <a:pt x="702" y="277"/>
                  </a:lnTo>
                  <a:lnTo>
                    <a:pt x="666" y="301"/>
                  </a:lnTo>
                  <a:lnTo>
                    <a:pt x="642" y="288"/>
                  </a:lnTo>
                  <a:lnTo>
                    <a:pt x="597" y="229"/>
                  </a:lnTo>
                  <a:lnTo>
                    <a:pt x="563" y="170"/>
                  </a:lnTo>
                  <a:lnTo>
                    <a:pt x="516" y="218"/>
                  </a:lnTo>
                  <a:lnTo>
                    <a:pt x="508" y="245"/>
                  </a:lnTo>
                  <a:lnTo>
                    <a:pt x="472" y="261"/>
                  </a:lnTo>
                  <a:lnTo>
                    <a:pt x="443" y="264"/>
                  </a:lnTo>
                  <a:lnTo>
                    <a:pt x="417" y="229"/>
                  </a:lnTo>
                  <a:lnTo>
                    <a:pt x="380" y="168"/>
                  </a:lnTo>
                  <a:lnTo>
                    <a:pt x="362" y="125"/>
                  </a:lnTo>
                  <a:lnTo>
                    <a:pt x="322" y="165"/>
                  </a:lnTo>
                  <a:lnTo>
                    <a:pt x="304" y="184"/>
                  </a:lnTo>
                  <a:lnTo>
                    <a:pt x="296" y="218"/>
                  </a:lnTo>
                  <a:lnTo>
                    <a:pt x="280" y="234"/>
                  </a:lnTo>
                  <a:lnTo>
                    <a:pt x="254" y="234"/>
                  </a:lnTo>
                  <a:lnTo>
                    <a:pt x="217" y="208"/>
                  </a:lnTo>
                  <a:lnTo>
                    <a:pt x="189" y="152"/>
                  </a:lnTo>
                  <a:lnTo>
                    <a:pt x="157" y="96"/>
                  </a:lnTo>
                  <a:lnTo>
                    <a:pt x="107" y="125"/>
                  </a:lnTo>
                  <a:lnTo>
                    <a:pt x="58" y="152"/>
                  </a:lnTo>
                  <a:lnTo>
                    <a:pt x="0" y="152"/>
                  </a:lnTo>
                  <a:lnTo>
                    <a:pt x="21" y="91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3" name="Freeform 29">
              <a:extLst>
                <a:ext uri="{FF2B5EF4-FFF2-40B4-BE49-F238E27FC236}">
                  <a16:creationId xmlns:a16="http://schemas.microsoft.com/office/drawing/2014/main" id="{C96C79DD-061B-9A6B-F8FD-6E956C2AA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9" y="2127"/>
              <a:ext cx="629" cy="190"/>
            </a:xfrm>
            <a:custGeom>
              <a:avLst/>
              <a:gdLst>
                <a:gd name="T0" fmla="*/ 47 w 810"/>
                <a:gd name="T1" fmla="*/ 112 h 245"/>
                <a:gd name="T2" fmla="*/ 110 w 810"/>
                <a:gd name="T3" fmla="*/ 83 h 245"/>
                <a:gd name="T4" fmla="*/ 180 w 810"/>
                <a:gd name="T5" fmla="*/ 27 h 245"/>
                <a:gd name="T6" fmla="*/ 204 w 810"/>
                <a:gd name="T7" fmla="*/ 36 h 245"/>
                <a:gd name="T8" fmla="*/ 254 w 810"/>
                <a:gd name="T9" fmla="*/ 149 h 245"/>
                <a:gd name="T10" fmla="*/ 286 w 810"/>
                <a:gd name="T11" fmla="*/ 149 h 245"/>
                <a:gd name="T12" fmla="*/ 346 w 810"/>
                <a:gd name="T13" fmla="*/ 83 h 245"/>
                <a:gd name="T14" fmla="*/ 384 w 810"/>
                <a:gd name="T15" fmla="*/ 67 h 245"/>
                <a:gd name="T16" fmla="*/ 435 w 810"/>
                <a:gd name="T17" fmla="*/ 153 h 245"/>
                <a:gd name="T18" fmla="*/ 484 w 810"/>
                <a:gd name="T19" fmla="*/ 197 h 245"/>
                <a:gd name="T20" fmla="*/ 526 w 810"/>
                <a:gd name="T21" fmla="*/ 147 h 245"/>
                <a:gd name="T22" fmla="*/ 570 w 810"/>
                <a:gd name="T23" fmla="*/ 108 h 245"/>
                <a:gd name="T24" fmla="*/ 624 w 810"/>
                <a:gd name="T25" fmla="*/ 185 h 245"/>
                <a:gd name="T26" fmla="*/ 672 w 810"/>
                <a:gd name="T27" fmla="*/ 245 h 245"/>
                <a:gd name="T28" fmla="*/ 726 w 810"/>
                <a:gd name="T29" fmla="*/ 212 h 245"/>
                <a:gd name="T30" fmla="*/ 781 w 810"/>
                <a:gd name="T31" fmla="*/ 179 h 245"/>
                <a:gd name="T32" fmla="*/ 782 w 810"/>
                <a:gd name="T33" fmla="*/ 149 h 245"/>
                <a:gd name="T34" fmla="*/ 680 w 810"/>
                <a:gd name="T35" fmla="*/ 213 h 245"/>
                <a:gd name="T36" fmla="*/ 637 w 810"/>
                <a:gd name="T37" fmla="*/ 165 h 245"/>
                <a:gd name="T38" fmla="*/ 598 w 810"/>
                <a:gd name="T39" fmla="*/ 103 h 245"/>
                <a:gd name="T40" fmla="*/ 547 w 810"/>
                <a:gd name="T41" fmla="*/ 91 h 245"/>
                <a:gd name="T42" fmla="*/ 499 w 810"/>
                <a:gd name="T43" fmla="*/ 149 h 245"/>
                <a:gd name="T44" fmla="*/ 472 w 810"/>
                <a:gd name="T45" fmla="*/ 163 h 245"/>
                <a:gd name="T46" fmla="*/ 415 w 810"/>
                <a:gd name="T47" fmla="*/ 80 h 245"/>
                <a:gd name="T48" fmla="*/ 384 w 810"/>
                <a:gd name="T49" fmla="*/ 47 h 245"/>
                <a:gd name="T50" fmla="*/ 341 w 810"/>
                <a:gd name="T51" fmla="*/ 60 h 245"/>
                <a:gd name="T52" fmla="*/ 283 w 810"/>
                <a:gd name="T53" fmla="*/ 115 h 245"/>
                <a:gd name="T54" fmla="*/ 244 w 810"/>
                <a:gd name="T55" fmla="*/ 67 h 245"/>
                <a:gd name="T56" fmla="*/ 201 w 810"/>
                <a:gd name="T57" fmla="*/ 0 h 245"/>
                <a:gd name="T58" fmla="*/ 145 w 810"/>
                <a:gd name="T59" fmla="*/ 23 h 245"/>
                <a:gd name="T60" fmla="*/ 73 w 810"/>
                <a:gd name="T61" fmla="*/ 83 h 245"/>
                <a:gd name="T62" fmla="*/ 14 w 810"/>
                <a:gd name="T63" fmla="*/ 96 h 245"/>
                <a:gd name="T64" fmla="*/ 8 w 810"/>
                <a:gd name="T65" fmla="*/ 11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10" h="245">
                  <a:moveTo>
                    <a:pt x="8" y="115"/>
                  </a:moveTo>
                  <a:lnTo>
                    <a:pt x="47" y="112"/>
                  </a:lnTo>
                  <a:lnTo>
                    <a:pt x="81" y="99"/>
                  </a:lnTo>
                  <a:lnTo>
                    <a:pt x="110" y="83"/>
                  </a:lnTo>
                  <a:lnTo>
                    <a:pt x="148" y="55"/>
                  </a:lnTo>
                  <a:lnTo>
                    <a:pt x="180" y="27"/>
                  </a:lnTo>
                  <a:lnTo>
                    <a:pt x="191" y="24"/>
                  </a:lnTo>
                  <a:lnTo>
                    <a:pt x="204" y="36"/>
                  </a:lnTo>
                  <a:lnTo>
                    <a:pt x="240" y="108"/>
                  </a:lnTo>
                  <a:lnTo>
                    <a:pt x="254" y="149"/>
                  </a:lnTo>
                  <a:lnTo>
                    <a:pt x="263" y="163"/>
                  </a:lnTo>
                  <a:lnTo>
                    <a:pt x="286" y="149"/>
                  </a:lnTo>
                  <a:lnTo>
                    <a:pt x="318" y="112"/>
                  </a:lnTo>
                  <a:lnTo>
                    <a:pt x="346" y="83"/>
                  </a:lnTo>
                  <a:lnTo>
                    <a:pt x="364" y="64"/>
                  </a:lnTo>
                  <a:lnTo>
                    <a:pt x="384" y="67"/>
                  </a:lnTo>
                  <a:lnTo>
                    <a:pt x="397" y="88"/>
                  </a:lnTo>
                  <a:lnTo>
                    <a:pt x="435" y="153"/>
                  </a:lnTo>
                  <a:lnTo>
                    <a:pt x="463" y="189"/>
                  </a:lnTo>
                  <a:lnTo>
                    <a:pt x="484" y="197"/>
                  </a:lnTo>
                  <a:lnTo>
                    <a:pt x="506" y="179"/>
                  </a:lnTo>
                  <a:lnTo>
                    <a:pt x="526" y="147"/>
                  </a:lnTo>
                  <a:lnTo>
                    <a:pt x="557" y="112"/>
                  </a:lnTo>
                  <a:lnTo>
                    <a:pt x="570" y="108"/>
                  </a:lnTo>
                  <a:lnTo>
                    <a:pt x="602" y="129"/>
                  </a:lnTo>
                  <a:lnTo>
                    <a:pt x="624" y="185"/>
                  </a:lnTo>
                  <a:lnTo>
                    <a:pt x="653" y="228"/>
                  </a:lnTo>
                  <a:lnTo>
                    <a:pt x="672" y="245"/>
                  </a:lnTo>
                  <a:lnTo>
                    <a:pt x="691" y="244"/>
                  </a:lnTo>
                  <a:lnTo>
                    <a:pt x="726" y="212"/>
                  </a:lnTo>
                  <a:lnTo>
                    <a:pt x="763" y="187"/>
                  </a:lnTo>
                  <a:lnTo>
                    <a:pt x="781" y="179"/>
                  </a:lnTo>
                  <a:lnTo>
                    <a:pt x="810" y="167"/>
                  </a:lnTo>
                  <a:lnTo>
                    <a:pt x="782" y="149"/>
                  </a:lnTo>
                  <a:lnTo>
                    <a:pt x="720" y="179"/>
                  </a:lnTo>
                  <a:lnTo>
                    <a:pt x="680" y="213"/>
                  </a:lnTo>
                  <a:lnTo>
                    <a:pt x="661" y="199"/>
                  </a:lnTo>
                  <a:lnTo>
                    <a:pt x="637" y="165"/>
                  </a:lnTo>
                  <a:lnTo>
                    <a:pt x="620" y="120"/>
                  </a:lnTo>
                  <a:lnTo>
                    <a:pt x="598" y="103"/>
                  </a:lnTo>
                  <a:lnTo>
                    <a:pt x="574" y="88"/>
                  </a:lnTo>
                  <a:lnTo>
                    <a:pt x="547" y="91"/>
                  </a:lnTo>
                  <a:lnTo>
                    <a:pt x="527" y="111"/>
                  </a:lnTo>
                  <a:lnTo>
                    <a:pt x="499" y="149"/>
                  </a:lnTo>
                  <a:lnTo>
                    <a:pt x="486" y="163"/>
                  </a:lnTo>
                  <a:lnTo>
                    <a:pt x="472" y="163"/>
                  </a:lnTo>
                  <a:lnTo>
                    <a:pt x="444" y="131"/>
                  </a:lnTo>
                  <a:lnTo>
                    <a:pt x="415" y="80"/>
                  </a:lnTo>
                  <a:lnTo>
                    <a:pt x="400" y="55"/>
                  </a:lnTo>
                  <a:lnTo>
                    <a:pt x="384" y="47"/>
                  </a:lnTo>
                  <a:lnTo>
                    <a:pt x="362" y="44"/>
                  </a:lnTo>
                  <a:lnTo>
                    <a:pt x="341" y="60"/>
                  </a:lnTo>
                  <a:lnTo>
                    <a:pt x="313" y="91"/>
                  </a:lnTo>
                  <a:lnTo>
                    <a:pt x="283" y="115"/>
                  </a:lnTo>
                  <a:lnTo>
                    <a:pt x="270" y="123"/>
                  </a:lnTo>
                  <a:lnTo>
                    <a:pt x="244" y="67"/>
                  </a:lnTo>
                  <a:lnTo>
                    <a:pt x="220" y="20"/>
                  </a:lnTo>
                  <a:lnTo>
                    <a:pt x="201" y="0"/>
                  </a:lnTo>
                  <a:lnTo>
                    <a:pt x="177" y="3"/>
                  </a:lnTo>
                  <a:lnTo>
                    <a:pt x="145" y="23"/>
                  </a:lnTo>
                  <a:lnTo>
                    <a:pt x="109" y="56"/>
                  </a:lnTo>
                  <a:lnTo>
                    <a:pt x="73" y="83"/>
                  </a:lnTo>
                  <a:lnTo>
                    <a:pt x="50" y="91"/>
                  </a:lnTo>
                  <a:lnTo>
                    <a:pt x="14" y="96"/>
                  </a:lnTo>
                  <a:lnTo>
                    <a:pt x="0" y="100"/>
                  </a:lnTo>
                  <a:lnTo>
                    <a:pt x="8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4" name="Freeform 30">
              <a:extLst>
                <a:ext uri="{FF2B5EF4-FFF2-40B4-BE49-F238E27FC236}">
                  <a16:creationId xmlns:a16="http://schemas.microsoft.com/office/drawing/2014/main" id="{F5A16A94-3E1C-9BAD-5DC5-515FDCE53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2154"/>
              <a:ext cx="634" cy="223"/>
            </a:xfrm>
            <a:custGeom>
              <a:avLst/>
              <a:gdLst>
                <a:gd name="T0" fmla="*/ 54 w 816"/>
                <a:gd name="T1" fmla="*/ 119 h 287"/>
                <a:gd name="T2" fmla="*/ 113 w 816"/>
                <a:gd name="T3" fmla="*/ 95 h 287"/>
                <a:gd name="T4" fmla="*/ 156 w 816"/>
                <a:gd name="T5" fmla="*/ 72 h 287"/>
                <a:gd name="T6" fmla="*/ 144 w 816"/>
                <a:gd name="T7" fmla="*/ 24 h 287"/>
                <a:gd name="T8" fmla="*/ 168 w 816"/>
                <a:gd name="T9" fmla="*/ 28 h 287"/>
                <a:gd name="T10" fmla="*/ 202 w 816"/>
                <a:gd name="T11" fmla="*/ 108 h 287"/>
                <a:gd name="T12" fmla="*/ 238 w 816"/>
                <a:gd name="T13" fmla="*/ 179 h 287"/>
                <a:gd name="T14" fmla="*/ 270 w 816"/>
                <a:gd name="T15" fmla="*/ 200 h 287"/>
                <a:gd name="T16" fmla="*/ 297 w 816"/>
                <a:gd name="T17" fmla="*/ 179 h 287"/>
                <a:gd name="T18" fmla="*/ 276 w 816"/>
                <a:gd name="T19" fmla="*/ 127 h 287"/>
                <a:gd name="T20" fmla="*/ 309 w 816"/>
                <a:gd name="T21" fmla="*/ 148 h 287"/>
                <a:gd name="T22" fmla="*/ 339 w 816"/>
                <a:gd name="T23" fmla="*/ 60 h 287"/>
                <a:gd name="T24" fmla="*/ 371 w 816"/>
                <a:gd name="T25" fmla="*/ 52 h 287"/>
                <a:gd name="T26" fmla="*/ 384 w 816"/>
                <a:gd name="T27" fmla="*/ 108 h 287"/>
                <a:gd name="T28" fmla="*/ 423 w 816"/>
                <a:gd name="T29" fmla="*/ 175 h 287"/>
                <a:gd name="T30" fmla="*/ 458 w 816"/>
                <a:gd name="T31" fmla="*/ 228 h 287"/>
                <a:gd name="T32" fmla="*/ 506 w 816"/>
                <a:gd name="T33" fmla="*/ 219 h 287"/>
                <a:gd name="T34" fmla="*/ 502 w 816"/>
                <a:gd name="T35" fmla="*/ 176 h 287"/>
                <a:gd name="T36" fmla="*/ 510 w 816"/>
                <a:gd name="T37" fmla="*/ 144 h 287"/>
                <a:gd name="T38" fmla="*/ 557 w 816"/>
                <a:gd name="T39" fmla="*/ 136 h 287"/>
                <a:gd name="T40" fmla="*/ 565 w 816"/>
                <a:gd name="T41" fmla="*/ 75 h 287"/>
                <a:gd name="T42" fmla="*/ 568 w 816"/>
                <a:gd name="T43" fmla="*/ 95 h 287"/>
                <a:gd name="T44" fmla="*/ 588 w 816"/>
                <a:gd name="T45" fmla="*/ 164 h 287"/>
                <a:gd name="T46" fmla="*/ 638 w 816"/>
                <a:gd name="T47" fmla="*/ 231 h 287"/>
                <a:gd name="T48" fmla="*/ 682 w 816"/>
                <a:gd name="T49" fmla="*/ 260 h 287"/>
                <a:gd name="T50" fmla="*/ 702 w 816"/>
                <a:gd name="T51" fmla="*/ 239 h 287"/>
                <a:gd name="T52" fmla="*/ 710 w 816"/>
                <a:gd name="T53" fmla="*/ 195 h 287"/>
                <a:gd name="T54" fmla="*/ 752 w 816"/>
                <a:gd name="T55" fmla="*/ 188 h 287"/>
                <a:gd name="T56" fmla="*/ 816 w 816"/>
                <a:gd name="T57" fmla="*/ 156 h 287"/>
                <a:gd name="T58" fmla="*/ 757 w 816"/>
                <a:gd name="T59" fmla="*/ 207 h 287"/>
                <a:gd name="T60" fmla="*/ 720 w 816"/>
                <a:gd name="T61" fmla="*/ 251 h 287"/>
                <a:gd name="T62" fmla="*/ 667 w 816"/>
                <a:gd name="T63" fmla="*/ 287 h 287"/>
                <a:gd name="T64" fmla="*/ 595 w 816"/>
                <a:gd name="T65" fmla="*/ 207 h 287"/>
                <a:gd name="T66" fmla="*/ 559 w 816"/>
                <a:gd name="T67" fmla="*/ 171 h 287"/>
                <a:gd name="T68" fmla="*/ 521 w 816"/>
                <a:gd name="T69" fmla="*/ 219 h 287"/>
                <a:gd name="T70" fmla="*/ 457 w 816"/>
                <a:gd name="T71" fmla="*/ 252 h 287"/>
                <a:gd name="T72" fmla="*/ 411 w 816"/>
                <a:gd name="T73" fmla="*/ 188 h 287"/>
                <a:gd name="T74" fmla="*/ 364 w 816"/>
                <a:gd name="T75" fmla="*/ 116 h 287"/>
                <a:gd name="T76" fmla="*/ 317 w 816"/>
                <a:gd name="T77" fmla="*/ 176 h 287"/>
                <a:gd name="T78" fmla="*/ 297 w 816"/>
                <a:gd name="T79" fmla="*/ 212 h 287"/>
                <a:gd name="T80" fmla="*/ 237 w 816"/>
                <a:gd name="T81" fmla="*/ 204 h 287"/>
                <a:gd name="T82" fmla="*/ 195 w 816"/>
                <a:gd name="T83" fmla="*/ 136 h 287"/>
                <a:gd name="T84" fmla="*/ 160 w 816"/>
                <a:gd name="T85" fmla="*/ 87 h 287"/>
                <a:gd name="T86" fmla="*/ 73 w 816"/>
                <a:gd name="T87" fmla="*/ 136 h 287"/>
                <a:gd name="T88" fmla="*/ 0 w 816"/>
                <a:gd name="T89" fmla="*/ 14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16" h="287">
                  <a:moveTo>
                    <a:pt x="17" y="116"/>
                  </a:moveTo>
                  <a:lnTo>
                    <a:pt x="54" y="119"/>
                  </a:lnTo>
                  <a:lnTo>
                    <a:pt x="81" y="107"/>
                  </a:lnTo>
                  <a:lnTo>
                    <a:pt x="113" y="95"/>
                  </a:lnTo>
                  <a:lnTo>
                    <a:pt x="132" y="79"/>
                  </a:lnTo>
                  <a:lnTo>
                    <a:pt x="156" y="72"/>
                  </a:lnTo>
                  <a:lnTo>
                    <a:pt x="162" y="67"/>
                  </a:lnTo>
                  <a:lnTo>
                    <a:pt x="144" y="24"/>
                  </a:lnTo>
                  <a:lnTo>
                    <a:pt x="174" y="0"/>
                  </a:lnTo>
                  <a:lnTo>
                    <a:pt x="168" y="28"/>
                  </a:lnTo>
                  <a:lnTo>
                    <a:pt x="179" y="55"/>
                  </a:lnTo>
                  <a:lnTo>
                    <a:pt x="202" y="108"/>
                  </a:lnTo>
                  <a:lnTo>
                    <a:pt x="221" y="144"/>
                  </a:lnTo>
                  <a:lnTo>
                    <a:pt x="238" y="179"/>
                  </a:lnTo>
                  <a:lnTo>
                    <a:pt x="257" y="192"/>
                  </a:lnTo>
                  <a:lnTo>
                    <a:pt x="270" y="200"/>
                  </a:lnTo>
                  <a:lnTo>
                    <a:pt x="288" y="199"/>
                  </a:lnTo>
                  <a:lnTo>
                    <a:pt x="297" y="179"/>
                  </a:lnTo>
                  <a:lnTo>
                    <a:pt x="296" y="164"/>
                  </a:lnTo>
                  <a:lnTo>
                    <a:pt x="276" y="127"/>
                  </a:lnTo>
                  <a:lnTo>
                    <a:pt x="297" y="111"/>
                  </a:lnTo>
                  <a:lnTo>
                    <a:pt x="309" y="148"/>
                  </a:lnTo>
                  <a:lnTo>
                    <a:pt x="360" y="92"/>
                  </a:lnTo>
                  <a:lnTo>
                    <a:pt x="339" y="60"/>
                  </a:lnTo>
                  <a:lnTo>
                    <a:pt x="372" y="28"/>
                  </a:lnTo>
                  <a:lnTo>
                    <a:pt x="371" y="52"/>
                  </a:lnTo>
                  <a:lnTo>
                    <a:pt x="372" y="79"/>
                  </a:lnTo>
                  <a:lnTo>
                    <a:pt x="384" y="108"/>
                  </a:lnTo>
                  <a:lnTo>
                    <a:pt x="399" y="143"/>
                  </a:lnTo>
                  <a:lnTo>
                    <a:pt x="423" y="175"/>
                  </a:lnTo>
                  <a:lnTo>
                    <a:pt x="443" y="203"/>
                  </a:lnTo>
                  <a:lnTo>
                    <a:pt x="458" y="228"/>
                  </a:lnTo>
                  <a:lnTo>
                    <a:pt x="478" y="227"/>
                  </a:lnTo>
                  <a:lnTo>
                    <a:pt x="506" y="219"/>
                  </a:lnTo>
                  <a:lnTo>
                    <a:pt x="508" y="199"/>
                  </a:lnTo>
                  <a:lnTo>
                    <a:pt x="502" y="176"/>
                  </a:lnTo>
                  <a:lnTo>
                    <a:pt x="481" y="147"/>
                  </a:lnTo>
                  <a:lnTo>
                    <a:pt x="510" y="144"/>
                  </a:lnTo>
                  <a:lnTo>
                    <a:pt x="525" y="172"/>
                  </a:lnTo>
                  <a:lnTo>
                    <a:pt x="557" y="136"/>
                  </a:lnTo>
                  <a:lnTo>
                    <a:pt x="545" y="103"/>
                  </a:lnTo>
                  <a:lnTo>
                    <a:pt x="565" y="75"/>
                  </a:lnTo>
                  <a:lnTo>
                    <a:pt x="571" y="64"/>
                  </a:lnTo>
                  <a:lnTo>
                    <a:pt x="568" y="95"/>
                  </a:lnTo>
                  <a:lnTo>
                    <a:pt x="575" y="124"/>
                  </a:lnTo>
                  <a:lnTo>
                    <a:pt x="588" y="164"/>
                  </a:lnTo>
                  <a:lnTo>
                    <a:pt x="612" y="199"/>
                  </a:lnTo>
                  <a:lnTo>
                    <a:pt x="638" y="231"/>
                  </a:lnTo>
                  <a:lnTo>
                    <a:pt x="667" y="255"/>
                  </a:lnTo>
                  <a:lnTo>
                    <a:pt x="682" y="260"/>
                  </a:lnTo>
                  <a:lnTo>
                    <a:pt x="698" y="248"/>
                  </a:lnTo>
                  <a:lnTo>
                    <a:pt x="702" y="239"/>
                  </a:lnTo>
                  <a:lnTo>
                    <a:pt x="686" y="200"/>
                  </a:lnTo>
                  <a:lnTo>
                    <a:pt x="710" y="195"/>
                  </a:lnTo>
                  <a:lnTo>
                    <a:pt x="716" y="227"/>
                  </a:lnTo>
                  <a:lnTo>
                    <a:pt x="752" y="188"/>
                  </a:lnTo>
                  <a:lnTo>
                    <a:pt x="795" y="163"/>
                  </a:lnTo>
                  <a:lnTo>
                    <a:pt x="816" y="156"/>
                  </a:lnTo>
                  <a:lnTo>
                    <a:pt x="803" y="180"/>
                  </a:lnTo>
                  <a:lnTo>
                    <a:pt x="757" y="207"/>
                  </a:lnTo>
                  <a:lnTo>
                    <a:pt x="730" y="235"/>
                  </a:lnTo>
                  <a:lnTo>
                    <a:pt x="720" y="251"/>
                  </a:lnTo>
                  <a:lnTo>
                    <a:pt x="698" y="275"/>
                  </a:lnTo>
                  <a:lnTo>
                    <a:pt x="667" y="287"/>
                  </a:lnTo>
                  <a:lnTo>
                    <a:pt x="627" y="252"/>
                  </a:lnTo>
                  <a:lnTo>
                    <a:pt x="595" y="207"/>
                  </a:lnTo>
                  <a:lnTo>
                    <a:pt x="567" y="171"/>
                  </a:lnTo>
                  <a:lnTo>
                    <a:pt x="559" y="171"/>
                  </a:lnTo>
                  <a:lnTo>
                    <a:pt x="529" y="199"/>
                  </a:lnTo>
                  <a:lnTo>
                    <a:pt x="521" y="219"/>
                  </a:lnTo>
                  <a:lnTo>
                    <a:pt x="498" y="243"/>
                  </a:lnTo>
                  <a:lnTo>
                    <a:pt x="457" y="252"/>
                  </a:lnTo>
                  <a:lnTo>
                    <a:pt x="434" y="235"/>
                  </a:lnTo>
                  <a:lnTo>
                    <a:pt x="411" y="188"/>
                  </a:lnTo>
                  <a:lnTo>
                    <a:pt x="386" y="156"/>
                  </a:lnTo>
                  <a:lnTo>
                    <a:pt x="364" y="116"/>
                  </a:lnTo>
                  <a:lnTo>
                    <a:pt x="324" y="164"/>
                  </a:lnTo>
                  <a:lnTo>
                    <a:pt x="317" y="176"/>
                  </a:lnTo>
                  <a:lnTo>
                    <a:pt x="316" y="196"/>
                  </a:lnTo>
                  <a:lnTo>
                    <a:pt x="297" y="212"/>
                  </a:lnTo>
                  <a:lnTo>
                    <a:pt x="266" y="220"/>
                  </a:lnTo>
                  <a:lnTo>
                    <a:pt x="237" y="204"/>
                  </a:lnTo>
                  <a:lnTo>
                    <a:pt x="210" y="171"/>
                  </a:lnTo>
                  <a:lnTo>
                    <a:pt x="195" y="136"/>
                  </a:lnTo>
                  <a:lnTo>
                    <a:pt x="174" y="100"/>
                  </a:lnTo>
                  <a:lnTo>
                    <a:pt x="160" y="87"/>
                  </a:lnTo>
                  <a:lnTo>
                    <a:pt x="109" y="115"/>
                  </a:lnTo>
                  <a:lnTo>
                    <a:pt x="73" y="136"/>
                  </a:lnTo>
                  <a:lnTo>
                    <a:pt x="34" y="143"/>
                  </a:lnTo>
                  <a:lnTo>
                    <a:pt x="0" y="140"/>
                  </a:lnTo>
                  <a:lnTo>
                    <a:pt x="17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2255" name="Group 31">
            <a:extLst>
              <a:ext uri="{FF2B5EF4-FFF2-40B4-BE49-F238E27FC236}">
                <a16:creationId xmlns:a16="http://schemas.microsoft.com/office/drawing/2014/main" id="{A2844524-3797-17E9-CCD7-3FFCD62BCD90}"/>
              </a:ext>
            </a:extLst>
          </p:cNvPr>
          <p:cNvGrpSpPr>
            <a:grpSpLocks/>
          </p:cNvGrpSpPr>
          <p:nvPr/>
        </p:nvGrpSpPr>
        <p:grpSpPr bwMode="auto">
          <a:xfrm>
            <a:off x="7473950" y="2995613"/>
            <a:ext cx="1517650" cy="1627187"/>
            <a:chOff x="-48" y="96"/>
            <a:chExt cx="1629" cy="1690"/>
          </a:xfrm>
        </p:grpSpPr>
        <p:grpSp>
          <p:nvGrpSpPr>
            <p:cNvPr id="52256" name="Group 32">
              <a:extLst>
                <a:ext uri="{FF2B5EF4-FFF2-40B4-BE49-F238E27FC236}">
                  <a16:creationId xmlns:a16="http://schemas.microsoft.com/office/drawing/2014/main" id="{C88624EB-A245-3A05-0170-0ECFC5853C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96"/>
              <a:ext cx="1005" cy="1402"/>
              <a:chOff x="3" y="0"/>
              <a:chExt cx="1348" cy="1978"/>
            </a:xfrm>
          </p:grpSpPr>
          <p:sp>
            <p:nvSpPr>
              <p:cNvPr id="52257" name="Freeform 33">
                <a:extLst>
                  <a:ext uri="{FF2B5EF4-FFF2-40B4-BE49-F238E27FC236}">
                    <a16:creationId xmlns:a16="http://schemas.microsoft.com/office/drawing/2014/main" id="{A6B7521D-7CA4-14ED-9E25-844F4C0C10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" y="8"/>
                <a:ext cx="1295" cy="1970"/>
              </a:xfrm>
              <a:custGeom>
                <a:avLst/>
                <a:gdLst>
                  <a:gd name="T0" fmla="*/ 65 w 1295"/>
                  <a:gd name="T1" fmla="*/ 88 h 1970"/>
                  <a:gd name="T2" fmla="*/ 351 w 1295"/>
                  <a:gd name="T3" fmla="*/ 42 h 1970"/>
                  <a:gd name="T4" fmla="*/ 691 w 1295"/>
                  <a:gd name="T5" fmla="*/ 0 h 1970"/>
                  <a:gd name="T6" fmla="*/ 1054 w 1295"/>
                  <a:gd name="T7" fmla="*/ 88 h 1970"/>
                  <a:gd name="T8" fmla="*/ 1268 w 1295"/>
                  <a:gd name="T9" fmla="*/ 164 h 1970"/>
                  <a:gd name="T10" fmla="*/ 1295 w 1295"/>
                  <a:gd name="T11" fmla="*/ 194 h 1970"/>
                  <a:gd name="T12" fmla="*/ 1131 w 1295"/>
                  <a:gd name="T13" fmla="*/ 232 h 1970"/>
                  <a:gd name="T14" fmla="*/ 810 w 1295"/>
                  <a:gd name="T15" fmla="*/ 332 h 1970"/>
                  <a:gd name="T16" fmla="*/ 493 w 1295"/>
                  <a:gd name="T17" fmla="*/ 438 h 1970"/>
                  <a:gd name="T18" fmla="*/ 462 w 1295"/>
                  <a:gd name="T19" fmla="*/ 709 h 1970"/>
                  <a:gd name="T20" fmla="*/ 458 w 1295"/>
                  <a:gd name="T21" fmla="*/ 1071 h 1970"/>
                  <a:gd name="T22" fmla="*/ 443 w 1295"/>
                  <a:gd name="T23" fmla="*/ 1638 h 1970"/>
                  <a:gd name="T24" fmla="*/ 439 w 1295"/>
                  <a:gd name="T25" fmla="*/ 1970 h 1970"/>
                  <a:gd name="T26" fmla="*/ 340 w 1295"/>
                  <a:gd name="T27" fmla="*/ 1894 h 1970"/>
                  <a:gd name="T28" fmla="*/ 241 w 1295"/>
                  <a:gd name="T29" fmla="*/ 1753 h 1970"/>
                  <a:gd name="T30" fmla="*/ 153 w 1295"/>
                  <a:gd name="T31" fmla="*/ 1661 h 1970"/>
                  <a:gd name="T32" fmla="*/ 0 w 1295"/>
                  <a:gd name="T33" fmla="*/ 1494 h 1970"/>
                  <a:gd name="T34" fmla="*/ 8 w 1295"/>
                  <a:gd name="T35" fmla="*/ 1174 h 1970"/>
                  <a:gd name="T36" fmla="*/ 23 w 1295"/>
                  <a:gd name="T37" fmla="*/ 918 h 1970"/>
                  <a:gd name="T38" fmla="*/ 19 w 1295"/>
                  <a:gd name="T39" fmla="*/ 690 h 1970"/>
                  <a:gd name="T40" fmla="*/ 27 w 1295"/>
                  <a:gd name="T41" fmla="*/ 465 h 1970"/>
                  <a:gd name="T42" fmla="*/ 34 w 1295"/>
                  <a:gd name="T43" fmla="*/ 225 h 1970"/>
                  <a:gd name="T44" fmla="*/ 65 w 1295"/>
                  <a:gd name="T45" fmla="*/ 88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95" h="1970">
                    <a:moveTo>
                      <a:pt x="65" y="88"/>
                    </a:moveTo>
                    <a:lnTo>
                      <a:pt x="351" y="42"/>
                    </a:lnTo>
                    <a:lnTo>
                      <a:pt x="691" y="0"/>
                    </a:lnTo>
                    <a:lnTo>
                      <a:pt x="1054" y="88"/>
                    </a:lnTo>
                    <a:lnTo>
                      <a:pt x="1268" y="164"/>
                    </a:lnTo>
                    <a:lnTo>
                      <a:pt x="1295" y="194"/>
                    </a:lnTo>
                    <a:lnTo>
                      <a:pt x="1131" y="232"/>
                    </a:lnTo>
                    <a:lnTo>
                      <a:pt x="810" y="332"/>
                    </a:lnTo>
                    <a:lnTo>
                      <a:pt x="493" y="438"/>
                    </a:lnTo>
                    <a:lnTo>
                      <a:pt x="462" y="709"/>
                    </a:lnTo>
                    <a:lnTo>
                      <a:pt x="458" y="1071"/>
                    </a:lnTo>
                    <a:lnTo>
                      <a:pt x="443" y="1638"/>
                    </a:lnTo>
                    <a:lnTo>
                      <a:pt x="439" y="1970"/>
                    </a:lnTo>
                    <a:lnTo>
                      <a:pt x="340" y="1894"/>
                    </a:lnTo>
                    <a:lnTo>
                      <a:pt x="241" y="1753"/>
                    </a:lnTo>
                    <a:lnTo>
                      <a:pt x="153" y="1661"/>
                    </a:lnTo>
                    <a:lnTo>
                      <a:pt x="0" y="1494"/>
                    </a:lnTo>
                    <a:lnTo>
                      <a:pt x="8" y="1174"/>
                    </a:lnTo>
                    <a:lnTo>
                      <a:pt x="23" y="918"/>
                    </a:lnTo>
                    <a:lnTo>
                      <a:pt x="19" y="690"/>
                    </a:lnTo>
                    <a:lnTo>
                      <a:pt x="27" y="465"/>
                    </a:lnTo>
                    <a:lnTo>
                      <a:pt x="34" y="225"/>
                    </a:lnTo>
                    <a:lnTo>
                      <a:pt x="65" y="88"/>
                    </a:ln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8" name="Freeform 34">
                <a:extLst>
                  <a:ext uri="{FF2B5EF4-FFF2-40B4-BE49-F238E27FC236}">
                    <a16:creationId xmlns:a16="http://schemas.microsoft.com/office/drawing/2014/main" id="{E88EFE19-EA17-4767-69B9-90325A0662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" y="197"/>
                <a:ext cx="885" cy="1777"/>
              </a:xfrm>
              <a:custGeom>
                <a:avLst/>
                <a:gdLst>
                  <a:gd name="T0" fmla="*/ 61 w 885"/>
                  <a:gd name="T1" fmla="*/ 233 h 1777"/>
                  <a:gd name="T2" fmla="*/ 314 w 885"/>
                  <a:gd name="T3" fmla="*/ 172 h 1777"/>
                  <a:gd name="T4" fmla="*/ 636 w 885"/>
                  <a:gd name="T5" fmla="*/ 65 h 1777"/>
                  <a:gd name="T6" fmla="*/ 885 w 885"/>
                  <a:gd name="T7" fmla="*/ 0 h 1777"/>
                  <a:gd name="T8" fmla="*/ 881 w 885"/>
                  <a:gd name="T9" fmla="*/ 141 h 1777"/>
                  <a:gd name="T10" fmla="*/ 881 w 885"/>
                  <a:gd name="T11" fmla="*/ 309 h 1777"/>
                  <a:gd name="T12" fmla="*/ 874 w 885"/>
                  <a:gd name="T13" fmla="*/ 496 h 1777"/>
                  <a:gd name="T14" fmla="*/ 854 w 885"/>
                  <a:gd name="T15" fmla="*/ 778 h 1777"/>
                  <a:gd name="T16" fmla="*/ 858 w 885"/>
                  <a:gd name="T17" fmla="*/ 991 h 1777"/>
                  <a:gd name="T18" fmla="*/ 858 w 885"/>
                  <a:gd name="T19" fmla="*/ 1258 h 1777"/>
                  <a:gd name="T20" fmla="*/ 851 w 885"/>
                  <a:gd name="T21" fmla="*/ 1422 h 1777"/>
                  <a:gd name="T22" fmla="*/ 820 w 885"/>
                  <a:gd name="T23" fmla="*/ 1476 h 1777"/>
                  <a:gd name="T24" fmla="*/ 605 w 885"/>
                  <a:gd name="T25" fmla="*/ 1556 h 1777"/>
                  <a:gd name="T26" fmla="*/ 234 w 885"/>
                  <a:gd name="T27" fmla="*/ 1697 h 1777"/>
                  <a:gd name="T28" fmla="*/ 0 w 885"/>
                  <a:gd name="T29" fmla="*/ 1777 h 1777"/>
                  <a:gd name="T30" fmla="*/ 8 w 885"/>
                  <a:gd name="T31" fmla="*/ 1663 h 1777"/>
                  <a:gd name="T32" fmla="*/ 15 w 885"/>
                  <a:gd name="T33" fmla="*/ 1236 h 1777"/>
                  <a:gd name="T34" fmla="*/ 19 w 885"/>
                  <a:gd name="T35" fmla="*/ 847 h 1777"/>
                  <a:gd name="T36" fmla="*/ 27 w 885"/>
                  <a:gd name="T37" fmla="*/ 591 h 1777"/>
                  <a:gd name="T38" fmla="*/ 38 w 885"/>
                  <a:gd name="T39" fmla="*/ 351 h 1777"/>
                  <a:gd name="T40" fmla="*/ 61 w 885"/>
                  <a:gd name="T41" fmla="*/ 233 h 1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85" h="1777">
                    <a:moveTo>
                      <a:pt x="61" y="233"/>
                    </a:moveTo>
                    <a:lnTo>
                      <a:pt x="314" y="172"/>
                    </a:lnTo>
                    <a:lnTo>
                      <a:pt x="636" y="65"/>
                    </a:lnTo>
                    <a:lnTo>
                      <a:pt x="885" y="0"/>
                    </a:lnTo>
                    <a:lnTo>
                      <a:pt x="881" y="141"/>
                    </a:lnTo>
                    <a:lnTo>
                      <a:pt x="881" y="309"/>
                    </a:lnTo>
                    <a:lnTo>
                      <a:pt x="874" y="496"/>
                    </a:lnTo>
                    <a:lnTo>
                      <a:pt x="854" y="778"/>
                    </a:lnTo>
                    <a:lnTo>
                      <a:pt x="858" y="991"/>
                    </a:lnTo>
                    <a:lnTo>
                      <a:pt x="858" y="1258"/>
                    </a:lnTo>
                    <a:lnTo>
                      <a:pt x="851" y="1422"/>
                    </a:lnTo>
                    <a:lnTo>
                      <a:pt x="820" y="1476"/>
                    </a:lnTo>
                    <a:lnTo>
                      <a:pt x="605" y="1556"/>
                    </a:lnTo>
                    <a:lnTo>
                      <a:pt x="234" y="1697"/>
                    </a:lnTo>
                    <a:lnTo>
                      <a:pt x="0" y="1777"/>
                    </a:lnTo>
                    <a:lnTo>
                      <a:pt x="8" y="1663"/>
                    </a:lnTo>
                    <a:lnTo>
                      <a:pt x="15" y="1236"/>
                    </a:lnTo>
                    <a:lnTo>
                      <a:pt x="19" y="847"/>
                    </a:lnTo>
                    <a:lnTo>
                      <a:pt x="27" y="591"/>
                    </a:lnTo>
                    <a:lnTo>
                      <a:pt x="38" y="351"/>
                    </a:lnTo>
                    <a:lnTo>
                      <a:pt x="61" y="233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2259" name="Group 35">
                <a:extLst>
                  <a:ext uri="{FF2B5EF4-FFF2-40B4-BE49-F238E27FC236}">
                    <a16:creationId xmlns:a16="http://schemas.microsoft.com/office/drawing/2014/main" id="{048C8B0F-CBF2-7A19-F89F-0435F6B78D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" y="0"/>
                <a:ext cx="1348" cy="1976"/>
                <a:chOff x="3" y="0"/>
                <a:chExt cx="1348" cy="1976"/>
              </a:xfrm>
            </p:grpSpPr>
            <p:sp>
              <p:nvSpPr>
                <p:cNvPr id="52260" name="Oval 36">
                  <a:extLst>
                    <a:ext uri="{FF2B5EF4-FFF2-40B4-BE49-F238E27FC236}">
                      <a16:creationId xmlns:a16="http://schemas.microsoft.com/office/drawing/2014/main" id="{553423F1-FC2D-B832-C005-D26A7C39AF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311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61" name="Oval 37">
                  <a:extLst>
                    <a:ext uri="{FF2B5EF4-FFF2-40B4-BE49-F238E27FC236}">
                      <a16:creationId xmlns:a16="http://schemas.microsoft.com/office/drawing/2014/main" id="{EEC1015A-2E4F-4522-F331-754F275462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410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62" name="Oval 38">
                  <a:extLst>
                    <a:ext uri="{FF2B5EF4-FFF2-40B4-BE49-F238E27FC236}">
                      <a16:creationId xmlns:a16="http://schemas.microsoft.com/office/drawing/2014/main" id="{A898C293-27E7-373E-758A-E263274F32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512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63" name="Oval 39">
                  <a:extLst>
                    <a:ext uri="{FF2B5EF4-FFF2-40B4-BE49-F238E27FC236}">
                      <a16:creationId xmlns:a16="http://schemas.microsoft.com/office/drawing/2014/main" id="{90E14A1C-3A84-E989-B7DF-4215E3BA2D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607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64" name="Oval 40">
                  <a:extLst>
                    <a:ext uri="{FF2B5EF4-FFF2-40B4-BE49-F238E27FC236}">
                      <a16:creationId xmlns:a16="http://schemas.microsoft.com/office/drawing/2014/main" id="{C6938836-6486-31F5-B425-43EF51FD0C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698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65" name="Freeform 41">
                  <a:extLst>
                    <a:ext uri="{FF2B5EF4-FFF2-40B4-BE49-F238E27FC236}">
                      <a16:creationId xmlns:a16="http://schemas.microsoft.com/office/drawing/2014/main" id="{22DAD72F-0DD2-F724-3CF3-71D2C01A0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5" y="376"/>
                  <a:ext cx="468" cy="353"/>
                </a:xfrm>
                <a:custGeom>
                  <a:avLst/>
                  <a:gdLst>
                    <a:gd name="T0" fmla="*/ 116 w 468"/>
                    <a:gd name="T1" fmla="*/ 122 h 353"/>
                    <a:gd name="T2" fmla="*/ 282 w 468"/>
                    <a:gd name="T3" fmla="*/ 70 h 353"/>
                    <a:gd name="T4" fmla="*/ 387 w 468"/>
                    <a:gd name="T5" fmla="*/ 29 h 353"/>
                    <a:gd name="T6" fmla="*/ 439 w 468"/>
                    <a:gd name="T7" fmla="*/ 0 h 353"/>
                    <a:gd name="T8" fmla="*/ 462 w 468"/>
                    <a:gd name="T9" fmla="*/ 0 h 353"/>
                    <a:gd name="T10" fmla="*/ 468 w 468"/>
                    <a:gd name="T11" fmla="*/ 33 h 353"/>
                    <a:gd name="T12" fmla="*/ 460 w 468"/>
                    <a:gd name="T13" fmla="*/ 120 h 353"/>
                    <a:gd name="T14" fmla="*/ 454 w 468"/>
                    <a:gd name="T15" fmla="*/ 209 h 353"/>
                    <a:gd name="T16" fmla="*/ 445 w 468"/>
                    <a:gd name="T17" fmla="*/ 239 h 353"/>
                    <a:gd name="T18" fmla="*/ 387 w 468"/>
                    <a:gd name="T19" fmla="*/ 254 h 353"/>
                    <a:gd name="T20" fmla="*/ 261 w 468"/>
                    <a:gd name="T21" fmla="*/ 273 h 353"/>
                    <a:gd name="T22" fmla="*/ 149 w 468"/>
                    <a:gd name="T23" fmla="*/ 306 h 353"/>
                    <a:gd name="T24" fmla="*/ 75 w 468"/>
                    <a:gd name="T25" fmla="*/ 330 h 353"/>
                    <a:gd name="T26" fmla="*/ 12 w 468"/>
                    <a:gd name="T27" fmla="*/ 353 h 353"/>
                    <a:gd name="T28" fmla="*/ 0 w 468"/>
                    <a:gd name="T29" fmla="*/ 337 h 353"/>
                    <a:gd name="T30" fmla="*/ 10 w 468"/>
                    <a:gd name="T31" fmla="*/ 277 h 353"/>
                    <a:gd name="T32" fmla="*/ 15 w 468"/>
                    <a:gd name="T33" fmla="*/ 149 h 353"/>
                    <a:gd name="T34" fmla="*/ 15 w 468"/>
                    <a:gd name="T35" fmla="*/ 111 h 353"/>
                    <a:gd name="T36" fmla="*/ 44 w 468"/>
                    <a:gd name="T37" fmla="*/ 114 h 353"/>
                    <a:gd name="T38" fmla="*/ 70 w 468"/>
                    <a:gd name="T39" fmla="*/ 128 h 353"/>
                    <a:gd name="T40" fmla="*/ 56 w 468"/>
                    <a:gd name="T41" fmla="*/ 175 h 353"/>
                    <a:gd name="T42" fmla="*/ 50 w 468"/>
                    <a:gd name="T43" fmla="*/ 244 h 353"/>
                    <a:gd name="T44" fmla="*/ 44 w 468"/>
                    <a:gd name="T45" fmla="*/ 303 h 353"/>
                    <a:gd name="T46" fmla="*/ 68 w 468"/>
                    <a:gd name="T47" fmla="*/ 308 h 353"/>
                    <a:gd name="T48" fmla="*/ 162 w 468"/>
                    <a:gd name="T49" fmla="*/ 277 h 353"/>
                    <a:gd name="T50" fmla="*/ 259 w 468"/>
                    <a:gd name="T51" fmla="*/ 248 h 353"/>
                    <a:gd name="T52" fmla="*/ 340 w 468"/>
                    <a:gd name="T53" fmla="*/ 227 h 353"/>
                    <a:gd name="T54" fmla="*/ 396 w 468"/>
                    <a:gd name="T55" fmla="*/ 213 h 353"/>
                    <a:gd name="T56" fmla="*/ 416 w 468"/>
                    <a:gd name="T57" fmla="*/ 204 h 353"/>
                    <a:gd name="T58" fmla="*/ 437 w 468"/>
                    <a:gd name="T59" fmla="*/ 145 h 353"/>
                    <a:gd name="T60" fmla="*/ 439 w 468"/>
                    <a:gd name="T61" fmla="*/ 80 h 353"/>
                    <a:gd name="T62" fmla="*/ 427 w 468"/>
                    <a:gd name="T63" fmla="*/ 41 h 353"/>
                    <a:gd name="T64" fmla="*/ 381 w 468"/>
                    <a:gd name="T65" fmla="*/ 52 h 353"/>
                    <a:gd name="T66" fmla="*/ 277 w 468"/>
                    <a:gd name="T67" fmla="*/ 97 h 353"/>
                    <a:gd name="T68" fmla="*/ 178 w 468"/>
                    <a:gd name="T69" fmla="*/ 120 h 353"/>
                    <a:gd name="T70" fmla="*/ 116 w 468"/>
                    <a:gd name="T71" fmla="*/ 122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8" h="353">
                      <a:moveTo>
                        <a:pt x="116" y="122"/>
                      </a:moveTo>
                      <a:lnTo>
                        <a:pt x="282" y="70"/>
                      </a:lnTo>
                      <a:lnTo>
                        <a:pt x="387" y="29"/>
                      </a:lnTo>
                      <a:lnTo>
                        <a:pt x="439" y="0"/>
                      </a:lnTo>
                      <a:lnTo>
                        <a:pt x="462" y="0"/>
                      </a:lnTo>
                      <a:lnTo>
                        <a:pt x="468" y="33"/>
                      </a:lnTo>
                      <a:lnTo>
                        <a:pt x="460" y="120"/>
                      </a:lnTo>
                      <a:lnTo>
                        <a:pt x="454" y="209"/>
                      </a:lnTo>
                      <a:lnTo>
                        <a:pt x="445" y="239"/>
                      </a:lnTo>
                      <a:lnTo>
                        <a:pt x="387" y="254"/>
                      </a:lnTo>
                      <a:lnTo>
                        <a:pt x="261" y="273"/>
                      </a:lnTo>
                      <a:lnTo>
                        <a:pt x="149" y="306"/>
                      </a:lnTo>
                      <a:lnTo>
                        <a:pt x="75" y="330"/>
                      </a:lnTo>
                      <a:lnTo>
                        <a:pt x="12" y="353"/>
                      </a:lnTo>
                      <a:lnTo>
                        <a:pt x="0" y="337"/>
                      </a:lnTo>
                      <a:lnTo>
                        <a:pt x="10" y="277"/>
                      </a:lnTo>
                      <a:lnTo>
                        <a:pt x="15" y="149"/>
                      </a:lnTo>
                      <a:lnTo>
                        <a:pt x="15" y="111"/>
                      </a:lnTo>
                      <a:lnTo>
                        <a:pt x="44" y="114"/>
                      </a:lnTo>
                      <a:lnTo>
                        <a:pt x="70" y="128"/>
                      </a:lnTo>
                      <a:lnTo>
                        <a:pt x="56" y="175"/>
                      </a:lnTo>
                      <a:lnTo>
                        <a:pt x="50" y="244"/>
                      </a:lnTo>
                      <a:lnTo>
                        <a:pt x="44" y="303"/>
                      </a:lnTo>
                      <a:lnTo>
                        <a:pt x="68" y="308"/>
                      </a:lnTo>
                      <a:lnTo>
                        <a:pt x="162" y="277"/>
                      </a:lnTo>
                      <a:lnTo>
                        <a:pt x="259" y="248"/>
                      </a:lnTo>
                      <a:lnTo>
                        <a:pt x="340" y="227"/>
                      </a:lnTo>
                      <a:lnTo>
                        <a:pt x="396" y="213"/>
                      </a:lnTo>
                      <a:lnTo>
                        <a:pt x="416" y="204"/>
                      </a:lnTo>
                      <a:lnTo>
                        <a:pt x="437" y="145"/>
                      </a:lnTo>
                      <a:lnTo>
                        <a:pt x="439" y="80"/>
                      </a:lnTo>
                      <a:lnTo>
                        <a:pt x="427" y="41"/>
                      </a:lnTo>
                      <a:lnTo>
                        <a:pt x="381" y="52"/>
                      </a:lnTo>
                      <a:lnTo>
                        <a:pt x="277" y="97"/>
                      </a:lnTo>
                      <a:lnTo>
                        <a:pt x="178" y="120"/>
                      </a:lnTo>
                      <a:lnTo>
                        <a:pt x="116" y="1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52266" name="Group 42">
                  <a:extLst>
                    <a:ext uri="{FF2B5EF4-FFF2-40B4-BE49-F238E27FC236}">
                      <a16:creationId xmlns:a16="http://schemas.microsoft.com/office/drawing/2014/main" id="{689BF3DE-7A02-9F9D-EC59-EE3E9FC6DF0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58" y="757"/>
                  <a:ext cx="72" cy="40"/>
                  <a:chOff x="658" y="757"/>
                  <a:chExt cx="72" cy="40"/>
                </a:xfrm>
              </p:grpSpPr>
              <p:sp>
                <p:nvSpPr>
                  <p:cNvPr id="52267" name="Freeform 43">
                    <a:extLst>
                      <a:ext uri="{FF2B5EF4-FFF2-40B4-BE49-F238E27FC236}">
                        <a16:creationId xmlns:a16="http://schemas.microsoft.com/office/drawing/2014/main" id="{0B4F76EE-75D1-DA69-7BD7-9E8BBCDE30C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8" y="757"/>
                    <a:ext cx="72" cy="40"/>
                  </a:xfrm>
                  <a:custGeom>
                    <a:avLst/>
                    <a:gdLst>
                      <a:gd name="T0" fmla="*/ 0 w 72"/>
                      <a:gd name="T1" fmla="*/ 4 h 40"/>
                      <a:gd name="T2" fmla="*/ 44 w 72"/>
                      <a:gd name="T3" fmla="*/ 0 h 40"/>
                      <a:gd name="T4" fmla="*/ 55 w 72"/>
                      <a:gd name="T5" fmla="*/ 6 h 40"/>
                      <a:gd name="T6" fmla="*/ 66 w 72"/>
                      <a:gd name="T7" fmla="*/ 11 h 40"/>
                      <a:gd name="T8" fmla="*/ 72 w 72"/>
                      <a:gd name="T9" fmla="*/ 23 h 40"/>
                      <a:gd name="T10" fmla="*/ 63 w 72"/>
                      <a:gd name="T11" fmla="*/ 27 h 40"/>
                      <a:gd name="T12" fmla="*/ 49 w 72"/>
                      <a:gd name="T13" fmla="*/ 34 h 40"/>
                      <a:gd name="T14" fmla="*/ 40 w 72"/>
                      <a:gd name="T15" fmla="*/ 40 h 40"/>
                      <a:gd name="T16" fmla="*/ 28 w 72"/>
                      <a:gd name="T17" fmla="*/ 40 h 40"/>
                      <a:gd name="T18" fmla="*/ 0 w 72"/>
                      <a:gd name="T19" fmla="*/ 4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2" h="40">
                        <a:moveTo>
                          <a:pt x="0" y="4"/>
                        </a:moveTo>
                        <a:lnTo>
                          <a:pt x="44" y="0"/>
                        </a:lnTo>
                        <a:lnTo>
                          <a:pt x="55" y="6"/>
                        </a:lnTo>
                        <a:lnTo>
                          <a:pt x="66" y="11"/>
                        </a:lnTo>
                        <a:lnTo>
                          <a:pt x="72" y="23"/>
                        </a:lnTo>
                        <a:lnTo>
                          <a:pt x="63" y="27"/>
                        </a:lnTo>
                        <a:lnTo>
                          <a:pt x="49" y="34"/>
                        </a:lnTo>
                        <a:lnTo>
                          <a:pt x="40" y="40"/>
                        </a:lnTo>
                        <a:lnTo>
                          <a:pt x="28" y="40"/>
                        </a:lnTo>
                        <a:lnTo>
                          <a:pt x="0" y="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268" name="Freeform 44">
                    <a:extLst>
                      <a:ext uri="{FF2B5EF4-FFF2-40B4-BE49-F238E27FC236}">
                        <a16:creationId xmlns:a16="http://schemas.microsoft.com/office/drawing/2014/main" id="{49344759-A984-7EBB-EAFE-A5771C13A5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8" y="757"/>
                    <a:ext cx="72" cy="40"/>
                  </a:xfrm>
                  <a:custGeom>
                    <a:avLst/>
                    <a:gdLst>
                      <a:gd name="T0" fmla="*/ 0 w 72"/>
                      <a:gd name="T1" fmla="*/ 4 h 40"/>
                      <a:gd name="T2" fmla="*/ 44 w 72"/>
                      <a:gd name="T3" fmla="*/ 0 h 40"/>
                      <a:gd name="T4" fmla="*/ 55 w 72"/>
                      <a:gd name="T5" fmla="*/ 6 h 40"/>
                      <a:gd name="T6" fmla="*/ 66 w 72"/>
                      <a:gd name="T7" fmla="*/ 11 h 40"/>
                      <a:gd name="T8" fmla="*/ 72 w 72"/>
                      <a:gd name="T9" fmla="*/ 23 h 40"/>
                      <a:gd name="T10" fmla="*/ 63 w 72"/>
                      <a:gd name="T11" fmla="*/ 27 h 40"/>
                      <a:gd name="T12" fmla="*/ 49 w 72"/>
                      <a:gd name="T13" fmla="*/ 34 h 40"/>
                      <a:gd name="T14" fmla="*/ 40 w 72"/>
                      <a:gd name="T15" fmla="*/ 40 h 40"/>
                      <a:gd name="T16" fmla="*/ 28 w 72"/>
                      <a:gd name="T17" fmla="*/ 40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2" h="40">
                        <a:moveTo>
                          <a:pt x="0" y="4"/>
                        </a:moveTo>
                        <a:lnTo>
                          <a:pt x="44" y="0"/>
                        </a:lnTo>
                        <a:lnTo>
                          <a:pt x="55" y="6"/>
                        </a:lnTo>
                        <a:lnTo>
                          <a:pt x="66" y="11"/>
                        </a:lnTo>
                        <a:lnTo>
                          <a:pt x="72" y="23"/>
                        </a:lnTo>
                        <a:lnTo>
                          <a:pt x="63" y="27"/>
                        </a:lnTo>
                        <a:lnTo>
                          <a:pt x="49" y="34"/>
                        </a:lnTo>
                        <a:lnTo>
                          <a:pt x="40" y="40"/>
                        </a:lnTo>
                        <a:lnTo>
                          <a:pt x="28" y="4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52269" name="Freeform 45">
                  <a:extLst>
                    <a:ext uri="{FF2B5EF4-FFF2-40B4-BE49-F238E27FC236}">
                      <a16:creationId xmlns:a16="http://schemas.microsoft.com/office/drawing/2014/main" id="{99042EA4-E8CA-3173-B1DE-F6466F5C89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9" y="750"/>
                  <a:ext cx="90" cy="60"/>
                </a:xfrm>
                <a:custGeom>
                  <a:avLst/>
                  <a:gdLst>
                    <a:gd name="T0" fmla="*/ 90 w 90"/>
                    <a:gd name="T1" fmla="*/ 17 h 60"/>
                    <a:gd name="T2" fmla="*/ 88 w 90"/>
                    <a:gd name="T3" fmla="*/ 13 h 60"/>
                    <a:gd name="T4" fmla="*/ 85 w 90"/>
                    <a:gd name="T5" fmla="*/ 9 h 60"/>
                    <a:gd name="T6" fmla="*/ 80 w 90"/>
                    <a:gd name="T7" fmla="*/ 6 h 60"/>
                    <a:gd name="T8" fmla="*/ 75 w 90"/>
                    <a:gd name="T9" fmla="*/ 5 h 60"/>
                    <a:gd name="T10" fmla="*/ 68 w 90"/>
                    <a:gd name="T11" fmla="*/ 2 h 60"/>
                    <a:gd name="T12" fmla="*/ 61 w 90"/>
                    <a:gd name="T13" fmla="*/ 1 h 60"/>
                    <a:gd name="T14" fmla="*/ 54 w 90"/>
                    <a:gd name="T15" fmla="*/ 0 h 60"/>
                    <a:gd name="T16" fmla="*/ 46 w 90"/>
                    <a:gd name="T17" fmla="*/ 1 h 60"/>
                    <a:gd name="T18" fmla="*/ 38 w 90"/>
                    <a:gd name="T19" fmla="*/ 3 h 60"/>
                    <a:gd name="T20" fmla="*/ 31 w 90"/>
                    <a:gd name="T21" fmla="*/ 6 h 60"/>
                    <a:gd name="T22" fmla="*/ 23 w 90"/>
                    <a:gd name="T23" fmla="*/ 9 h 60"/>
                    <a:gd name="T24" fmla="*/ 18 w 90"/>
                    <a:gd name="T25" fmla="*/ 13 h 60"/>
                    <a:gd name="T26" fmla="*/ 11 w 90"/>
                    <a:gd name="T27" fmla="*/ 18 h 60"/>
                    <a:gd name="T28" fmla="*/ 7 w 90"/>
                    <a:gd name="T29" fmla="*/ 23 h 60"/>
                    <a:gd name="T30" fmla="*/ 3 w 90"/>
                    <a:gd name="T31" fmla="*/ 27 h 60"/>
                    <a:gd name="T32" fmla="*/ 1 w 90"/>
                    <a:gd name="T33" fmla="*/ 32 h 60"/>
                    <a:gd name="T34" fmla="*/ 0 w 90"/>
                    <a:gd name="T35" fmla="*/ 38 h 60"/>
                    <a:gd name="T36" fmla="*/ 0 w 90"/>
                    <a:gd name="T37" fmla="*/ 43 h 60"/>
                    <a:gd name="T38" fmla="*/ 2 w 90"/>
                    <a:gd name="T39" fmla="*/ 47 h 60"/>
                    <a:gd name="T40" fmla="*/ 5 w 90"/>
                    <a:gd name="T41" fmla="*/ 51 h 60"/>
                    <a:gd name="T42" fmla="*/ 10 w 90"/>
                    <a:gd name="T43" fmla="*/ 54 h 60"/>
                    <a:gd name="T44" fmla="*/ 15 w 90"/>
                    <a:gd name="T45" fmla="*/ 55 h 60"/>
                    <a:gd name="T46" fmla="*/ 22 w 90"/>
                    <a:gd name="T47" fmla="*/ 58 h 60"/>
                    <a:gd name="T48" fmla="*/ 29 w 90"/>
                    <a:gd name="T49" fmla="*/ 59 h 60"/>
                    <a:gd name="T50" fmla="*/ 36 w 90"/>
                    <a:gd name="T51" fmla="*/ 60 h 60"/>
                    <a:gd name="T52" fmla="*/ 44 w 90"/>
                    <a:gd name="T53" fmla="*/ 59 h 60"/>
                    <a:gd name="T54" fmla="*/ 52 w 90"/>
                    <a:gd name="T55" fmla="*/ 57 h 60"/>
                    <a:gd name="T56" fmla="*/ 59 w 90"/>
                    <a:gd name="T57" fmla="*/ 54 h 60"/>
                    <a:gd name="T58" fmla="*/ 67 w 90"/>
                    <a:gd name="T59" fmla="*/ 51 h 60"/>
                    <a:gd name="T60" fmla="*/ 72 w 90"/>
                    <a:gd name="T61" fmla="*/ 47 h 60"/>
                    <a:gd name="T62" fmla="*/ 79 w 90"/>
                    <a:gd name="T63" fmla="*/ 42 h 60"/>
                    <a:gd name="T64" fmla="*/ 83 w 90"/>
                    <a:gd name="T65" fmla="*/ 37 h 60"/>
                    <a:gd name="T66" fmla="*/ 87 w 90"/>
                    <a:gd name="T67" fmla="*/ 33 h 60"/>
                    <a:gd name="T68" fmla="*/ 89 w 90"/>
                    <a:gd name="T69" fmla="*/ 28 h 60"/>
                    <a:gd name="T70" fmla="*/ 90 w 90"/>
                    <a:gd name="T71" fmla="*/ 22 h 60"/>
                    <a:gd name="T72" fmla="*/ 90 w 90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0" h="60">
                      <a:moveTo>
                        <a:pt x="90" y="17"/>
                      </a:moveTo>
                      <a:lnTo>
                        <a:pt x="88" y="13"/>
                      </a:lnTo>
                      <a:lnTo>
                        <a:pt x="85" y="9"/>
                      </a:lnTo>
                      <a:lnTo>
                        <a:pt x="80" y="6"/>
                      </a:lnTo>
                      <a:lnTo>
                        <a:pt x="75" y="5"/>
                      </a:lnTo>
                      <a:lnTo>
                        <a:pt x="68" y="2"/>
                      </a:lnTo>
                      <a:lnTo>
                        <a:pt x="61" y="1"/>
                      </a:lnTo>
                      <a:lnTo>
                        <a:pt x="54" y="0"/>
                      </a:lnTo>
                      <a:lnTo>
                        <a:pt x="46" y="1"/>
                      </a:lnTo>
                      <a:lnTo>
                        <a:pt x="38" y="3"/>
                      </a:lnTo>
                      <a:lnTo>
                        <a:pt x="31" y="6"/>
                      </a:lnTo>
                      <a:lnTo>
                        <a:pt x="23" y="9"/>
                      </a:lnTo>
                      <a:lnTo>
                        <a:pt x="18" y="13"/>
                      </a:lnTo>
                      <a:lnTo>
                        <a:pt x="11" y="18"/>
                      </a:lnTo>
                      <a:lnTo>
                        <a:pt x="7" y="23"/>
                      </a:lnTo>
                      <a:lnTo>
                        <a:pt x="3" y="27"/>
                      </a:lnTo>
                      <a:lnTo>
                        <a:pt x="1" y="32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1"/>
                      </a:lnTo>
                      <a:lnTo>
                        <a:pt x="10" y="54"/>
                      </a:lnTo>
                      <a:lnTo>
                        <a:pt x="15" y="55"/>
                      </a:lnTo>
                      <a:lnTo>
                        <a:pt x="22" y="58"/>
                      </a:lnTo>
                      <a:lnTo>
                        <a:pt x="29" y="59"/>
                      </a:lnTo>
                      <a:lnTo>
                        <a:pt x="36" y="60"/>
                      </a:lnTo>
                      <a:lnTo>
                        <a:pt x="44" y="59"/>
                      </a:lnTo>
                      <a:lnTo>
                        <a:pt x="52" y="57"/>
                      </a:lnTo>
                      <a:lnTo>
                        <a:pt x="59" y="54"/>
                      </a:lnTo>
                      <a:lnTo>
                        <a:pt x="67" y="51"/>
                      </a:lnTo>
                      <a:lnTo>
                        <a:pt x="72" y="47"/>
                      </a:lnTo>
                      <a:lnTo>
                        <a:pt x="79" y="42"/>
                      </a:lnTo>
                      <a:lnTo>
                        <a:pt x="83" y="37"/>
                      </a:lnTo>
                      <a:lnTo>
                        <a:pt x="87" y="33"/>
                      </a:lnTo>
                      <a:lnTo>
                        <a:pt x="89" y="28"/>
                      </a:lnTo>
                      <a:lnTo>
                        <a:pt x="90" y="22"/>
                      </a:lnTo>
                      <a:lnTo>
                        <a:pt x="9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0" name="Freeform 46">
                  <a:extLst>
                    <a:ext uri="{FF2B5EF4-FFF2-40B4-BE49-F238E27FC236}">
                      <a16:creationId xmlns:a16="http://schemas.microsoft.com/office/drawing/2014/main" id="{074D1183-6602-510A-ADEB-A162697C38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24" y="701"/>
                  <a:ext cx="92" cy="60"/>
                </a:xfrm>
                <a:custGeom>
                  <a:avLst/>
                  <a:gdLst>
                    <a:gd name="T0" fmla="*/ 92 w 92"/>
                    <a:gd name="T1" fmla="*/ 17 h 60"/>
                    <a:gd name="T2" fmla="*/ 90 w 92"/>
                    <a:gd name="T3" fmla="*/ 13 h 60"/>
                    <a:gd name="T4" fmla="*/ 87 w 92"/>
                    <a:gd name="T5" fmla="*/ 8 h 60"/>
                    <a:gd name="T6" fmla="*/ 82 w 92"/>
                    <a:gd name="T7" fmla="*/ 5 h 60"/>
                    <a:gd name="T8" fmla="*/ 77 w 92"/>
                    <a:gd name="T9" fmla="*/ 2 h 60"/>
                    <a:gd name="T10" fmla="*/ 70 w 92"/>
                    <a:gd name="T11" fmla="*/ 1 h 60"/>
                    <a:gd name="T12" fmla="*/ 61 w 92"/>
                    <a:gd name="T13" fmla="*/ 0 h 60"/>
                    <a:gd name="T14" fmla="*/ 55 w 92"/>
                    <a:gd name="T15" fmla="*/ 0 h 60"/>
                    <a:gd name="T16" fmla="*/ 47 w 92"/>
                    <a:gd name="T17" fmla="*/ 0 h 60"/>
                    <a:gd name="T18" fmla="*/ 39 w 92"/>
                    <a:gd name="T19" fmla="*/ 2 h 60"/>
                    <a:gd name="T20" fmla="*/ 32 w 92"/>
                    <a:gd name="T21" fmla="*/ 5 h 60"/>
                    <a:gd name="T22" fmla="*/ 24 w 92"/>
                    <a:gd name="T23" fmla="*/ 9 h 60"/>
                    <a:gd name="T24" fmla="*/ 18 w 92"/>
                    <a:gd name="T25" fmla="*/ 12 h 60"/>
                    <a:gd name="T26" fmla="*/ 11 w 92"/>
                    <a:gd name="T27" fmla="*/ 17 h 60"/>
                    <a:gd name="T28" fmla="*/ 7 w 92"/>
                    <a:gd name="T29" fmla="*/ 23 h 60"/>
                    <a:gd name="T30" fmla="*/ 3 w 92"/>
                    <a:gd name="T31" fmla="*/ 28 h 60"/>
                    <a:gd name="T32" fmla="*/ 1 w 92"/>
                    <a:gd name="T33" fmla="*/ 31 h 60"/>
                    <a:gd name="T34" fmla="*/ 0 w 92"/>
                    <a:gd name="T35" fmla="*/ 38 h 60"/>
                    <a:gd name="T36" fmla="*/ 0 w 92"/>
                    <a:gd name="T37" fmla="*/ 43 h 60"/>
                    <a:gd name="T38" fmla="*/ 2 w 92"/>
                    <a:gd name="T39" fmla="*/ 47 h 60"/>
                    <a:gd name="T40" fmla="*/ 5 w 92"/>
                    <a:gd name="T41" fmla="*/ 52 h 60"/>
                    <a:gd name="T42" fmla="*/ 10 w 92"/>
                    <a:gd name="T43" fmla="*/ 55 h 60"/>
                    <a:gd name="T44" fmla="*/ 15 w 92"/>
                    <a:gd name="T45" fmla="*/ 58 h 60"/>
                    <a:gd name="T46" fmla="*/ 22 w 92"/>
                    <a:gd name="T47" fmla="*/ 59 h 60"/>
                    <a:gd name="T48" fmla="*/ 31 w 92"/>
                    <a:gd name="T49" fmla="*/ 60 h 60"/>
                    <a:gd name="T50" fmla="*/ 37 w 92"/>
                    <a:gd name="T51" fmla="*/ 60 h 60"/>
                    <a:gd name="T52" fmla="*/ 45 w 92"/>
                    <a:gd name="T53" fmla="*/ 60 h 60"/>
                    <a:gd name="T54" fmla="*/ 53 w 92"/>
                    <a:gd name="T55" fmla="*/ 58 h 60"/>
                    <a:gd name="T56" fmla="*/ 60 w 92"/>
                    <a:gd name="T57" fmla="*/ 55 h 60"/>
                    <a:gd name="T58" fmla="*/ 68 w 92"/>
                    <a:gd name="T59" fmla="*/ 51 h 60"/>
                    <a:gd name="T60" fmla="*/ 74 w 92"/>
                    <a:gd name="T61" fmla="*/ 48 h 60"/>
                    <a:gd name="T62" fmla="*/ 81 w 92"/>
                    <a:gd name="T63" fmla="*/ 43 h 60"/>
                    <a:gd name="T64" fmla="*/ 85 w 92"/>
                    <a:gd name="T65" fmla="*/ 37 h 60"/>
                    <a:gd name="T66" fmla="*/ 89 w 92"/>
                    <a:gd name="T67" fmla="*/ 32 h 60"/>
                    <a:gd name="T68" fmla="*/ 91 w 92"/>
                    <a:gd name="T69" fmla="*/ 29 h 60"/>
                    <a:gd name="T70" fmla="*/ 92 w 92"/>
                    <a:gd name="T71" fmla="*/ 22 h 60"/>
                    <a:gd name="T72" fmla="*/ 92 w 92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60">
                      <a:moveTo>
                        <a:pt x="92" y="17"/>
                      </a:moveTo>
                      <a:lnTo>
                        <a:pt x="90" y="13"/>
                      </a:lnTo>
                      <a:lnTo>
                        <a:pt x="87" y="8"/>
                      </a:lnTo>
                      <a:lnTo>
                        <a:pt x="82" y="5"/>
                      </a:lnTo>
                      <a:lnTo>
                        <a:pt x="77" y="2"/>
                      </a:lnTo>
                      <a:lnTo>
                        <a:pt x="70" y="1"/>
                      </a:lnTo>
                      <a:lnTo>
                        <a:pt x="61" y="0"/>
                      </a:lnTo>
                      <a:lnTo>
                        <a:pt x="55" y="0"/>
                      </a:lnTo>
                      <a:lnTo>
                        <a:pt x="47" y="0"/>
                      </a:lnTo>
                      <a:lnTo>
                        <a:pt x="39" y="2"/>
                      </a:lnTo>
                      <a:lnTo>
                        <a:pt x="32" y="5"/>
                      </a:lnTo>
                      <a:lnTo>
                        <a:pt x="24" y="9"/>
                      </a:lnTo>
                      <a:lnTo>
                        <a:pt x="18" y="12"/>
                      </a:lnTo>
                      <a:lnTo>
                        <a:pt x="11" y="17"/>
                      </a:lnTo>
                      <a:lnTo>
                        <a:pt x="7" y="23"/>
                      </a:lnTo>
                      <a:lnTo>
                        <a:pt x="3" y="28"/>
                      </a:lnTo>
                      <a:lnTo>
                        <a:pt x="1" y="31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2"/>
                      </a:lnTo>
                      <a:lnTo>
                        <a:pt x="10" y="55"/>
                      </a:lnTo>
                      <a:lnTo>
                        <a:pt x="15" y="58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7" y="60"/>
                      </a:lnTo>
                      <a:lnTo>
                        <a:pt x="45" y="60"/>
                      </a:lnTo>
                      <a:lnTo>
                        <a:pt x="53" y="58"/>
                      </a:lnTo>
                      <a:lnTo>
                        <a:pt x="60" y="55"/>
                      </a:lnTo>
                      <a:lnTo>
                        <a:pt x="68" y="51"/>
                      </a:lnTo>
                      <a:lnTo>
                        <a:pt x="74" y="48"/>
                      </a:lnTo>
                      <a:lnTo>
                        <a:pt x="81" y="43"/>
                      </a:lnTo>
                      <a:lnTo>
                        <a:pt x="85" y="37"/>
                      </a:lnTo>
                      <a:lnTo>
                        <a:pt x="89" y="32"/>
                      </a:lnTo>
                      <a:lnTo>
                        <a:pt x="91" y="29"/>
                      </a:lnTo>
                      <a:lnTo>
                        <a:pt x="92" y="22"/>
                      </a:lnTo>
                      <a:lnTo>
                        <a:pt x="9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1" name="Freeform 47">
                  <a:extLst>
                    <a:ext uri="{FF2B5EF4-FFF2-40B4-BE49-F238E27FC236}">
                      <a16:creationId xmlns:a16="http://schemas.microsoft.com/office/drawing/2014/main" id="{92165C9D-C116-5D84-D00F-79B12E8601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70" y="661"/>
                  <a:ext cx="92" cy="60"/>
                </a:xfrm>
                <a:custGeom>
                  <a:avLst/>
                  <a:gdLst>
                    <a:gd name="T0" fmla="*/ 92 w 92"/>
                    <a:gd name="T1" fmla="*/ 17 h 60"/>
                    <a:gd name="T2" fmla="*/ 90 w 92"/>
                    <a:gd name="T3" fmla="*/ 13 h 60"/>
                    <a:gd name="T4" fmla="*/ 87 w 92"/>
                    <a:gd name="T5" fmla="*/ 8 h 60"/>
                    <a:gd name="T6" fmla="*/ 82 w 92"/>
                    <a:gd name="T7" fmla="*/ 5 h 60"/>
                    <a:gd name="T8" fmla="*/ 77 w 92"/>
                    <a:gd name="T9" fmla="*/ 2 h 60"/>
                    <a:gd name="T10" fmla="*/ 70 w 92"/>
                    <a:gd name="T11" fmla="*/ 1 h 60"/>
                    <a:gd name="T12" fmla="*/ 61 w 92"/>
                    <a:gd name="T13" fmla="*/ 0 h 60"/>
                    <a:gd name="T14" fmla="*/ 55 w 92"/>
                    <a:gd name="T15" fmla="*/ 0 h 60"/>
                    <a:gd name="T16" fmla="*/ 47 w 92"/>
                    <a:gd name="T17" fmla="*/ 0 h 60"/>
                    <a:gd name="T18" fmla="*/ 39 w 92"/>
                    <a:gd name="T19" fmla="*/ 2 h 60"/>
                    <a:gd name="T20" fmla="*/ 32 w 92"/>
                    <a:gd name="T21" fmla="*/ 5 h 60"/>
                    <a:gd name="T22" fmla="*/ 24 w 92"/>
                    <a:gd name="T23" fmla="*/ 9 h 60"/>
                    <a:gd name="T24" fmla="*/ 18 w 92"/>
                    <a:gd name="T25" fmla="*/ 12 h 60"/>
                    <a:gd name="T26" fmla="*/ 11 w 92"/>
                    <a:gd name="T27" fmla="*/ 17 h 60"/>
                    <a:gd name="T28" fmla="*/ 7 w 92"/>
                    <a:gd name="T29" fmla="*/ 23 h 60"/>
                    <a:gd name="T30" fmla="*/ 3 w 92"/>
                    <a:gd name="T31" fmla="*/ 28 h 60"/>
                    <a:gd name="T32" fmla="*/ 1 w 92"/>
                    <a:gd name="T33" fmla="*/ 31 h 60"/>
                    <a:gd name="T34" fmla="*/ 0 w 92"/>
                    <a:gd name="T35" fmla="*/ 38 h 60"/>
                    <a:gd name="T36" fmla="*/ 0 w 92"/>
                    <a:gd name="T37" fmla="*/ 43 h 60"/>
                    <a:gd name="T38" fmla="*/ 2 w 92"/>
                    <a:gd name="T39" fmla="*/ 47 h 60"/>
                    <a:gd name="T40" fmla="*/ 5 w 92"/>
                    <a:gd name="T41" fmla="*/ 52 h 60"/>
                    <a:gd name="T42" fmla="*/ 10 w 92"/>
                    <a:gd name="T43" fmla="*/ 55 h 60"/>
                    <a:gd name="T44" fmla="*/ 15 w 92"/>
                    <a:gd name="T45" fmla="*/ 58 h 60"/>
                    <a:gd name="T46" fmla="*/ 22 w 92"/>
                    <a:gd name="T47" fmla="*/ 59 h 60"/>
                    <a:gd name="T48" fmla="*/ 31 w 92"/>
                    <a:gd name="T49" fmla="*/ 60 h 60"/>
                    <a:gd name="T50" fmla="*/ 37 w 92"/>
                    <a:gd name="T51" fmla="*/ 60 h 60"/>
                    <a:gd name="T52" fmla="*/ 45 w 92"/>
                    <a:gd name="T53" fmla="*/ 60 h 60"/>
                    <a:gd name="T54" fmla="*/ 53 w 92"/>
                    <a:gd name="T55" fmla="*/ 58 h 60"/>
                    <a:gd name="T56" fmla="*/ 60 w 92"/>
                    <a:gd name="T57" fmla="*/ 55 h 60"/>
                    <a:gd name="T58" fmla="*/ 68 w 92"/>
                    <a:gd name="T59" fmla="*/ 51 h 60"/>
                    <a:gd name="T60" fmla="*/ 74 w 92"/>
                    <a:gd name="T61" fmla="*/ 48 h 60"/>
                    <a:gd name="T62" fmla="*/ 81 w 92"/>
                    <a:gd name="T63" fmla="*/ 43 h 60"/>
                    <a:gd name="T64" fmla="*/ 85 w 92"/>
                    <a:gd name="T65" fmla="*/ 37 h 60"/>
                    <a:gd name="T66" fmla="*/ 89 w 92"/>
                    <a:gd name="T67" fmla="*/ 32 h 60"/>
                    <a:gd name="T68" fmla="*/ 91 w 92"/>
                    <a:gd name="T69" fmla="*/ 29 h 60"/>
                    <a:gd name="T70" fmla="*/ 92 w 92"/>
                    <a:gd name="T71" fmla="*/ 22 h 60"/>
                    <a:gd name="T72" fmla="*/ 92 w 92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60">
                      <a:moveTo>
                        <a:pt x="92" y="17"/>
                      </a:moveTo>
                      <a:lnTo>
                        <a:pt x="90" y="13"/>
                      </a:lnTo>
                      <a:lnTo>
                        <a:pt x="87" y="8"/>
                      </a:lnTo>
                      <a:lnTo>
                        <a:pt x="82" y="5"/>
                      </a:lnTo>
                      <a:lnTo>
                        <a:pt x="77" y="2"/>
                      </a:lnTo>
                      <a:lnTo>
                        <a:pt x="70" y="1"/>
                      </a:lnTo>
                      <a:lnTo>
                        <a:pt x="61" y="0"/>
                      </a:lnTo>
                      <a:lnTo>
                        <a:pt x="55" y="0"/>
                      </a:lnTo>
                      <a:lnTo>
                        <a:pt x="47" y="0"/>
                      </a:lnTo>
                      <a:lnTo>
                        <a:pt x="39" y="2"/>
                      </a:lnTo>
                      <a:lnTo>
                        <a:pt x="32" y="5"/>
                      </a:lnTo>
                      <a:lnTo>
                        <a:pt x="24" y="9"/>
                      </a:lnTo>
                      <a:lnTo>
                        <a:pt x="18" y="12"/>
                      </a:lnTo>
                      <a:lnTo>
                        <a:pt x="11" y="17"/>
                      </a:lnTo>
                      <a:lnTo>
                        <a:pt x="7" y="23"/>
                      </a:lnTo>
                      <a:lnTo>
                        <a:pt x="3" y="28"/>
                      </a:lnTo>
                      <a:lnTo>
                        <a:pt x="1" y="31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2"/>
                      </a:lnTo>
                      <a:lnTo>
                        <a:pt x="10" y="55"/>
                      </a:lnTo>
                      <a:lnTo>
                        <a:pt x="15" y="58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7" y="60"/>
                      </a:lnTo>
                      <a:lnTo>
                        <a:pt x="45" y="60"/>
                      </a:lnTo>
                      <a:lnTo>
                        <a:pt x="53" y="58"/>
                      </a:lnTo>
                      <a:lnTo>
                        <a:pt x="60" y="55"/>
                      </a:lnTo>
                      <a:lnTo>
                        <a:pt x="68" y="51"/>
                      </a:lnTo>
                      <a:lnTo>
                        <a:pt x="74" y="48"/>
                      </a:lnTo>
                      <a:lnTo>
                        <a:pt x="81" y="43"/>
                      </a:lnTo>
                      <a:lnTo>
                        <a:pt x="85" y="37"/>
                      </a:lnTo>
                      <a:lnTo>
                        <a:pt x="89" y="32"/>
                      </a:lnTo>
                      <a:lnTo>
                        <a:pt x="91" y="29"/>
                      </a:lnTo>
                      <a:lnTo>
                        <a:pt x="92" y="22"/>
                      </a:lnTo>
                      <a:lnTo>
                        <a:pt x="9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2" name="Freeform 48">
                  <a:extLst>
                    <a:ext uri="{FF2B5EF4-FFF2-40B4-BE49-F238E27FC236}">
                      <a16:creationId xmlns:a16="http://schemas.microsoft.com/office/drawing/2014/main" id="{B1C5478C-F60D-EA3E-6CFE-ECB3917A7F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5" y="769"/>
                  <a:ext cx="477" cy="158"/>
                </a:xfrm>
                <a:custGeom>
                  <a:avLst/>
                  <a:gdLst>
                    <a:gd name="T0" fmla="*/ 17 w 477"/>
                    <a:gd name="T1" fmla="*/ 116 h 158"/>
                    <a:gd name="T2" fmla="*/ 174 w 477"/>
                    <a:gd name="T3" fmla="*/ 86 h 158"/>
                    <a:gd name="T4" fmla="*/ 319 w 477"/>
                    <a:gd name="T5" fmla="*/ 50 h 158"/>
                    <a:gd name="T6" fmla="*/ 462 w 477"/>
                    <a:gd name="T7" fmla="*/ 0 h 158"/>
                    <a:gd name="T8" fmla="*/ 477 w 477"/>
                    <a:gd name="T9" fmla="*/ 16 h 158"/>
                    <a:gd name="T10" fmla="*/ 467 w 477"/>
                    <a:gd name="T11" fmla="*/ 46 h 158"/>
                    <a:gd name="T12" fmla="*/ 421 w 477"/>
                    <a:gd name="T13" fmla="*/ 58 h 158"/>
                    <a:gd name="T14" fmla="*/ 295 w 477"/>
                    <a:gd name="T15" fmla="*/ 76 h 158"/>
                    <a:gd name="T16" fmla="*/ 162 w 477"/>
                    <a:gd name="T17" fmla="*/ 116 h 158"/>
                    <a:gd name="T18" fmla="*/ 75 w 477"/>
                    <a:gd name="T19" fmla="*/ 130 h 158"/>
                    <a:gd name="T20" fmla="*/ 23 w 477"/>
                    <a:gd name="T21" fmla="*/ 158 h 158"/>
                    <a:gd name="T22" fmla="*/ 0 w 477"/>
                    <a:gd name="T23" fmla="*/ 140 h 158"/>
                    <a:gd name="T24" fmla="*/ 17 w 477"/>
                    <a:gd name="T25" fmla="*/ 116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58">
                      <a:moveTo>
                        <a:pt x="17" y="116"/>
                      </a:moveTo>
                      <a:lnTo>
                        <a:pt x="174" y="86"/>
                      </a:lnTo>
                      <a:lnTo>
                        <a:pt x="319" y="50"/>
                      </a:lnTo>
                      <a:lnTo>
                        <a:pt x="462" y="0"/>
                      </a:lnTo>
                      <a:lnTo>
                        <a:pt x="477" y="16"/>
                      </a:lnTo>
                      <a:lnTo>
                        <a:pt x="467" y="46"/>
                      </a:lnTo>
                      <a:lnTo>
                        <a:pt x="421" y="58"/>
                      </a:lnTo>
                      <a:lnTo>
                        <a:pt x="295" y="76"/>
                      </a:lnTo>
                      <a:lnTo>
                        <a:pt x="162" y="116"/>
                      </a:lnTo>
                      <a:lnTo>
                        <a:pt x="75" y="130"/>
                      </a:lnTo>
                      <a:lnTo>
                        <a:pt x="23" y="158"/>
                      </a:lnTo>
                      <a:lnTo>
                        <a:pt x="0" y="140"/>
                      </a:lnTo>
                      <a:lnTo>
                        <a:pt x="17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3" name="Freeform 49">
                  <a:extLst>
                    <a:ext uri="{FF2B5EF4-FFF2-40B4-BE49-F238E27FC236}">
                      <a16:creationId xmlns:a16="http://schemas.microsoft.com/office/drawing/2014/main" id="{32B45146-5332-3B3F-6342-E23BFEEA60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" y="987"/>
                  <a:ext cx="270" cy="78"/>
                </a:xfrm>
                <a:custGeom>
                  <a:avLst/>
                  <a:gdLst>
                    <a:gd name="T0" fmla="*/ 4 w 270"/>
                    <a:gd name="T1" fmla="*/ 40 h 78"/>
                    <a:gd name="T2" fmla="*/ 117 w 270"/>
                    <a:gd name="T3" fmla="*/ 21 h 78"/>
                    <a:gd name="T4" fmla="*/ 241 w 270"/>
                    <a:gd name="T5" fmla="*/ 0 h 78"/>
                    <a:gd name="T6" fmla="*/ 270 w 270"/>
                    <a:gd name="T7" fmla="*/ 13 h 78"/>
                    <a:gd name="T8" fmla="*/ 252 w 270"/>
                    <a:gd name="T9" fmla="*/ 38 h 78"/>
                    <a:gd name="T10" fmla="*/ 158 w 270"/>
                    <a:gd name="T11" fmla="*/ 44 h 78"/>
                    <a:gd name="T12" fmla="*/ 47 w 270"/>
                    <a:gd name="T13" fmla="*/ 65 h 78"/>
                    <a:gd name="T14" fmla="*/ 0 w 270"/>
                    <a:gd name="T15" fmla="*/ 78 h 78"/>
                    <a:gd name="T16" fmla="*/ 4 w 270"/>
                    <a:gd name="T17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0" h="78">
                      <a:moveTo>
                        <a:pt x="4" y="40"/>
                      </a:moveTo>
                      <a:lnTo>
                        <a:pt x="117" y="21"/>
                      </a:lnTo>
                      <a:lnTo>
                        <a:pt x="241" y="0"/>
                      </a:lnTo>
                      <a:lnTo>
                        <a:pt x="270" y="13"/>
                      </a:lnTo>
                      <a:lnTo>
                        <a:pt x="252" y="38"/>
                      </a:lnTo>
                      <a:lnTo>
                        <a:pt x="158" y="44"/>
                      </a:lnTo>
                      <a:lnTo>
                        <a:pt x="47" y="65"/>
                      </a:lnTo>
                      <a:lnTo>
                        <a:pt x="0" y="78"/>
                      </a:lnTo>
                      <a:lnTo>
                        <a:pt x="4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4" name="Freeform 50">
                  <a:extLst>
                    <a:ext uri="{FF2B5EF4-FFF2-40B4-BE49-F238E27FC236}">
                      <a16:creationId xmlns:a16="http://schemas.microsoft.com/office/drawing/2014/main" id="{3D8EDFC2-89D6-725C-DB0F-B1D0828D02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86" y="913"/>
                  <a:ext cx="259" cy="76"/>
                </a:xfrm>
                <a:custGeom>
                  <a:avLst/>
                  <a:gdLst>
                    <a:gd name="T0" fmla="*/ 245 w 259"/>
                    <a:gd name="T1" fmla="*/ 0 h 76"/>
                    <a:gd name="T2" fmla="*/ 133 w 259"/>
                    <a:gd name="T3" fmla="*/ 15 h 76"/>
                    <a:gd name="T4" fmla="*/ 18 w 259"/>
                    <a:gd name="T5" fmla="*/ 38 h 76"/>
                    <a:gd name="T6" fmla="*/ 0 w 259"/>
                    <a:gd name="T7" fmla="*/ 57 h 76"/>
                    <a:gd name="T8" fmla="*/ 10 w 259"/>
                    <a:gd name="T9" fmla="*/ 76 h 76"/>
                    <a:gd name="T10" fmla="*/ 39 w 259"/>
                    <a:gd name="T11" fmla="*/ 72 h 76"/>
                    <a:gd name="T12" fmla="*/ 153 w 259"/>
                    <a:gd name="T13" fmla="*/ 38 h 76"/>
                    <a:gd name="T14" fmla="*/ 259 w 259"/>
                    <a:gd name="T15" fmla="*/ 27 h 76"/>
                    <a:gd name="T16" fmla="*/ 245 w 259"/>
                    <a:gd name="T17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59" h="76">
                      <a:moveTo>
                        <a:pt x="245" y="0"/>
                      </a:moveTo>
                      <a:lnTo>
                        <a:pt x="133" y="15"/>
                      </a:lnTo>
                      <a:lnTo>
                        <a:pt x="18" y="38"/>
                      </a:lnTo>
                      <a:lnTo>
                        <a:pt x="0" y="57"/>
                      </a:lnTo>
                      <a:lnTo>
                        <a:pt x="10" y="76"/>
                      </a:lnTo>
                      <a:lnTo>
                        <a:pt x="39" y="72"/>
                      </a:lnTo>
                      <a:lnTo>
                        <a:pt x="153" y="38"/>
                      </a:lnTo>
                      <a:lnTo>
                        <a:pt x="259" y="27"/>
                      </a:lnTo>
                      <a:lnTo>
                        <a:pt x="24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5" name="Freeform 51">
                  <a:extLst>
                    <a:ext uri="{FF2B5EF4-FFF2-40B4-BE49-F238E27FC236}">
                      <a16:creationId xmlns:a16="http://schemas.microsoft.com/office/drawing/2014/main" id="{0055C094-99F7-4C28-C61B-E2001642BF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3" y="1063"/>
                  <a:ext cx="122" cy="51"/>
                </a:xfrm>
                <a:custGeom>
                  <a:avLst/>
                  <a:gdLst>
                    <a:gd name="T0" fmla="*/ 14 w 122"/>
                    <a:gd name="T1" fmla="*/ 13 h 51"/>
                    <a:gd name="T2" fmla="*/ 112 w 122"/>
                    <a:gd name="T3" fmla="*/ 0 h 51"/>
                    <a:gd name="T4" fmla="*/ 122 w 122"/>
                    <a:gd name="T5" fmla="*/ 20 h 51"/>
                    <a:gd name="T6" fmla="*/ 98 w 122"/>
                    <a:gd name="T7" fmla="*/ 47 h 51"/>
                    <a:gd name="T8" fmla="*/ 31 w 122"/>
                    <a:gd name="T9" fmla="*/ 51 h 51"/>
                    <a:gd name="T10" fmla="*/ 0 w 122"/>
                    <a:gd name="T11" fmla="*/ 40 h 51"/>
                    <a:gd name="T12" fmla="*/ 14 w 122"/>
                    <a:gd name="T13" fmla="*/ 13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2" h="51">
                      <a:moveTo>
                        <a:pt x="14" y="13"/>
                      </a:moveTo>
                      <a:lnTo>
                        <a:pt x="112" y="0"/>
                      </a:lnTo>
                      <a:lnTo>
                        <a:pt x="122" y="20"/>
                      </a:lnTo>
                      <a:lnTo>
                        <a:pt x="98" y="47"/>
                      </a:lnTo>
                      <a:lnTo>
                        <a:pt x="31" y="51"/>
                      </a:lnTo>
                      <a:lnTo>
                        <a:pt x="0" y="40"/>
                      </a:lnTo>
                      <a:lnTo>
                        <a:pt x="14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6" name="Freeform 52">
                  <a:extLst>
                    <a:ext uri="{FF2B5EF4-FFF2-40B4-BE49-F238E27FC236}">
                      <a16:creationId xmlns:a16="http://schemas.microsoft.com/office/drawing/2014/main" id="{7712EA1C-B89F-4755-98C6-F0ED7D9BEA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0" y="1106"/>
                  <a:ext cx="105" cy="60"/>
                </a:xfrm>
                <a:custGeom>
                  <a:avLst/>
                  <a:gdLst>
                    <a:gd name="T0" fmla="*/ 0 w 105"/>
                    <a:gd name="T1" fmla="*/ 16 h 60"/>
                    <a:gd name="T2" fmla="*/ 105 w 105"/>
                    <a:gd name="T3" fmla="*/ 0 h 60"/>
                    <a:gd name="T4" fmla="*/ 105 w 105"/>
                    <a:gd name="T5" fmla="*/ 33 h 60"/>
                    <a:gd name="T6" fmla="*/ 74 w 105"/>
                    <a:gd name="T7" fmla="*/ 49 h 60"/>
                    <a:gd name="T8" fmla="*/ 6 w 105"/>
                    <a:gd name="T9" fmla="*/ 60 h 60"/>
                    <a:gd name="T10" fmla="*/ 0 w 105"/>
                    <a:gd name="T11" fmla="*/ 16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5" h="60">
                      <a:moveTo>
                        <a:pt x="0" y="16"/>
                      </a:moveTo>
                      <a:lnTo>
                        <a:pt x="105" y="0"/>
                      </a:lnTo>
                      <a:lnTo>
                        <a:pt x="105" y="33"/>
                      </a:lnTo>
                      <a:lnTo>
                        <a:pt x="74" y="49"/>
                      </a:lnTo>
                      <a:lnTo>
                        <a:pt x="6" y="6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7" name="Freeform 53">
                  <a:extLst>
                    <a:ext uri="{FF2B5EF4-FFF2-40B4-BE49-F238E27FC236}">
                      <a16:creationId xmlns:a16="http://schemas.microsoft.com/office/drawing/2014/main" id="{F64A6D2A-2FFF-5303-0597-C93EE6A88B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" y="1125"/>
                  <a:ext cx="87" cy="58"/>
                </a:xfrm>
                <a:custGeom>
                  <a:avLst/>
                  <a:gdLst>
                    <a:gd name="T0" fmla="*/ 10 w 87"/>
                    <a:gd name="T1" fmla="*/ 11 h 58"/>
                    <a:gd name="T2" fmla="*/ 87 w 87"/>
                    <a:gd name="T3" fmla="*/ 0 h 58"/>
                    <a:gd name="T4" fmla="*/ 87 w 87"/>
                    <a:gd name="T5" fmla="*/ 47 h 58"/>
                    <a:gd name="T6" fmla="*/ 0 w 87"/>
                    <a:gd name="T7" fmla="*/ 58 h 58"/>
                    <a:gd name="T8" fmla="*/ 10 w 87"/>
                    <a:gd name="T9" fmla="*/ 11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7" h="58">
                      <a:moveTo>
                        <a:pt x="10" y="11"/>
                      </a:moveTo>
                      <a:lnTo>
                        <a:pt x="87" y="0"/>
                      </a:lnTo>
                      <a:lnTo>
                        <a:pt x="87" y="47"/>
                      </a:lnTo>
                      <a:lnTo>
                        <a:pt x="0" y="58"/>
                      </a:lnTo>
                      <a:lnTo>
                        <a:pt x="1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8" name="Freeform 54">
                  <a:extLst>
                    <a:ext uri="{FF2B5EF4-FFF2-40B4-BE49-F238E27FC236}">
                      <a16:creationId xmlns:a16="http://schemas.microsoft.com/office/drawing/2014/main" id="{C298C05B-E0F1-4ECE-2106-D9BD8745F9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8" y="1444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79" name="Freeform 55">
                  <a:extLst>
                    <a:ext uri="{FF2B5EF4-FFF2-40B4-BE49-F238E27FC236}">
                      <a16:creationId xmlns:a16="http://schemas.microsoft.com/office/drawing/2014/main" id="{715572F0-1A06-3623-2C00-FB5267FDFF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4" y="1404"/>
                  <a:ext cx="56" cy="44"/>
                </a:xfrm>
                <a:custGeom>
                  <a:avLst/>
                  <a:gdLst>
                    <a:gd name="T0" fmla="*/ 55 w 56"/>
                    <a:gd name="T1" fmla="*/ 15 h 44"/>
                    <a:gd name="T2" fmla="*/ 54 w 56"/>
                    <a:gd name="T3" fmla="*/ 11 h 44"/>
                    <a:gd name="T4" fmla="*/ 51 w 56"/>
                    <a:gd name="T5" fmla="*/ 7 h 44"/>
                    <a:gd name="T6" fmla="*/ 49 w 56"/>
                    <a:gd name="T7" fmla="*/ 5 h 44"/>
                    <a:gd name="T8" fmla="*/ 44 w 56"/>
                    <a:gd name="T9" fmla="*/ 1 h 44"/>
                    <a:gd name="T10" fmla="*/ 40 w 56"/>
                    <a:gd name="T11" fmla="*/ 0 h 44"/>
                    <a:gd name="T12" fmla="*/ 37 w 56"/>
                    <a:gd name="T13" fmla="*/ 0 h 44"/>
                    <a:gd name="T14" fmla="*/ 33 w 56"/>
                    <a:gd name="T15" fmla="*/ 0 h 44"/>
                    <a:gd name="T16" fmla="*/ 27 w 56"/>
                    <a:gd name="T17" fmla="*/ 0 h 44"/>
                    <a:gd name="T18" fmla="*/ 22 w 56"/>
                    <a:gd name="T19" fmla="*/ 1 h 44"/>
                    <a:gd name="T20" fmla="*/ 18 w 56"/>
                    <a:gd name="T21" fmla="*/ 2 h 44"/>
                    <a:gd name="T22" fmla="*/ 14 w 56"/>
                    <a:gd name="T23" fmla="*/ 5 h 44"/>
                    <a:gd name="T24" fmla="*/ 9 w 56"/>
                    <a:gd name="T25" fmla="*/ 7 h 44"/>
                    <a:gd name="T26" fmla="*/ 7 w 56"/>
                    <a:gd name="T27" fmla="*/ 10 h 44"/>
                    <a:gd name="T28" fmla="*/ 5 w 56"/>
                    <a:gd name="T29" fmla="*/ 13 h 44"/>
                    <a:gd name="T30" fmla="*/ 2 w 56"/>
                    <a:gd name="T31" fmla="*/ 17 h 44"/>
                    <a:gd name="T32" fmla="*/ 0 w 56"/>
                    <a:gd name="T33" fmla="*/ 22 h 44"/>
                    <a:gd name="T34" fmla="*/ 0 w 56"/>
                    <a:gd name="T35" fmla="*/ 26 h 44"/>
                    <a:gd name="T36" fmla="*/ 1 w 56"/>
                    <a:gd name="T37" fmla="*/ 29 h 44"/>
                    <a:gd name="T38" fmla="*/ 2 w 56"/>
                    <a:gd name="T39" fmla="*/ 33 h 44"/>
                    <a:gd name="T40" fmla="*/ 5 w 56"/>
                    <a:gd name="T41" fmla="*/ 37 h 44"/>
                    <a:gd name="T42" fmla="*/ 7 w 56"/>
                    <a:gd name="T43" fmla="*/ 39 h 44"/>
                    <a:gd name="T44" fmla="*/ 12 w 56"/>
                    <a:gd name="T45" fmla="*/ 43 h 44"/>
                    <a:gd name="T46" fmla="*/ 16 w 56"/>
                    <a:gd name="T47" fmla="*/ 44 h 44"/>
                    <a:gd name="T48" fmla="*/ 19 w 56"/>
                    <a:gd name="T49" fmla="*/ 44 h 44"/>
                    <a:gd name="T50" fmla="*/ 23 w 56"/>
                    <a:gd name="T51" fmla="*/ 44 h 44"/>
                    <a:gd name="T52" fmla="*/ 29 w 56"/>
                    <a:gd name="T53" fmla="*/ 44 h 44"/>
                    <a:gd name="T54" fmla="*/ 34 w 56"/>
                    <a:gd name="T55" fmla="*/ 43 h 44"/>
                    <a:gd name="T56" fmla="*/ 39 w 56"/>
                    <a:gd name="T57" fmla="*/ 42 h 44"/>
                    <a:gd name="T58" fmla="*/ 42 w 56"/>
                    <a:gd name="T59" fmla="*/ 39 h 44"/>
                    <a:gd name="T60" fmla="*/ 47 w 56"/>
                    <a:gd name="T61" fmla="*/ 37 h 44"/>
                    <a:gd name="T62" fmla="*/ 49 w 56"/>
                    <a:gd name="T63" fmla="*/ 34 h 44"/>
                    <a:gd name="T64" fmla="*/ 51 w 56"/>
                    <a:gd name="T65" fmla="*/ 31 h 44"/>
                    <a:gd name="T66" fmla="*/ 54 w 56"/>
                    <a:gd name="T67" fmla="*/ 27 h 44"/>
                    <a:gd name="T68" fmla="*/ 56 w 56"/>
                    <a:gd name="T69" fmla="*/ 22 h 44"/>
                    <a:gd name="T70" fmla="*/ 56 w 56"/>
                    <a:gd name="T71" fmla="*/ 18 h 44"/>
                    <a:gd name="T72" fmla="*/ 55 w 56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44">
                      <a:moveTo>
                        <a:pt x="55" y="15"/>
                      </a:moveTo>
                      <a:lnTo>
                        <a:pt x="54" y="11"/>
                      </a:lnTo>
                      <a:lnTo>
                        <a:pt x="51" y="7"/>
                      </a:lnTo>
                      <a:lnTo>
                        <a:pt x="49" y="5"/>
                      </a:lnTo>
                      <a:lnTo>
                        <a:pt x="44" y="1"/>
                      </a:lnTo>
                      <a:lnTo>
                        <a:pt x="40" y="0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7" y="0"/>
                      </a:lnTo>
                      <a:lnTo>
                        <a:pt x="22" y="1"/>
                      </a:lnTo>
                      <a:lnTo>
                        <a:pt x="18" y="2"/>
                      </a:lnTo>
                      <a:lnTo>
                        <a:pt x="14" y="5"/>
                      </a:lnTo>
                      <a:lnTo>
                        <a:pt x="9" y="7"/>
                      </a:lnTo>
                      <a:lnTo>
                        <a:pt x="7" y="10"/>
                      </a:lnTo>
                      <a:lnTo>
                        <a:pt x="5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2" y="43"/>
                      </a:lnTo>
                      <a:lnTo>
                        <a:pt x="16" y="44"/>
                      </a:lnTo>
                      <a:lnTo>
                        <a:pt x="19" y="44"/>
                      </a:lnTo>
                      <a:lnTo>
                        <a:pt x="23" y="44"/>
                      </a:lnTo>
                      <a:lnTo>
                        <a:pt x="29" y="44"/>
                      </a:lnTo>
                      <a:lnTo>
                        <a:pt x="34" y="43"/>
                      </a:lnTo>
                      <a:lnTo>
                        <a:pt x="39" y="42"/>
                      </a:lnTo>
                      <a:lnTo>
                        <a:pt x="42" y="39"/>
                      </a:lnTo>
                      <a:lnTo>
                        <a:pt x="47" y="37"/>
                      </a:lnTo>
                      <a:lnTo>
                        <a:pt x="49" y="34"/>
                      </a:lnTo>
                      <a:lnTo>
                        <a:pt x="51" y="31"/>
                      </a:lnTo>
                      <a:lnTo>
                        <a:pt x="54" y="27"/>
                      </a:lnTo>
                      <a:lnTo>
                        <a:pt x="56" y="22"/>
                      </a:lnTo>
                      <a:lnTo>
                        <a:pt x="56" y="18"/>
                      </a:lnTo>
                      <a:lnTo>
                        <a:pt x="55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80" name="Freeform 56">
                  <a:extLst>
                    <a:ext uri="{FF2B5EF4-FFF2-40B4-BE49-F238E27FC236}">
                      <a16:creationId xmlns:a16="http://schemas.microsoft.com/office/drawing/2014/main" id="{9B03D60F-8DCE-3167-7C2E-3248AC9847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45" y="1359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81" name="Freeform 57">
                  <a:extLst>
                    <a:ext uri="{FF2B5EF4-FFF2-40B4-BE49-F238E27FC236}">
                      <a16:creationId xmlns:a16="http://schemas.microsoft.com/office/drawing/2014/main" id="{82AAA4F9-0F58-EB50-3FA3-22F67DA633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1" y="1319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82" name="Freeform 58">
                  <a:extLst>
                    <a:ext uri="{FF2B5EF4-FFF2-40B4-BE49-F238E27FC236}">
                      <a16:creationId xmlns:a16="http://schemas.microsoft.com/office/drawing/2014/main" id="{5A7D8FBF-B20A-DFB2-2A54-7C3BECBBD3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0" y="1442"/>
                  <a:ext cx="565" cy="162"/>
                </a:xfrm>
                <a:custGeom>
                  <a:avLst/>
                  <a:gdLst>
                    <a:gd name="T0" fmla="*/ 17 w 565"/>
                    <a:gd name="T1" fmla="*/ 120 h 162"/>
                    <a:gd name="T2" fmla="*/ 145 w 565"/>
                    <a:gd name="T3" fmla="*/ 102 h 162"/>
                    <a:gd name="T4" fmla="*/ 283 w 565"/>
                    <a:gd name="T5" fmla="*/ 68 h 162"/>
                    <a:gd name="T6" fmla="*/ 405 w 565"/>
                    <a:gd name="T7" fmla="*/ 36 h 162"/>
                    <a:gd name="T8" fmla="*/ 542 w 565"/>
                    <a:gd name="T9" fmla="*/ 0 h 162"/>
                    <a:gd name="T10" fmla="*/ 565 w 565"/>
                    <a:gd name="T11" fmla="*/ 8 h 162"/>
                    <a:gd name="T12" fmla="*/ 555 w 565"/>
                    <a:gd name="T13" fmla="*/ 26 h 162"/>
                    <a:gd name="T14" fmla="*/ 498 w 565"/>
                    <a:gd name="T15" fmla="*/ 38 h 162"/>
                    <a:gd name="T16" fmla="*/ 380 w 565"/>
                    <a:gd name="T17" fmla="*/ 66 h 162"/>
                    <a:gd name="T18" fmla="*/ 233 w 565"/>
                    <a:gd name="T19" fmla="*/ 104 h 162"/>
                    <a:gd name="T20" fmla="*/ 118 w 565"/>
                    <a:gd name="T21" fmla="*/ 134 h 162"/>
                    <a:gd name="T22" fmla="*/ 35 w 565"/>
                    <a:gd name="T23" fmla="*/ 162 h 162"/>
                    <a:gd name="T24" fmla="*/ 0 w 565"/>
                    <a:gd name="T25" fmla="*/ 152 h 162"/>
                    <a:gd name="T26" fmla="*/ 17 w 565"/>
                    <a:gd name="T27" fmla="*/ 12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65" h="162">
                      <a:moveTo>
                        <a:pt x="17" y="120"/>
                      </a:moveTo>
                      <a:lnTo>
                        <a:pt x="145" y="102"/>
                      </a:lnTo>
                      <a:lnTo>
                        <a:pt x="283" y="68"/>
                      </a:lnTo>
                      <a:lnTo>
                        <a:pt x="405" y="36"/>
                      </a:lnTo>
                      <a:lnTo>
                        <a:pt x="542" y="0"/>
                      </a:lnTo>
                      <a:lnTo>
                        <a:pt x="565" y="8"/>
                      </a:lnTo>
                      <a:lnTo>
                        <a:pt x="555" y="26"/>
                      </a:lnTo>
                      <a:lnTo>
                        <a:pt x="498" y="38"/>
                      </a:lnTo>
                      <a:lnTo>
                        <a:pt x="380" y="66"/>
                      </a:lnTo>
                      <a:lnTo>
                        <a:pt x="233" y="104"/>
                      </a:lnTo>
                      <a:lnTo>
                        <a:pt x="118" y="134"/>
                      </a:lnTo>
                      <a:lnTo>
                        <a:pt x="35" y="162"/>
                      </a:lnTo>
                      <a:lnTo>
                        <a:pt x="0" y="152"/>
                      </a:lnTo>
                      <a:lnTo>
                        <a:pt x="17" y="1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83" name="Freeform 59">
                  <a:extLst>
                    <a:ext uri="{FF2B5EF4-FFF2-40B4-BE49-F238E27FC236}">
                      <a16:creationId xmlns:a16="http://schemas.microsoft.com/office/drawing/2014/main" id="{E2AA42CA-C149-CEC6-B304-EA5733AFEE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5" y="1539"/>
                  <a:ext cx="606" cy="259"/>
                </a:xfrm>
                <a:custGeom>
                  <a:avLst/>
                  <a:gdLst>
                    <a:gd name="T0" fmla="*/ 117 w 606"/>
                    <a:gd name="T1" fmla="*/ 131 h 259"/>
                    <a:gd name="T2" fmla="*/ 271 w 606"/>
                    <a:gd name="T3" fmla="*/ 88 h 259"/>
                    <a:gd name="T4" fmla="*/ 408 w 606"/>
                    <a:gd name="T5" fmla="*/ 49 h 259"/>
                    <a:gd name="T6" fmla="*/ 525 w 606"/>
                    <a:gd name="T7" fmla="*/ 20 h 259"/>
                    <a:gd name="T8" fmla="*/ 598 w 606"/>
                    <a:gd name="T9" fmla="*/ 0 h 259"/>
                    <a:gd name="T10" fmla="*/ 606 w 606"/>
                    <a:gd name="T11" fmla="*/ 26 h 259"/>
                    <a:gd name="T12" fmla="*/ 594 w 606"/>
                    <a:gd name="T13" fmla="*/ 77 h 259"/>
                    <a:gd name="T14" fmla="*/ 473 w 606"/>
                    <a:gd name="T15" fmla="*/ 112 h 259"/>
                    <a:gd name="T16" fmla="*/ 273 w 606"/>
                    <a:gd name="T17" fmla="*/ 161 h 259"/>
                    <a:gd name="T18" fmla="*/ 117 w 606"/>
                    <a:gd name="T19" fmla="*/ 218 h 259"/>
                    <a:gd name="T20" fmla="*/ 23 w 606"/>
                    <a:gd name="T21" fmla="*/ 259 h 259"/>
                    <a:gd name="T22" fmla="*/ 0 w 606"/>
                    <a:gd name="T23" fmla="*/ 249 h 259"/>
                    <a:gd name="T24" fmla="*/ 0 w 606"/>
                    <a:gd name="T25" fmla="*/ 208 h 259"/>
                    <a:gd name="T26" fmla="*/ 23 w 606"/>
                    <a:gd name="T27" fmla="*/ 137 h 259"/>
                    <a:gd name="T28" fmla="*/ 60 w 606"/>
                    <a:gd name="T29" fmla="*/ 141 h 259"/>
                    <a:gd name="T30" fmla="*/ 35 w 606"/>
                    <a:gd name="T31" fmla="*/ 173 h 259"/>
                    <a:gd name="T32" fmla="*/ 29 w 606"/>
                    <a:gd name="T33" fmla="*/ 220 h 259"/>
                    <a:gd name="T34" fmla="*/ 52 w 606"/>
                    <a:gd name="T35" fmla="*/ 218 h 259"/>
                    <a:gd name="T36" fmla="*/ 158 w 606"/>
                    <a:gd name="T37" fmla="*/ 182 h 259"/>
                    <a:gd name="T38" fmla="*/ 319 w 606"/>
                    <a:gd name="T39" fmla="*/ 130 h 259"/>
                    <a:gd name="T40" fmla="*/ 456 w 606"/>
                    <a:gd name="T41" fmla="*/ 94 h 259"/>
                    <a:gd name="T42" fmla="*/ 543 w 606"/>
                    <a:gd name="T43" fmla="*/ 65 h 259"/>
                    <a:gd name="T44" fmla="*/ 575 w 606"/>
                    <a:gd name="T45" fmla="*/ 59 h 259"/>
                    <a:gd name="T46" fmla="*/ 581 w 606"/>
                    <a:gd name="T47" fmla="*/ 24 h 259"/>
                    <a:gd name="T48" fmla="*/ 473 w 606"/>
                    <a:gd name="T49" fmla="*/ 55 h 259"/>
                    <a:gd name="T50" fmla="*/ 317 w 606"/>
                    <a:gd name="T51" fmla="*/ 90 h 259"/>
                    <a:gd name="T52" fmla="*/ 185 w 606"/>
                    <a:gd name="T53" fmla="*/ 131 h 259"/>
                    <a:gd name="T54" fmla="*/ 71 w 606"/>
                    <a:gd name="T55" fmla="*/ 165 h 259"/>
                    <a:gd name="T56" fmla="*/ 83 w 606"/>
                    <a:gd name="T57" fmla="*/ 137 h 259"/>
                    <a:gd name="T58" fmla="*/ 117 w 606"/>
                    <a:gd name="T59" fmla="*/ 131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06" h="259">
                      <a:moveTo>
                        <a:pt x="117" y="131"/>
                      </a:moveTo>
                      <a:lnTo>
                        <a:pt x="271" y="88"/>
                      </a:lnTo>
                      <a:lnTo>
                        <a:pt x="408" y="49"/>
                      </a:lnTo>
                      <a:lnTo>
                        <a:pt x="525" y="20"/>
                      </a:lnTo>
                      <a:lnTo>
                        <a:pt x="598" y="0"/>
                      </a:lnTo>
                      <a:lnTo>
                        <a:pt x="606" y="26"/>
                      </a:lnTo>
                      <a:lnTo>
                        <a:pt x="594" y="77"/>
                      </a:lnTo>
                      <a:lnTo>
                        <a:pt x="473" y="112"/>
                      </a:lnTo>
                      <a:lnTo>
                        <a:pt x="273" y="161"/>
                      </a:lnTo>
                      <a:lnTo>
                        <a:pt x="117" y="218"/>
                      </a:lnTo>
                      <a:lnTo>
                        <a:pt x="23" y="259"/>
                      </a:lnTo>
                      <a:lnTo>
                        <a:pt x="0" y="249"/>
                      </a:lnTo>
                      <a:lnTo>
                        <a:pt x="0" y="208"/>
                      </a:lnTo>
                      <a:lnTo>
                        <a:pt x="23" y="137"/>
                      </a:lnTo>
                      <a:lnTo>
                        <a:pt x="60" y="141"/>
                      </a:lnTo>
                      <a:lnTo>
                        <a:pt x="35" y="173"/>
                      </a:lnTo>
                      <a:lnTo>
                        <a:pt x="29" y="220"/>
                      </a:lnTo>
                      <a:lnTo>
                        <a:pt x="52" y="218"/>
                      </a:lnTo>
                      <a:lnTo>
                        <a:pt x="158" y="182"/>
                      </a:lnTo>
                      <a:lnTo>
                        <a:pt x="319" y="130"/>
                      </a:lnTo>
                      <a:lnTo>
                        <a:pt x="456" y="94"/>
                      </a:lnTo>
                      <a:lnTo>
                        <a:pt x="543" y="65"/>
                      </a:lnTo>
                      <a:lnTo>
                        <a:pt x="575" y="59"/>
                      </a:lnTo>
                      <a:lnTo>
                        <a:pt x="581" y="24"/>
                      </a:lnTo>
                      <a:lnTo>
                        <a:pt x="473" y="55"/>
                      </a:lnTo>
                      <a:lnTo>
                        <a:pt x="317" y="90"/>
                      </a:lnTo>
                      <a:lnTo>
                        <a:pt x="185" y="131"/>
                      </a:lnTo>
                      <a:lnTo>
                        <a:pt x="71" y="165"/>
                      </a:lnTo>
                      <a:lnTo>
                        <a:pt x="83" y="137"/>
                      </a:lnTo>
                      <a:lnTo>
                        <a:pt x="117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52284" name="Group 60">
                  <a:extLst>
                    <a:ext uri="{FF2B5EF4-FFF2-40B4-BE49-F238E27FC236}">
                      <a16:creationId xmlns:a16="http://schemas.microsoft.com/office/drawing/2014/main" id="{8ECBE305-C5B2-A637-576A-D0FB8A4CF7C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81" y="1154"/>
                  <a:ext cx="105" cy="108"/>
                  <a:chOff x="1081" y="1154"/>
                  <a:chExt cx="105" cy="108"/>
                </a:xfrm>
              </p:grpSpPr>
              <p:sp>
                <p:nvSpPr>
                  <p:cNvPr id="52285" name="Freeform 61">
                    <a:extLst>
                      <a:ext uri="{FF2B5EF4-FFF2-40B4-BE49-F238E27FC236}">
                        <a16:creationId xmlns:a16="http://schemas.microsoft.com/office/drawing/2014/main" id="{20E816D8-FD34-BA4A-C5B4-D6120B6F0A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3" y="1154"/>
                    <a:ext cx="93" cy="108"/>
                  </a:xfrm>
                  <a:custGeom>
                    <a:avLst/>
                    <a:gdLst>
                      <a:gd name="T0" fmla="*/ 2 w 93"/>
                      <a:gd name="T1" fmla="*/ 53 h 108"/>
                      <a:gd name="T2" fmla="*/ 14 w 93"/>
                      <a:gd name="T3" fmla="*/ 31 h 108"/>
                      <a:gd name="T4" fmla="*/ 37 w 93"/>
                      <a:gd name="T5" fmla="*/ 29 h 108"/>
                      <a:gd name="T6" fmla="*/ 64 w 93"/>
                      <a:gd name="T7" fmla="*/ 31 h 108"/>
                      <a:gd name="T8" fmla="*/ 70 w 93"/>
                      <a:gd name="T9" fmla="*/ 49 h 108"/>
                      <a:gd name="T10" fmla="*/ 58 w 93"/>
                      <a:gd name="T11" fmla="*/ 73 h 108"/>
                      <a:gd name="T12" fmla="*/ 37 w 93"/>
                      <a:gd name="T13" fmla="*/ 79 h 108"/>
                      <a:gd name="T14" fmla="*/ 6 w 93"/>
                      <a:gd name="T15" fmla="*/ 84 h 108"/>
                      <a:gd name="T16" fmla="*/ 8 w 93"/>
                      <a:gd name="T17" fmla="*/ 98 h 108"/>
                      <a:gd name="T18" fmla="*/ 27 w 93"/>
                      <a:gd name="T19" fmla="*/ 108 h 108"/>
                      <a:gd name="T20" fmla="*/ 62 w 93"/>
                      <a:gd name="T21" fmla="*/ 96 h 108"/>
                      <a:gd name="T22" fmla="*/ 83 w 93"/>
                      <a:gd name="T23" fmla="*/ 77 h 108"/>
                      <a:gd name="T24" fmla="*/ 93 w 93"/>
                      <a:gd name="T25" fmla="*/ 59 h 108"/>
                      <a:gd name="T26" fmla="*/ 89 w 93"/>
                      <a:gd name="T27" fmla="*/ 29 h 108"/>
                      <a:gd name="T28" fmla="*/ 70 w 93"/>
                      <a:gd name="T29" fmla="*/ 16 h 108"/>
                      <a:gd name="T30" fmla="*/ 37 w 93"/>
                      <a:gd name="T31" fmla="*/ 0 h 108"/>
                      <a:gd name="T32" fmla="*/ 12 w 93"/>
                      <a:gd name="T33" fmla="*/ 6 h 108"/>
                      <a:gd name="T34" fmla="*/ 0 w 93"/>
                      <a:gd name="T35" fmla="*/ 35 h 108"/>
                      <a:gd name="T36" fmla="*/ 2 w 93"/>
                      <a:gd name="T37" fmla="*/ 53 h 1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8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3"/>
                        </a:lnTo>
                        <a:lnTo>
                          <a:pt x="37" y="79"/>
                        </a:lnTo>
                        <a:lnTo>
                          <a:pt x="6" y="84"/>
                        </a:lnTo>
                        <a:lnTo>
                          <a:pt x="8" y="98"/>
                        </a:lnTo>
                        <a:lnTo>
                          <a:pt x="27" y="108"/>
                        </a:lnTo>
                        <a:lnTo>
                          <a:pt x="62" y="96"/>
                        </a:lnTo>
                        <a:lnTo>
                          <a:pt x="83" y="77"/>
                        </a:lnTo>
                        <a:lnTo>
                          <a:pt x="93" y="59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286" name="Freeform 62">
                    <a:extLst>
                      <a:ext uri="{FF2B5EF4-FFF2-40B4-BE49-F238E27FC236}">
                        <a16:creationId xmlns:a16="http://schemas.microsoft.com/office/drawing/2014/main" id="{F3041BFD-24F7-E5E6-BE3F-C46D6C86C3F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81" y="1180"/>
                    <a:ext cx="54" cy="73"/>
                  </a:xfrm>
                  <a:custGeom>
                    <a:avLst/>
                    <a:gdLst>
                      <a:gd name="T0" fmla="*/ 41 w 54"/>
                      <a:gd name="T1" fmla="*/ 0 h 73"/>
                      <a:gd name="T2" fmla="*/ 16 w 54"/>
                      <a:gd name="T3" fmla="*/ 15 h 73"/>
                      <a:gd name="T4" fmla="*/ 20 w 54"/>
                      <a:gd name="T5" fmla="*/ 39 h 73"/>
                      <a:gd name="T6" fmla="*/ 27 w 54"/>
                      <a:gd name="T7" fmla="*/ 58 h 73"/>
                      <a:gd name="T8" fmla="*/ 54 w 54"/>
                      <a:gd name="T9" fmla="*/ 67 h 73"/>
                      <a:gd name="T10" fmla="*/ 27 w 54"/>
                      <a:gd name="T11" fmla="*/ 73 h 73"/>
                      <a:gd name="T12" fmla="*/ 2 w 54"/>
                      <a:gd name="T13" fmla="*/ 58 h 73"/>
                      <a:gd name="T14" fmla="*/ 0 w 54"/>
                      <a:gd name="T15" fmla="*/ 34 h 73"/>
                      <a:gd name="T16" fmla="*/ 2 w 54"/>
                      <a:gd name="T17" fmla="*/ 6 h 73"/>
                      <a:gd name="T18" fmla="*/ 41 w 54"/>
                      <a:gd name="T19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4" h="73">
                        <a:moveTo>
                          <a:pt x="41" y="0"/>
                        </a:moveTo>
                        <a:lnTo>
                          <a:pt x="16" y="15"/>
                        </a:lnTo>
                        <a:lnTo>
                          <a:pt x="20" y="39"/>
                        </a:lnTo>
                        <a:lnTo>
                          <a:pt x="27" y="58"/>
                        </a:lnTo>
                        <a:lnTo>
                          <a:pt x="54" y="67"/>
                        </a:lnTo>
                        <a:lnTo>
                          <a:pt x="27" y="73"/>
                        </a:lnTo>
                        <a:lnTo>
                          <a:pt x="2" y="58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2287" name="Group 63">
                  <a:extLst>
                    <a:ext uri="{FF2B5EF4-FFF2-40B4-BE49-F238E27FC236}">
                      <a16:creationId xmlns:a16="http://schemas.microsoft.com/office/drawing/2014/main" id="{B555F74E-285B-D794-BE28-C2DB5DE9081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88" y="1194"/>
                  <a:ext cx="104" cy="108"/>
                  <a:chOff x="888" y="1194"/>
                  <a:chExt cx="104" cy="108"/>
                </a:xfrm>
              </p:grpSpPr>
              <p:sp>
                <p:nvSpPr>
                  <p:cNvPr id="52288" name="Freeform 64">
                    <a:extLst>
                      <a:ext uri="{FF2B5EF4-FFF2-40B4-BE49-F238E27FC236}">
                        <a16:creationId xmlns:a16="http://schemas.microsoft.com/office/drawing/2014/main" id="{DC48A3AC-E3E5-3F21-D56E-2A83D772A1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99" y="1194"/>
                    <a:ext cx="93" cy="108"/>
                  </a:xfrm>
                  <a:custGeom>
                    <a:avLst/>
                    <a:gdLst>
                      <a:gd name="T0" fmla="*/ 2 w 93"/>
                      <a:gd name="T1" fmla="*/ 53 h 108"/>
                      <a:gd name="T2" fmla="*/ 14 w 93"/>
                      <a:gd name="T3" fmla="*/ 31 h 108"/>
                      <a:gd name="T4" fmla="*/ 37 w 93"/>
                      <a:gd name="T5" fmla="*/ 29 h 108"/>
                      <a:gd name="T6" fmla="*/ 64 w 93"/>
                      <a:gd name="T7" fmla="*/ 31 h 108"/>
                      <a:gd name="T8" fmla="*/ 70 w 93"/>
                      <a:gd name="T9" fmla="*/ 49 h 108"/>
                      <a:gd name="T10" fmla="*/ 58 w 93"/>
                      <a:gd name="T11" fmla="*/ 73 h 108"/>
                      <a:gd name="T12" fmla="*/ 37 w 93"/>
                      <a:gd name="T13" fmla="*/ 79 h 108"/>
                      <a:gd name="T14" fmla="*/ 6 w 93"/>
                      <a:gd name="T15" fmla="*/ 84 h 108"/>
                      <a:gd name="T16" fmla="*/ 8 w 93"/>
                      <a:gd name="T17" fmla="*/ 98 h 108"/>
                      <a:gd name="T18" fmla="*/ 27 w 93"/>
                      <a:gd name="T19" fmla="*/ 108 h 108"/>
                      <a:gd name="T20" fmla="*/ 62 w 93"/>
                      <a:gd name="T21" fmla="*/ 96 h 108"/>
                      <a:gd name="T22" fmla="*/ 83 w 93"/>
                      <a:gd name="T23" fmla="*/ 77 h 108"/>
                      <a:gd name="T24" fmla="*/ 93 w 93"/>
                      <a:gd name="T25" fmla="*/ 59 h 108"/>
                      <a:gd name="T26" fmla="*/ 89 w 93"/>
                      <a:gd name="T27" fmla="*/ 29 h 108"/>
                      <a:gd name="T28" fmla="*/ 70 w 93"/>
                      <a:gd name="T29" fmla="*/ 16 h 108"/>
                      <a:gd name="T30" fmla="*/ 37 w 93"/>
                      <a:gd name="T31" fmla="*/ 0 h 108"/>
                      <a:gd name="T32" fmla="*/ 12 w 93"/>
                      <a:gd name="T33" fmla="*/ 6 h 108"/>
                      <a:gd name="T34" fmla="*/ 0 w 93"/>
                      <a:gd name="T35" fmla="*/ 35 h 108"/>
                      <a:gd name="T36" fmla="*/ 2 w 93"/>
                      <a:gd name="T37" fmla="*/ 53 h 1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8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3"/>
                        </a:lnTo>
                        <a:lnTo>
                          <a:pt x="37" y="79"/>
                        </a:lnTo>
                        <a:lnTo>
                          <a:pt x="6" y="84"/>
                        </a:lnTo>
                        <a:lnTo>
                          <a:pt x="8" y="98"/>
                        </a:lnTo>
                        <a:lnTo>
                          <a:pt x="27" y="108"/>
                        </a:lnTo>
                        <a:lnTo>
                          <a:pt x="62" y="96"/>
                        </a:lnTo>
                        <a:lnTo>
                          <a:pt x="83" y="77"/>
                        </a:lnTo>
                        <a:lnTo>
                          <a:pt x="93" y="59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289" name="Freeform 65">
                    <a:extLst>
                      <a:ext uri="{FF2B5EF4-FFF2-40B4-BE49-F238E27FC236}">
                        <a16:creationId xmlns:a16="http://schemas.microsoft.com/office/drawing/2014/main" id="{2218E268-8849-83FA-2FC8-711B0B06A1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88" y="1220"/>
                    <a:ext cx="53" cy="73"/>
                  </a:xfrm>
                  <a:custGeom>
                    <a:avLst/>
                    <a:gdLst>
                      <a:gd name="T0" fmla="*/ 40 w 53"/>
                      <a:gd name="T1" fmla="*/ 0 h 73"/>
                      <a:gd name="T2" fmla="*/ 15 w 53"/>
                      <a:gd name="T3" fmla="*/ 15 h 73"/>
                      <a:gd name="T4" fmla="*/ 20 w 53"/>
                      <a:gd name="T5" fmla="*/ 39 h 73"/>
                      <a:gd name="T6" fmla="*/ 27 w 53"/>
                      <a:gd name="T7" fmla="*/ 58 h 73"/>
                      <a:gd name="T8" fmla="*/ 53 w 53"/>
                      <a:gd name="T9" fmla="*/ 67 h 73"/>
                      <a:gd name="T10" fmla="*/ 27 w 53"/>
                      <a:gd name="T11" fmla="*/ 73 h 73"/>
                      <a:gd name="T12" fmla="*/ 2 w 53"/>
                      <a:gd name="T13" fmla="*/ 58 h 73"/>
                      <a:gd name="T14" fmla="*/ 0 w 53"/>
                      <a:gd name="T15" fmla="*/ 34 h 73"/>
                      <a:gd name="T16" fmla="*/ 2 w 53"/>
                      <a:gd name="T17" fmla="*/ 6 h 73"/>
                      <a:gd name="T18" fmla="*/ 40 w 53"/>
                      <a:gd name="T19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3" h="73">
                        <a:moveTo>
                          <a:pt x="40" y="0"/>
                        </a:moveTo>
                        <a:lnTo>
                          <a:pt x="15" y="15"/>
                        </a:lnTo>
                        <a:lnTo>
                          <a:pt x="20" y="39"/>
                        </a:lnTo>
                        <a:lnTo>
                          <a:pt x="27" y="58"/>
                        </a:lnTo>
                        <a:lnTo>
                          <a:pt x="53" y="67"/>
                        </a:lnTo>
                        <a:lnTo>
                          <a:pt x="27" y="73"/>
                        </a:lnTo>
                        <a:lnTo>
                          <a:pt x="2" y="58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2290" name="Group 66">
                  <a:extLst>
                    <a:ext uri="{FF2B5EF4-FFF2-40B4-BE49-F238E27FC236}">
                      <a16:creationId xmlns:a16="http://schemas.microsoft.com/office/drawing/2014/main" id="{05147223-CAF5-43C8-8429-CF4997F968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90" y="1243"/>
                  <a:ext cx="105" cy="109"/>
                  <a:chOff x="690" y="1243"/>
                  <a:chExt cx="105" cy="109"/>
                </a:xfrm>
              </p:grpSpPr>
              <p:sp>
                <p:nvSpPr>
                  <p:cNvPr id="52291" name="Freeform 67">
                    <a:extLst>
                      <a:ext uri="{FF2B5EF4-FFF2-40B4-BE49-F238E27FC236}">
                        <a16:creationId xmlns:a16="http://schemas.microsoft.com/office/drawing/2014/main" id="{80350C6A-4C08-7C16-895B-902E1951AE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02" y="1243"/>
                    <a:ext cx="93" cy="109"/>
                  </a:xfrm>
                  <a:custGeom>
                    <a:avLst/>
                    <a:gdLst>
                      <a:gd name="T0" fmla="*/ 2 w 93"/>
                      <a:gd name="T1" fmla="*/ 53 h 109"/>
                      <a:gd name="T2" fmla="*/ 14 w 93"/>
                      <a:gd name="T3" fmla="*/ 31 h 109"/>
                      <a:gd name="T4" fmla="*/ 37 w 93"/>
                      <a:gd name="T5" fmla="*/ 29 h 109"/>
                      <a:gd name="T6" fmla="*/ 64 w 93"/>
                      <a:gd name="T7" fmla="*/ 31 h 109"/>
                      <a:gd name="T8" fmla="*/ 70 w 93"/>
                      <a:gd name="T9" fmla="*/ 49 h 109"/>
                      <a:gd name="T10" fmla="*/ 58 w 93"/>
                      <a:gd name="T11" fmla="*/ 74 h 109"/>
                      <a:gd name="T12" fmla="*/ 37 w 93"/>
                      <a:gd name="T13" fmla="*/ 80 h 109"/>
                      <a:gd name="T14" fmla="*/ 6 w 93"/>
                      <a:gd name="T15" fmla="*/ 84 h 109"/>
                      <a:gd name="T16" fmla="*/ 8 w 93"/>
                      <a:gd name="T17" fmla="*/ 99 h 109"/>
                      <a:gd name="T18" fmla="*/ 27 w 93"/>
                      <a:gd name="T19" fmla="*/ 109 h 109"/>
                      <a:gd name="T20" fmla="*/ 62 w 93"/>
                      <a:gd name="T21" fmla="*/ 97 h 109"/>
                      <a:gd name="T22" fmla="*/ 83 w 93"/>
                      <a:gd name="T23" fmla="*/ 78 h 109"/>
                      <a:gd name="T24" fmla="*/ 93 w 93"/>
                      <a:gd name="T25" fmla="*/ 60 h 109"/>
                      <a:gd name="T26" fmla="*/ 89 w 93"/>
                      <a:gd name="T27" fmla="*/ 29 h 109"/>
                      <a:gd name="T28" fmla="*/ 70 w 93"/>
                      <a:gd name="T29" fmla="*/ 16 h 109"/>
                      <a:gd name="T30" fmla="*/ 37 w 93"/>
                      <a:gd name="T31" fmla="*/ 0 h 109"/>
                      <a:gd name="T32" fmla="*/ 12 w 93"/>
                      <a:gd name="T33" fmla="*/ 6 h 109"/>
                      <a:gd name="T34" fmla="*/ 0 w 93"/>
                      <a:gd name="T35" fmla="*/ 35 h 109"/>
                      <a:gd name="T36" fmla="*/ 2 w 93"/>
                      <a:gd name="T37" fmla="*/ 53 h 1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9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4"/>
                        </a:lnTo>
                        <a:lnTo>
                          <a:pt x="37" y="80"/>
                        </a:lnTo>
                        <a:lnTo>
                          <a:pt x="6" y="84"/>
                        </a:lnTo>
                        <a:lnTo>
                          <a:pt x="8" y="99"/>
                        </a:lnTo>
                        <a:lnTo>
                          <a:pt x="27" y="109"/>
                        </a:lnTo>
                        <a:lnTo>
                          <a:pt x="62" y="97"/>
                        </a:lnTo>
                        <a:lnTo>
                          <a:pt x="83" y="78"/>
                        </a:lnTo>
                        <a:lnTo>
                          <a:pt x="93" y="60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292" name="Freeform 68">
                    <a:extLst>
                      <a:ext uri="{FF2B5EF4-FFF2-40B4-BE49-F238E27FC236}">
                        <a16:creationId xmlns:a16="http://schemas.microsoft.com/office/drawing/2014/main" id="{F211ABD8-132D-74DC-F45C-650599F878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0" y="1270"/>
                    <a:ext cx="54" cy="72"/>
                  </a:xfrm>
                  <a:custGeom>
                    <a:avLst/>
                    <a:gdLst>
                      <a:gd name="T0" fmla="*/ 41 w 54"/>
                      <a:gd name="T1" fmla="*/ 0 h 72"/>
                      <a:gd name="T2" fmla="*/ 16 w 54"/>
                      <a:gd name="T3" fmla="*/ 15 h 72"/>
                      <a:gd name="T4" fmla="*/ 20 w 54"/>
                      <a:gd name="T5" fmla="*/ 38 h 72"/>
                      <a:gd name="T6" fmla="*/ 27 w 54"/>
                      <a:gd name="T7" fmla="*/ 57 h 72"/>
                      <a:gd name="T8" fmla="*/ 54 w 54"/>
                      <a:gd name="T9" fmla="*/ 66 h 72"/>
                      <a:gd name="T10" fmla="*/ 27 w 54"/>
                      <a:gd name="T11" fmla="*/ 72 h 72"/>
                      <a:gd name="T12" fmla="*/ 2 w 54"/>
                      <a:gd name="T13" fmla="*/ 57 h 72"/>
                      <a:gd name="T14" fmla="*/ 0 w 54"/>
                      <a:gd name="T15" fmla="*/ 34 h 72"/>
                      <a:gd name="T16" fmla="*/ 2 w 54"/>
                      <a:gd name="T17" fmla="*/ 6 h 72"/>
                      <a:gd name="T18" fmla="*/ 41 w 54"/>
                      <a:gd name="T19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4" h="72">
                        <a:moveTo>
                          <a:pt x="41" y="0"/>
                        </a:moveTo>
                        <a:lnTo>
                          <a:pt x="16" y="15"/>
                        </a:lnTo>
                        <a:lnTo>
                          <a:pt x="20" y="38"/>
                        </a:lnTo>
                        <a:lnTo>
                          <a:pt x="27" y="57"/>
                        </a:lnTo>
                        <a:lnTo>
                          <a:pt x="54" y="66"/>
                        </a:lnTo>
                        <a:lnTo>
                          <a:pt x="27" y="72"/>
                        </a:lnTo>
                        <a:lnTo>
                          <a:pt x="2" y="57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52293" name="Freeform 69">
                  <a:extLst>
                    <a:ext uri="{FF2B5EF4-FFF2-40B4-BE49-F238E27FC236}">
                      <a16:creationId xmlns:a16="http://schemas.microsoft.com/office/drawing/2014/main" id="{35089D63-4169-987B-2CC4-254540441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" y="780"/>
                  <a:ext cx="1316" cy="1196"/>
                </a:xfrm>
                <a:custGeom>
                  <a:avLst/>
                  <a:gdLst>
                    <a:gd name="T0" fmla="*/ 29 w 1316"/>
                    <a:gd name="T1" fmla="*/ 42 h 1196"/>
                    <a:gd name="T2" fmla="*/ 52 w 1316"/>
                    <a:gd name="T3" fmla="*/ 130 h 1196"/>
                    <a:gd name="T4" fmla="*/ 40 w 1316"/>
                    <a:gd name="T5" fmla="*/ 340 h 1196"/>
                    <a:gd name="T6" fmla="*/ 38 w 1316"/>
                    <a:gd name="T7" fmla="*/ 569 h 1196"/>
                    <a:gd name="T8" fmla="*/ 55 w 1316"/>
                    <a:gd name="T9" fmla="*/ 730 h 1196"/>
                    <a:gd name="T10" fmla="*/ 120 w 1316"/>
                    <a:gd name="T11" fmla="*/ 806 h 1196"/>
                    <a:gd name="T12" fmla="*/ 222 w 1316"/>
                    <a:gd name="T13" fmla="*/ 908 h 1196"/>
                    <a:gd name="T14" fmla="*/ 304 w 1316"/>
                    <a:gd name="T15" fmla="*/ 1005 h 1196"/>
                    <a:gd name="T16" fmla="*/ 378 w 1316"/>
                    <a:gd name="T17" fmla="*/ 1108 h 1196"/>
                    <a:gd name="T18" fmla="*/ 447 w 1316"/>
                    <a:gd name="T19" fmla="*/ 1167 h 1196"/>
                    <a:gd name="T20" fmla="*/ 453 w 1316"/>
                    <a:gd name="T21" fmla="*/ 1057 h 1196"/>
                    <a:gd name="T22" fmla="*/ 453 w 1316"/>
                    <a:gd name="T23" fmla="*/ 730 h 1196"/>
                    <a:gd name="T24" fmla="*/ 453 w 1316"/>
                    <a:gd name="T25" fmla="*/ 462 h 1196"/>
                    <a:gd name="T26" fmla="*/ 458 w 1316"/>
                    <a:gd name="T27" fmla="*/ 266 h 1196"/>
                    <a:gd name="T28" fmla="*/ 481 w 1316"/>
                    <a:gd name="T29" fmla="*/ 0 h 1196"/>
                    <a:gd name="T30" fmla="*/ 485 w 1316"/>
                    <a:gd name="T31" fmla="*/ 174 h 1196"/>
                    <a:gd name="T32" fmla="*/ 485 w 1316"/>
                    <a:gd name="T33" fmla="*/ 334 h 1196"/>
                    <a:gd name="T34" fmla="*/ 479 w 1316"/>
                    <a:gd name="T35" fmla="*/ 531 h 1196"/>
                    <a:gd name="T36" fmla="*/ 479 w 1316"/>
                    <a:gd name="T37" fmla="*/ 736 h 1196"/>
                    <a:gd name="T38" fmla="*/ 476 w 1316"/>
                    <a:gd name="T39" fmla="*/ 925 h 1196"/>
                    <a:gd name="T40" fmla="*/ 476 w 1316"/>
                    <a:gd name="T41" fmla="*/ 1143 h 1196"/>
                    <a:gd name="T42" fmla="*/ 567 w 1316"/>
                    <a:gd name="T43" fmla="*/ 1131 h 1196"/>
                    <a:gd name="T44" fmla="*/ 762 w 1316"/>
                    <a:gd name="T45" fmla="*/ 1064 h 1196"/>
                    <a:gd name="T46" fmla="*/ 881 w 1316"/>
                    <a:gd name="T47" fmla="*/ 1018 h 1196"/>
                    <a:gd name="T48" fmla="*/ 1010 w 1316"/>
                    <a:gd name="T49" fmla="*/ 971 h 1196"/>
                    <a:gd name="T50" fmla="*/ 1148 w 1316"/>
                    <a:gd name="T51" fmla="*/ 909 h 1196"/>
                    <a:gd name="T52" fmla="*/ 1253 w 1316"/>
                    <a:gd name="T53" fmla="*/ 875 h 1196"/>
                    <a:gd name="T54" fmla="*/ 1270 w 1316"/>
                    <a:gd name="T55" fmla="*/ 844 h 1196"/>
                    <a:gd name="T56" fmla="*/ 1285 w 1316"/>
                    <a:gd name="T57" fmla="*/ 818 h 1196"/>
                    <a:gd name="T58" fmla="*/ 1293 w 1316"/>
                    <a:gd name="T59" fmla="*/ 646 h 1196"/>
                    <a:gd name="T60" fmla="*/ 1291 w 1316"/>
                    <a:gd name="T61" fmla="*/ 443 h 1196"/>
                    <a:gd name="T62" fmla="*/ 1291 w 1316"/>
                    <a:gd name="T63" fmla="*/ 311 h 1196"/>
                    <a:gd name="T64" fmla="*/ 1293 w 1316"/>
                    <a:gd name="T65" fmla="*/ 197 h 1196"/>
                    <a:gd name="T66" fmla="*/ 1316 w 1316"/>
                    <a:gd name="T67" fmla="*/ 4 h 1196"/>
                    <a:gd name="T68" fmla="*/ 1316 w 1316"/>
                    <a:gd name="T69" fmla="*/ 220 h 1196"/>
                    <a:gd name="T70" fmla="*/ 1316 w 1316"/>
                    <a:gd name="T71" fmla="*/ 376 h 1196"/>
                    <a:gd name="T72" fmla="*/ 1316 w 1316"/>
                    <a:gd name="T73" fmla="*/ 598 h 1196"/>
                    <a:gd name="T74" fmla="*/ 1316 w 1316"/>
                    <a:gd name="T75" fmla="*/ 829 h 1196"/>
                    <a:gd name="T76" fmla="*/ 1303 w 1316"/>
                    <a:gd name="T77" fmla="*/ 885 h 1196"/>
                    <a:gd name="T78" fmla="*/ 1274 w 1316"/>
                    <a:gd name="T79" fmla="*/ 904 h 1196"/>
                    <a:gd name="T80" fmla="*/ 1190 w 1316"/>
                    <a:gd name="T81" fmla="*/ 925 h 1196"/>
                    <a:gd name="T82" fmla="*/ 1064 w 1316"/>
                    <a:gd name="T83" fmla="*/ 976 h 1196"/>
                    <a:gd name="T84" fmla="*/ 921 w 1316"/>
                    <a:gd name="T85" fmla="*/ 1036 h 1196"/>
                    <a:gd name="T86" fmla="*/ 777 w 1316"/>
                    <a:gd name="T87" fmla="*/ 1091 h 1196"/>
                    <a:gd name="T88" fmla="*/ 600 w 1316"/>
                    <a:gd name="T89" fmla="*/ 1150 h 1196"/>
                    <a:gd name="T90" fmla="*/ 479 w 1316"/>
                    <a:gd name="T91" fmla="*/ 1194 h 1196"/>
                    <a:gd name="T92" fmla="*/ 434 w 1316"/>
                    <a:gd name="T93" fmla="*/ 1196 h 1196"/>
                    <a:gd name="T94" fmla="*/ 390 w 1316"/>
                    <a:gd name="T95" fmla="*/ 1154 h 1196"/>
                    <a:gd name="T96" fmla="*/ 321 w 1316"/>
                    <a:gd name="T97" fmla="*/ 1081 h 1196"/>
                    <a:gd name="T98" fmla="*/ 256 w 1316"/>
                    <a:gd name="T99" fmla="*/ 984 h 1196"/>
                    <a:gd name="T100" fmla="*/ 187 w 1316"/>
                    <a:gd name="T101" fmla="*/ 908 h 1196"/>
                    <a:gd name="T102" fmla="*/ 97 w 1316"/>
                    <a:gd name="T103" fmla="*/ 823 h 1196"/>
                    <a:gd name="T104" fmla="*/ 44 w 1316"/>
                    <a:gd name="T105" fmla="*/ 770 h 1196"/>
                    <a:gd name="T106" fmla="*/ 6 w 1316"/>
                    <a:gd name="T107" fmla="*/ 730 h 1196"/>
                    <a:gd name="T108" fmla="*/ 0 w 1316"/>
                    <a:gd name="T109" fmla="*/ 674 h 1196"/>
                    <a:gd name="T110" fmla="*/ 17 w 1316"/>
                    <a:gd name="T111" fmla="*/ 520 h 1196"/>
                    <a:gd name="T112" fmla="*/ 29 w 1316"/>
                    <a:gd name="T113" fmla="*/ 216 h 1196"/>
                    <a:gd name="T114" fmla="*/ 29 w 1316"/>
                    <a:gd name="T115" fmla="*/ 42 h 1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316" h="1196">
                      <a:moveTo>
                        <a:pt x="29" y="42"/>
                      </a:moveTo>
                      <a:lnTo>
                        <a:pt x="52" y="130"/>
                      </a:lnTo>
                      <a:lnTo>
                        <a:pt x="40" y="340"/>
                      </a:lnTo>
                      <a:lnTo>
                        <a:pt x="38" y="569"/>
                      </a:lnTo>
                      <a:lnTo>
                        <a:pt x="55" y="730"/>
                      </a:lnTo>
                      <a:lnTo>
                        <a:pt x="120" y="806"/>
                      </a:lnTo>
                      <a:lnTo>
                        <a:pt x="222" y="908"/>
                      </a:lnTo>
                      <a:lnTo>
                        <a:pt x="304" y="1005"/>
                      </a:lnTo>
                      <a:lnTo>
                        <a:pt x="378" y="1108"/>
                      </a:lnTo>
                      <a:lnTo>
                        <a:pt x="447" y="1167"/>
                      </a:lnTo>
                      <a:lnTo>
                        <a:pt x="453" y="1057"/>
                      </a:lnTo>
                      <a:lnTo>
                        <a:pt x="453" y="730"/>
                      </a:lnTo>
                      <a:lnTo>
                        <a:pt x="453" y="462"/>
                      </a:lnTo>
                      <a:lnTo>
                        <a:pt x="458" y="266"/>
                      </a:lnTo>
                      <a:lnTo>
                        <a:pt x="481" y="0"/>
                      </a:lnTo>
                      <a:lnTo>
                        <a:pt x="485" y="174"/>
                      </a:lnTo>
                      <a:lnTo>
                        <a:pt x="485" y="334"/>
                      </a:lnTo>
                      <a:lnTo>
                        <a:pt x="479" y="531"/>
                      </a:lnTo>
                      <a:lnTo>
                        <a:pt x="479" y="736"/>
                      </a:lnTo>
                      <a:lnTo>
                        <a:pt x="476" y="925"/>
                      </a:lnTo>
                      <a:lnTo>
                        <a:pt x="476" y="1143"/>
                      </a:lnTo>
                      <a:lnTo>
                        <a:pt x="567" y="1131"/>
                      </a:lnTo>
                      <a:lnTo>
                        <a:pt x="762" y="1064"/>
                      </a:lnTo>
                      <a:lnTo>
                        <a:pt x="881" y="1018"/>
                      </a:lnTo>
                      <a:lnTo>
                        <a:pt x="1010" y="971"/>
                      </a:lnTo>
                      <a:lnTo>
                        <a:pt x="1148" y="909"/>
                      </a:lnTo>
                      <a:lnTo>
                        <a:pt x="1253" y="875"/>
                      </a:lnTo>
                      <a:lnTo>
                        <a:pt x="1270" y="844"/>
                      </a:lnTo>
                      <a:lnTo>
                        <a:pt x="1285" y="818"/>
                      </a:lnTo>
                      <a:lnTo>
                        <a:pt x="1293" y="646"/>
                      </a:lnTo>
                      <a:lnTo>
                        <a:pt x="1291" y="443"/>
                      </a:lnTo>
                      <a:lnTo>
                        <a:pt x="1291" y="311"/>
                      </a:lnTo>
                      <a:lnTo>
                        <a:pt x="1293" y="197"/>
                      </a:lnTo>
                      <a:lnTo>
                        <a:pt x="1316" y="4"/>
                      </a:lnTo>
                      <a:lnTo>
                        <a:pt x="1316" y="220"/>
                      </a:lnTo>
                      <a:lnTo>
                        <a:pt x="1316" y="376"/>
                      </a:lnTo>
                      <a:lnTo>
                        <a:pt x="1316" y="598"/>
                      </a:lnTo>
                      <a:lnTo>
                        <a:pt x="1316" y="829"/>
                      </a:lnTo>
                      <a:lnTo>
                        <a:pt x="1303" y="885"/>
                      </a:lnTo>
                      <a:lnTo>
                        <a:pt x="1274" y="904"/>
                      </a:lnTo>
                      <a:lnTo>
                        <a:pt x="1190" y="925"/>
                      </a:lnTo>
                      <a:lnTo>
                        <a:pt x="1064" y="976"/>
                      </a:lnTo>
                      <a:lnTo>
                        <a:pt x="921" y="1036"/>
                      </a:lnTo>
                      <a:lnTo>
                        <a:pt x="777" y="1091"/>
                      </a:lnTo>
                      <a:lnTo>
                        <a:pt x="600" y="1150"/>
                      </a:lnTo>
                      <a:lnTo>
                        <a:pt x="479" y="1194"/>
                      </a:lnTo>
                      <a:lnTo>
                        <a:pt x="434" y="1196"/>
                      </a:lnTo>
                      <a:lnTo>
                        <a:pt x="390" y="1154"/>
                      </a:lnTo>
                      <a:lnTo>
                        <a:pt x="321" y="1081"/>
                      </a:lnTo>
                      <a:lnTo>
                        <a:pt x="256" y="984"/>
                      </a:lnTo>
                      <a:lnTo>
                        <a:pt x="187" y="908"/>
                      </a:lnTo>
                      <a:lnTo>
                        <a:pt x="97" y="823"/>
                      </a:lnTo>
                      <a:lnTo>
                        <a:pt x="44" y="770"/>
                      </a:lnTo>
                      <a:lnTo>
                        <a:pt x="6" y="730"/>
                      </a:lnTo>
                      <a:lnTo>
                        <a:pt x="0" y="674"/>
                      </a:lnTo>
                      <a:lnTo>
                        <a:pt x="17" y="520"/>
                      </a:lnTo>
                      <a:lnTo>
                        <a:pt x="29" y="216"/>
                      </a:lnTo>
                      <a:lnTo>
                        <a:pt x="29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294" name="Freeform 70">
                  <a:extLst>
                    <a:ext uri="{FF2B5EF4-FFF2-40B4-BE49-F238E27FC236}">
                      <a16:creationId xmlns:a16="http://schemas.microsoft.com/office/drawing/2014/main" id="{4547BCB9-27C3-7985-302F-086322F6B6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" y="0"/>
                  <a:ext cx="1320" cy="1122"/>
                </a:xfrm>
                <a:custGeom>
                  <a:avLst/>
                  <a:gdLst>
                    <a:gd name="T0" fmla="*/ 0 w 1320"/>
                    <a:gd name="T1" fmla="*/ 891 h 1122"/>
                    <a:gd name="T2" fmla="*/ 0 w 1320"/>
                    <a:gd name="T3" fmla="*/ 648 h 1122"/>
                    <a:gd name="T4" fmla="*/ 11 w 1320"/>
                    <a:gd name="T5" fmla="*/ 442 h 1122"/>
                    <a:gd name="T6" fmla="*/ 21 w 1320"/>
                    <a:gd name="T7" fmla="*/ 172 h 1122"/>
                    <a:gd name="T8" fmla="*/ 34 w 1320"/>
                    <a:gd name="T9" fmla="*/ 86 h 1122"/>
                    <a:gd name="T10" fmla="*/ 413 w 1320"/>
                    <a:gd name="T11" fmla="*/ 32 h 1122"/>
                    <a:gd name="T12" fmla="*/ 663 w 1320"/>
                    <a:gd name="T13" fmla="*/ 0 h 1122"/>
                    <a:gd name="T14" fmla="*/ 686 w 1320"/>
                    <a:gd name="T15" fmla="*/ 0 h 1122"/>
                    <a:gd name="T16" fmla="*/ 858 w 1320"/>
                    <a:gd name="T17" fmla="*/ 38 h 1122"/>
                    <a:gd name="T18" fmla="*/ 1074 w 1320"/>
                    <a:gd name="T19" fmla="*/ 96 h 1122"/>
                    <a:gd name="T20" fmla="*/ 1291 w 1320"/>
                    <a:gd name="T21" fmla="*/ 178 h 1122"/>
                    <a:gd name="T22" fmla="*/ 1310 w 1320"/>
                    <a:gd name="T23" fmla="*/ 199 h 1122"/>
                    <a:gd name="T24" fmla="*/ 1320 w 1320"/>
                    <a:gd name="T25" fmla="*/ 394 h 1122"/>
                    <a:gd name="T26" fmla="*/ 1310 w 1320"/>
                    <a:gd name="T27" fmla="*/ 637 h 1122"/>
                    <a:gd name="T28" fmla="*/ 1280 w 1320"/>
                    <a:gd name="T29" fmla="*/ 1122 h 1122"/>
                    <a:gd name="T30" fmla="*/ 1268 w 1320"/>
                    <a:gd name="T31" fmla="*/ 961 h 1122"/>
                    <a:gd name="T32" fmla="*/ 1276 w 1320"/>
                    <a:gd name="T33" fmla="*/ 700 h 1122"/>
                    <a:gd name="T34" fmla="*/ 1293 w 1320"/>
                    <a:gd name="T35" fmla="*/ 514 h 1122"/>
                    <a:gd name="T36" fmla="*/ 1293 w 1320"/>
                    <a:gd name="T37" fmla="*/ 262 h 1122"/>
                    <a:gd name="T38" fmla="*/ 1282 w 1320"/>
                    <a:gd name="T39" fmla="*/ 212 h 1122"/>
                    <a:gd name="T40" fmla="*/ 1104 w 1320"/>
                    <a:gd name="T41" fmla="*/ 256 h 1122"/>
                    <a:gd name="T42" fmla="*/ 886 w 1320"/>
                    <a:gd name="T43" fmla="*/ 331 h 1122"/>
                    <a:gd name="T44" fmla="*/ 665 w 1320"/>
                    <a:gd name="T45" fmla="*/ 401 h 1122"/>
                    <a:gd name="T46" fmla="*/ 502 w 1320"/>
                    <a:gd name="T47" fmla="*/ 451 h 1122"/>
                    <a:gd name="T48" fmla="*/ 491 w 1320"/>
                    <a:gd name="T49" fmla="*/ 497 h 1122"/>
                    <a:gd name="T50" fmla="*/ 468 w 1320"/>
                    <a:gd name="T51" fmla="*/ 694 h 1122"/>
                    <a:gd name="T52" fmla="*/ 457 w 1320"/>
                    <a:gd name="T53" fmla="*/ 870 h 1122"/>
                    <a:gd name="T54" fmla="*/ 447 w 1320"/>
                    <a:gd name="T55" fmla="*/ 1091 h 1122"/>
                    <a:gd name="T56" fmla="*/ 436 w 1320"/>
                    <a:gd name="T57" fmla="*/ 967 h 1122"/>
                    <a:gd name="T58" fmla="*/ 441 w 1320"/>
                    <a:gd name="T59" fmla="*/ 700 h 1122"/>
                    <a:gd name="T60" fmla="*/ 447 w 1320"/>
                    <a:gd name="T61" fmla="*/ 499 h 1122"/>
                    <a:gd name="T62" fmla="*/ 439 w 1320"/>
                    <a:gd name="T63" fmla="*/ 442 h 1122"/>
                    <a:gd name="T64" fmla="*/ 399 w 1320"/>
                    <a:gd name="T65" fmla="*/ 401 h 1122"/>
                    <a:gd name="T66" fmla="*/ 250 w 1320"/>
                    <a:gd name="T67" fmla="*/ 287 h 1122"/>
                    <a:gd name="T68" fmla="*/ 136 w 1320"/>
                    <a:gd name="T69" fmla="*/ 210 h 1122"/>
                    <a:gd name="T70" fmla="*/ 55 w 1320"/>
                    <a:gd name="T71" fmla="*/ 143 h 1122"/>
                    <a:gd name="T72" fmla="*/ 75 w 1320"/>
                    <a:gd name="T73" fmla="*/ 138 h 1122"/>
                    <a:gd name="T74" fmla="*/ 107 w 1320"/>
                    <a:gd name="T75" fmla="*/ 149 h 1122"/>
                    <a:gd name="T76" fmla="*/ 218 w 1320"/>
                    <a:gd name="T77" fmla="*/ 233 h 1122"/>
                    <a:gd name="T78" fmla="*/ 313 w 1320"/>
                    <a:gd name="T79" fmla="*/ 302 h 1122"/>
                    <a:gd name="T80" fmla="*/ 428 w 1320"/>
                    <a:gd name="T81" fmla="*/ 390 h 1122"/>
                    <a:gd name="T82" fmla="*/ 491 w 1320"/>
                    <a:gd name="T83" fmla="*/ 419 h 1122"/>
                    <a:gd name="T84" fmla="*/ 527 w 1320"/>
                    <a:gd name="T85" fmla="*/ 417 h 1122"/>
                    <a:gd name="T86" fmla="*/ 779 w 1320"/>
                    <a:gd name="T87" fmla="*/ 333 h 1122"/>
                    <a:gd name="T88" fmla="*/ 970 w 1320"/>
                    <a:gd name="T89" fmla="*/ 279 h 1122"/>
                    <a:gd name="T90" fmla="*/ 1171 w 1320"/>
                    <a:gd name="T91" fmla="*/ 212 h 1122"/>
                    <a:gd name="T92" fmla="*/ 1251 w 1320"/>
                    <a:gd name="T93" fmla="*/ 189 h 1122"/>
                    <a:gd name="T94" fmla="*/ 1068 w 1320"/>
                    <a:gd name="T95" fmla="*/ 113 h 1122"/>
                    <a:gd name="T96" fmla="*/ 869 w 1320"/>
                    <a:gd name="T97" fmla="*/ 63 h 1122"/>
                    <a:gd name="T98" fmla="*/ 674 w 1320"/>
                    <a:gd name="T99" fmla="*/ 23 h 1122"/>
                    <a:gd name="T100" fmla="*/ 441 w 1320"/>
                    <a:gd name="T101" fmla="*/ 44 h 1122"/>
                    <a:gd name="T102" fmla="*/ 222 w 1320"/>
                    <a:gd name="T103" fmla="*/ 78 h 1122"/>
                    <a:gd name="T104" fmla="*/ 52 w 1320"/>
                    <a:gd name="T105" fmla="*/ 115 h 1122"/>
                    <a:gd name="T106" fmla="*/ 46 w 1320"/>
                    <a:gd name="T107" fmla="*/ 229 h 1122"/>
                    <a:gd name="T108" fmla="*/ 34 w 1320"/>
                    <a:gd name="T109" fmla="*/ 407 h 1122"/>
                    <a:gd name="T110" fmla="*/ 29 w 1320"/>
                    <a:gd name="T111" fmla="*/ 617 h 1122"/>
                    <a:gd name="T112" fmla="*/ 15 w 1320"/>
                    <a:gd name="T113" fmla="*/ 763 h 1122"/>
                    <a:gd name="T114" fmla="*/ 17 w 1320"/>
                    <a:gd name="T115" fmla="*/ 933 h 1122"/>
                    <a:gd name="T116" fmla="*/ 0 w 1320"/>
                    <a:gd name="T117" fmla="*/ 891 h 1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320" h="1122">
                      <a:moveTo>
                        <a:pt x="0" y="891"/>
                      </a:moveTo>
                      <a:lnTo>
                        <a:pt x="0" y="648"/>
                      </a:lnTo>
                      <a:lnTo>
                        <a:pt x="11" y="442"/>
                      </a:lnTo>
                      <a:lnTo>
                        <a:pt x="21" y="172"/>
                      </a:lnTo>
                      <a:lnTo>
                        <a:pt x="34" y="86"/>
                      </a:lnTo>
                      <a:lnTo>
                        <a:pt x="413" y="32"/>
                      </a:lnTo>
                      <a:lnTo>
                        <a:pt x="663" y="0"/>
                      </a:lnTo>
                      <a:lnTo>
                        <a:pt x="686" y="0"/>
                      </a:lnTo>
                      <a:lnTo>
                        <a:pt x="858" y="38"/>
                      </a:lnTo>
                      <a:lnTo>
                        <a:pt x="1074" y="96"/>
                      </a:lnTo>
                      <a:lnTo>
                        <a:pt x="1291" y="178"/>
                      </a:lnTo>
                      <a:lnTo>
                        <a:pt x="1310" y="199"/>
                      </a:lnTo>
                      <a:lnTo>
                        <a:pt x="1320" y="394"/>
                      </a:lnTo>
                      <a:lnTo>
                        <a:pt x="1310" y="637"/>
                      </a:lnTo>
                      <a:lnTo>
                        <a:pt x="1280" y="1122"/>
                      </a:lnTo>
                      <a:lnTo>
                        <a:pt x="1268" y="961"/>
                      </a:lnTo>
                      <a:lnTo>
                        <a:pt x="1276" y="700"/>
                      </a:lnTo>
                      <a:lnTo>
                        <a:pt x="1293" y="514"/>
                      </a:lnTo>
                      <a:lnTo>
                        <a:pt x="1293" y="262"/>
                      </a:lnTo>
                      <a:lnTo>
                        <a:pt x="1282" y="212"/>
                      </a:lnTo>
                      <a:lnTo>
                        <a:pt x="1104" y="256"/>
                      </a:lnTo>
                      <a:lnTo>
                        <a:pt x="886" y="331"/>
                      </a:lnTo>
                      <a:lnTo>
                        <a:pt x="665" y="401"/>
                      </a:lnTo>
                      <a:lnTo>
                        <a:pt x="502" y="451"/>
                      </a:lnTo>
                      <a:lnTo>
                        <a:pt x="491" y="497"/>
                      </a:lnTo>
                      <a:lnTo>
                        <a:pt x="468" y="694"/>
                      </a:lnTo>
                      <a:lnTo>
                        <a:pt x="457" y="870"/>
                      </a:lnTo>
                      <a:lnTo>
                        <a:pt x="447" y="1091"/>
                      </a:lnTo>
                      <a:lnTo>
                        <a:pt x="436" y="967"/>
                      </a:lnTo>
                      <a:lnTo>
                        <a:pt x="441" y="700"/>
                      </a:lnTo>
                      <a:lnTo>
                        <a:pt x="447" y="499"/>
                      </a:lnTo>
                      <a:lnTo>
                        <a:pt x="439" y="442"/>
                      </a:lnTo>
                      <a:lnTo>
                        <a:pt x="399" y="401"/>
                      </a:lnTo>
                      <a:lnTo>
                        <a:pt x="250" y="287"/>
                      </a:lnTo>
                      <a:lnTo>
                        <a:pt x="136" y="210"/>
                      </a:lnTo>
                      <a:lnTo>
                        <a:pt x="55" y="143"/>
                      </a:lnTo>
                      <a:lnTo>
                        <a:pt x="75" y="138"/>
                      </a:lnTo>
                      <a:lnTo>
                        <a:pt x="107" y="149"/>
                      </a:lnTo>
                      <a:lnTo>
                        <a:pt x="218" y="233"/>
                      </a:lnTo>
                      <a:lnTo>
                        <a:pt x="313" y="302"/>
                      </a:lnTo>
                      <a:lnTo>
                        <a:pt x="428" y="390"/>
                      </a:lnTo>
                      <a:lnTo>
                        <a:pt x="491" y="419"/>
                      </a:lnTo>
                      <a:lnTo>
                        <a:pt x="527" y="417"/>
                      </a:lnTo>
                      <a:lnTo>
                        <a:pt x="779" y="333"/>
                      </a:lnTo>
                      <a:lnTo>
                        <a:pt x="970" y="279"/>
                      </a:lnTo>
                      <a:lnTo>
                        <a:pt x="1171" y="212"/>
                      </a:lnTo>
                      <a:lnTo>
                        <a:pt x="1251" y="189"/>
                      </a:lnTo>
                      <a:lnTo>
                        <a:pt x="1068" y="113"/>
                      </a:lnTo>
                      <a:lnTo>
                        <a:pt x="869" y="63"/>
                      </a:lnTo>
                      <a:lnTo>
                        <a:pt x="674" y="23"/>
                      </a:lnTo>
                      <a:lnTo>
                        <a:pt x="441" y="44"/>
                      </a:lnTo>
                      <a:lnTo>
                        <a:pt x="222" y="78"/>
                      </a:lnTo>
                      <a:lnTo>
                        <a:pt x="52" y="115"/>
                      </a:lnTo>
                      <a:lnTo>
                        <a:pt x="46" y="229"/>
                      </a:lnTo>
                      <a:lnTo>
                        <a:pt x="34" y="407"/>
                      </a:lnTo>
                      <a:lnTo>
                        <a:pt x="29" y="617"/>
                      </a:lnTo>
                      <a:lnTo>
                        <a:pt x="15" y="763"/>
                      </a:lnTo>
                      <a:lnTo>
                        <a:pt x="17" y="933"/>
                      </a:lnTo>
                      <a:lnTo>
                        <a:pt x="0" y="89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52295" name="Group 71">
              <a:extLst>
                <a:ext uri="{FF2B5EF4-FFF2-40B4-BE49-F238E27FC236}">
                  <a16:creationId xmlns:a16="http://schemas.microsoft.com/office/drawing/2014/main" id="{7937407D-45AF-FECE-1B5E-BEF86015B2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48" y="384"/>
              <a:ext cx="1005" cy="1402"/>
              <a:chOff x="3" y="0"/>
              <a:chExt cx="1348" cy="1978"/>
            </a:xfrm>
          </p:grpSpPr>
          <p:sp>
            <p:nvSpPr>
              <p:cNvPr id="52296" name="Freeform 72">
                <a:extLst>
                  <a:ext uri="{FF2B5EF4-FFF2-40B4-BE49-F238E27FC236}">
                    <a16:creationId xmlns:a16="http://schemas.microsoft.com/office/drawing/2014/main" id="{4D2021BA-0B75-89D4-9659-59030707AD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" y="8"/>
                <a:ext cx="1295" cy="1970"/>
              </a:xfrm>
              <a:custGeom>
                <a:avLst/>
                <a:gdLst>
                  <a:gd name="T0" fmla="*/ 65 w 1295"/>
                  <a:gd name="T1" fmla="*/ 88 h 1970"/>
                  <a:gd name="T2" fmla="*/ 351 w 1295"/>
                  <a:gd name="T3" fmla="*/ 42 h 1970"/>
                  <a:gd name="T4" fmla="*/ 691 w 1295"/>
                  <a:gd name="T5" fmla="*/ 0 h 1970"/>
                  <a:gd name="T6" fmla="*/ 1054 w 1295"/>
                  <a:gd name="T7" fmla="*/ 88 h 1970"/>
                  <a:gd name="T8" fmla="*/ 1268 w 1295"/>
                  <a:gd name="T9" fmla="*/ 164 h 1970"/>
                  <a:gd name="T10" fmla="*/ 1295 w 1295"/>
                  <a:gd name="T11" fmla="*/ 194 h 1970"/>
                  <a:gd name="T12" fmla="*/ 1131 w 1295"/>
                  <a:gd name="T13" fmla="*/ 232 h 1970"/>
                  <a:gd name="T14" fmla="*/ 810 w 1295"/>
                  <a:gd name="T15" fmla="*/ 332 h 1970"/>
                  <a:gd name="T16" fmla="*/ 493 w 1295"/>
                  <a:gd name="T17" fmla="*/ 438 h 1970"/>
                  <a:gd name="T18" fmla="*/ 462 w 1295"/>
                  <a:gd name="T19" fmla="*/ 709 h 1970"/>
                  <a:gd name="T20" fmla="*/ 458 w 1295"/>
                  <a:gd name="T21" fmla="*/ 1071 h 1970"/>
                  <a:gd name="T22" fmla="*/ 443 w 1295"/>
                  <a:gd name="T23" fmla="*/ 1638 h 1970"/>
                  <a:gd name="T24" fmla="*/ 439 w 1295"/>
                  <a:gd name="T25" fmla="*/ 1970 h 1970"/>
                  <a:gd name="T26" fmla="*/ 340 w 1295"/>
                  <a:gd name="T27" fmla="*/ 1894 h 1970"/>
                  <a:gd name="T28" fmla="*/ 241 w 1295"/>
                  <a:gd name="T29" fmla="*/ 1753 h 1970"/>
                  <a:gd name="T30" fmla="*/ 153 w 1295"/>
                  <a:gd name="T31" fmla="*/ 1661 h 1970"/>
                  <a:gd name="T32" fmla="*/ 0 w 1295"/>
                  <a:gd name="T33" fmla="*/ 1494 h 1970"/>
                  <a:gd name="T34" fmla="*/ 8 w 1295"/>
                  <a:gd name="T35" fmla="*/ 1174 h 1970"/>
                  <a:gd name="T36" fmla="*/ 23 w 1295"/>
                  <a:gd name="T37" fmla="*/ 918 h 1970"/>
                  <a:gd name="T38" fmla="*/ 19 w 1295"/>
                  <a:gd name="T39" fmla="*/ 690 h 1970"/>
                  <a:gd name="T40" fmla="*/ 27 w 1295"/>
                  <a:gd name="T41" fmla="*/ 465 h 1970"/>
                  <a:gd name="T42" fmla="*/ 34 w 1295"/>
                  <a:gd name="T43" fmla="*/ 225 h 1970"/>
                  <a:gd name="T44" fmla="*/ 65 w 1295"/>
                  <a:gd name="T45" fmla="*/ 88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95" h="1970">
                    <a:moveTo>
                      <a:pt x="65" y="88"/>
                    </a:moveTo>
                    <a:lnTo>
                      <a:pt x="351" y="42"/>
                    </a:lnTo>
                    <a:lnTo>
                      <a:pt x="691" y="0"/>
                    </a:lnTo>
                    <a:lnTo>
                      <a:pt x="1054" y="88"/>
                    </a:lnTo>
                    <a:lnTo>
                      <a:pt x="1268" y="164"/>
                    </a:lnTo>
                    <a:lnTo>
                      <a:pt x="1295" y="194"/>
                    </a:lnTo>
                    <a:lnTo>
                      <a:pt x="1131" y="232"/>
                    </a:lnTo>
                    <a:lnTo>
                      <a:pt x="810" y="332"/>
                    </a:lnTo>
                    <a:lnTo>
                      <a:pt x="493" y="438"/>
                    </a:lnTo>
                    <a:lnTo>
                      <a:pt x="462" y="709"/>
                    </a:lnTo>
                    <a:lnTo>
                      <a:pt x="458" y="1071"/>
                    </a:lnTo>
                    <a:lnTo>
                      <a:pt x="443" y="1638"/>
                    </a:lnTo>
                    <a:lnTo>
                      <a:pt x="439" y="1970"/>
                    </a:lnTo>
                    <a:lnTo>
                      <a:pt x="340" y="1894"/>
                    </a:lnTo>
                    <a:lnTo>
                      <a:pt x="241" y="1753"/>
                    </a:lnTo>
                    <a:lnTo>
                      <a:pt x="153" y="1661"/>
                    </a:lnTo>
                    <a:lnTo>
                      <a:pt x="0" y="1494"/>
                    </a:lnTo>
                    <a:lnTo>
                      <a:pt x="8" y="1174"/>
                    </a:lnTo>
                    <a:lnTo>
                      <a:pt x="23" y="918"/>
                    </a:lnTo>
                    <a:lnTo>
                      <a:pt x="19" y="690"/>
                    </a:lnTo>
                    <a:lnTo>
                      <a:pt x="27" y="465"/>
                    </a:lnTo>
                    <a:lnTo>
                      <a:pt x="34" y="225"/>
                    </a:lnTo>
                    <a:lnTo>
                      <a:pt x="65" y="88"/>
                    </a:ln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97" name="Freeform 73">
                <a:extLst>
                  <a:ext uri="{FF2B5EF4-FFF2-40B4-BE49-F238E27FC236}">
                    <a16:creationId xmlns:a16="http://schemas.microsoft.com/office/drawing/2014/main" id="{8C0DC91F-F6A1-0ACF-A807-196F10E8B2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" y="197"/>
                <a:ext cx="885" cy="1777"/>
              </a:xfrm>
              <a:custGeom>
                <a:avLst/>
                <a:gdLst>
                  <a:gd name="T0" fmla="*/ 61 w 885"/>
                  <a:gd name="T1" fmla="*/ 233 h 1777"/>
                  <a:gd name="T2" fmla="*/ 314 w 885"/>
                  <a:gd name="T3" fmla="*/ 172 h 1777"/>
                  <a:gd name="T4" fmla="*/ 636 w 885"/>
                  <a:gd name="T5" fmla="*/ 65 h 1777"/>
                  <a:gd name="T6" fmla="*/ 885 w 885"/>
                  <a:gd name="T7" fmla="*/ 0 h 1777"/>
                  <a:gd name="T8" fmla="*/ 881 w 885"/>
                  <a:gd name="T9" fmla="*/ 141 h 1777"/>
                  <a:gd name="T10" fmla="*/ 881 w 885"/>
                  <a:gd name="T11" fmla="*/ 309 h 1777"/>
                  <a:gd name="T12" fmla="*/ 874 w 885"/>
                  <a:gd name="T13" fmla="*/ 496 h 1777"/>
                  <a:gd name="T14" fmla="*/ 854 w 885"/>
                  <a:gd name="T15" fmla="*/ 778 h 1777"/>
                  <a:gd name="T16" fmla="*/ 858 w 885"/>
                  <a:gd name="T17" fmla="*/ 991 h 1777"/>
                  <a:gd name="T18" fmla="*/ 858 w 885"/>
                  <a:gd name="T19" fmla="*/ 1258 h 1777"/>
                  <a:gd name="T20" fmla="*/ 851 w 885"/>
                  <a:gd name="T21" fmla="*/ 1422 h 1777"/>
                  <a:gd name="T22" fmla="*/ 820 w 885"/>
                  <a:gd name="T23" fmla="*/ 1476 h 1777"/>
                  <a:gd name="T24" fmla="*/ 605 w 885"/>
                  <a:gd name="T25" fmla="*/ 1556 h 1777"/>
                  <a:gd name="T26" fmla="*/ 234 w 885"/>
                  <a:gd name="T27" fmla="*/ 1697 h 1777"/>
                  <a:gd name="T28" fmla="*/ 0 w 885"/>
                  <a:gd name="T29" fmla="*/ 1777 h 1777"/>
                  <a:gd name="T30" fmla="*/ 8 w 885"/>
                  <a:gd name="T31" fmla="*/ 1663 h 1777"/>
                  <a:gd name="T32" fmla="*/ 15 w 885"/>
                  <a:gd name="T33" fmla="*/ 1236 h 1777"/>
                  <a:gd name="T34" fmla="*/ 19 w 885"/>
                  <a:gd name="T35" fmla="*/ 847 h 1777"/>
                  <a:gd name="T36" fmla="*/ 27 w 885"/>
                  <a:gd name="T37" fmla="*/ 591 h 1777"/>
                  <a:gd name="T38" fmla="*/ 38 w 885"/>
                  <a:gd name="T39" fmla="*/ 351 h 1777"/>
                  <a:gd name="T40" fmla="*/ 61 w 885"/>
                  <a:gd name="T41" fmla="*/ 233 h 1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85" h="1777">
                    <a:moveTo>
                      <a:pt x="61" y="233"/>
                    </a:moveTo>
                    <a:lnTo>
                      <a:pt x="314" y="172"/>
                    </a:lnTo>
                    <a:lnTo>
                      <a:pt x="636" y="65"/>
                    </a:lnTo>
                    <a:lnTo>
                      <a:pt x="885" y="0"/>
                    </a:lnTo>
                    <a:lnTo>
                      <a:pt x="881" y="141"/>
                    </a:lnTo>
                    <a:lnTo>
                      <a:pt x="881" y="309"/>
                    </a:lnTo>
                    <a:lnTo>
                      <a:pt x="874" y="496"/>
                    </a:lnTo>
                    <a:lnTo>
                      <a:pt x="854" y="778"/>
                    </a:lnTo>
                    <a:lnTo>
                      <a:pt x="858" y="991"/>
                    </a:lnTo>
                    <a:lnTo>
                      <a:pt x="858" y="1258"/>
                    </a:lnTo>
                    <a:lnTo>
                      <a:pt x="851" y="1422"/>
                    </a:lnTo>
                    <a:lnTo>
                      <a:pt x="820" y="1476"/>
                    </a:lnTo>
                    <a:lnTo>
                      <a:pt x="605" y="1556"/>
                    </a:lnTo>
                    <a:lnTo>
                      <a:pt x="234" y="1697"/>
                    </a:lnTo>
                    <a:lnTo>
                      <a:pt x="0" y="1777"/>
                    </a:lnTo>
                    <a:lnTo>
                      <a:pt x="8" y="1663"/>
                    </a:lnTo>
                    <a:lnTo>
                      <a:pt x="15" y="1236"/>
                    </a:lnTo>
                    <a:lnTo>
                      <a:pt x="19" y="847"/>
                    </a:lnTo>
                    <a:lnTo>
                      <a:pt x="27" y="591"/>
                    </a:lnTo>
                    <a:lnTo>
                      <a:pt x="38" y="351"/>
                    </a:lnTo>
                    <a:lnTo>
                      <a:pt x="61" y="233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2298" name="Group 74">
                <a:extLst>
                  <a:ext uri="{FF2B5EF4-FFF2-40B4-BE49-F238E27FC236}">
                    <a16:creationId xmlns:a16="http://schemas.microsoft.com/office/drawing/2014/main" id="{7F61ADCB-00D2-C386-B02A-FCE6CA1D1C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" y="0"/>
                <a:ext cx="1348" cy="1976"/>
                <a:chOff x="3" y="0"/>
                <a:chExt cx="1348" cy="1976"/>
              </a:xfrm>
            </p:grpSpPr>
            <p:sp>
              <p:nvSpPr>
                <p:cNvPr id="52299" name="Oval 75">
                  <a:extLst>
                    <a:ext uri="{FF2B5EF4-FFF2-40B4-BE49-F238E27FC236}">
                      <a16:creationId xmlns:a16="http://schemas.microsoft.com/office/drawing/2014/main" id="{5573874B-30F3-A825-C267-9E575D4895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311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00" name="Oval 76">
                  <a:extLst>
                    <a:ext uri="{FF2B5EF4-FFF2-40B4-BE49-F238E27FC236}">
                      <a16:creationId xmlns:a16="http://schemas.microsoft.com/office/drawing/2014/main" id="{B6B443C8-FA4B-5167-6D68-606E6CA6E2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410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01" name="Oval 77">
                  <a:extLst>
                    <a:ext uri="{FF2B5EF4-FFF2-40B4-BE49-F238E27FC236}">
                      <a16:creationId xmlns:a16="http://schemas.microsoft.com/office/drawing/2014/main" id="{AADFA1E7-2223-9F3C-604F-533C4E9E82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512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02" name="Oval 78">
                  <a:extLst>
                    <a:ext uri="{FF2B5EF4-FFF2-40B4-BE49-F238E27FC236}">
                      <a16:creationId xmlns:a16="http://schemas.microsoft.com/office/drawing/2014/main" id="{0CCFB727-ACC0-95F2-E787-538E8DAB38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607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03" name="Oval 79">
                  <a:extLst>
                    <a:ext uri="{FF2B5EF4-FFF2-40B4-BE49-F238E27FC236}">
                      <a16:creationId xmlns:a16="http://schemas.microsoft.com/office/drawing/2014/main" id="{193117F1-099B-27C2-C27A-4710357D9D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63" y="698"/>
                  <a:ext cx="70" cy="68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04" name="Freeform 80">
                  <a:extLst>
                    <a:ext uri="{FF2B5EF4-FFF2-40B4-BE49-F238E27FC236}">
                      <a16:creationId xmlns:a16="http://schemas.microsoft.com/office/drawing/2014/main" id="{9B05C220-23DE-041E-B93B-B883524A4D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5" y="376"/>
                  <a:ext cx="468" cy="353"/>
                </a:xfrm>
                <a:custGeom>
                  <a:avLst/>
                  <a:gdLst>
                    <a:gd name="T0" fmla="*/ 116 w 468"/>
                    <a:gd name="T1" fmla="*/ 122 h 353"/>
                    <a:gd name="T2" fmla="*/ 282 w 468"/>
                    <a:gd name="T3" fmla="*/ 70 h 353"/>
                    <a:gd name="T4" fmla="*/ 387 w 468"/>
                    <a:gd name="T5" fmla="*/ 29 h 353"/>
                    <a:gd name="T6" fmla="*/ 439 w 468"/>
                    <a:gd name="T7" fmla="*/ 0 h 353"/>
                    <a:gd name="T8" fmla="*/ 462 w 468"/>
                    <a:gd name="T9" fmla="*/ 0 h 353"/>
                    <a:gd name="T10" fmla="*/ 468 w 468"/>
                    <a:gd name="T11" fmla="*/ 33 h 353"/>
                    <a:gd name="T12" fmla="*/ 460 w 468"/>
                    <a:gd name="T13" fmla="*/ 120 h 353"/>
                    <a:gd name="T14" fmla="*/ 454 w 468"/>
                    <a:gd name="T15" fmla="*/ 209 h 353"/>
                    <a:gd name="T16" fmla="*/ 445 w 468"/>
                    <a:gd name="T17" fmla="*/ 239 h 353"/>
                    <a:gd name="T18" fmla="*/ 387 w 468"/>
                    <a:gd name="T19" fmla="*/ 254 h 353"/>
                    <a:gd name="T20" fmla="*/ 261 w 468"/>
                    <a:gd name="T21" fmla="*/ 273 h 353"/>
                    <a:gd name="T22" fmla="*/ 149 w 468"/>
                    <a:gd name="T23" fmla="*/ 306 h 353"/>
                    <a:gd name="T24" fmla="*/ 75 w 468"/>
                    <a:gd name="T25" fmla="*/ 330 h 353"/>
                    <a:gd name="T26" fmla="*/ 12 w 468"/>
                    <a:gd name="T27" fmla="*/ 353 h 353"/>
                    <a:gd name="T28" fmla="*/ 0 w 468"/>
                    <a:gd name="T29" fmla="*/ 337 h 353"/>
                    <a:gd name="T30" fmla="*/ 10 w 468"/>
                    <a:gd name="T31" fmla="*/ 277 h 353"/>
                    <a:gd name="T32" fmla="*/ 15 w 468"/>
                    <a:gd name="T33" fmla="*/ 149 h 353"/>
                    <a:gd name="T34" fmla="*/ 15 w 468"/>
                    <a:gd name="T35" fmla="*/ 111 h 353"/>
                    <a:gd name="T36" fmla="*/ 44 w 468"/>
                    <a:gd name="T37" fmla="*/ 114 h 353"/>
                    <a:gd name="T38" fmla="*/ 70 w 468"/>
                    <a:gd name="T39" fmla="*/ 128 h 353"/>
                    <a:gd name="T40" fmla="*/ 56 w 468"/>
                    <a:gd name="T41" fmla="*/ 175 h 353"/>
                    <a:gd name="T42" fmla="*/ 50 w 468"/>
                    <a:gd name="T43" fmla="*/ 244 h 353"/>
                    <a:gd name="T44" fmla="*/ 44 w 468"/>
                    <a:gd name="T45" fmla="*/ 303 h 353"/>
                    <a:gd name="T46" fmla="*/ 68 w 468"/>
                    <a:gd name="T47" fmla="*/ 308 h 353"/>
                    <a:gd name="T48" fmla="*/ 162 w 468"/>
                    <a:gd name="T49" fmla="*/ 277 h 353"/>
                    <a:gd name="T50" fmla="*/ 259 w 468"/>
                    <a:gd name="T51" fmla="*/ 248 h 353"/>
                    <a:gd name="T52" fmla="*/ 340 w 468"/>
                    <a:gd name="T53" fmla="*/ 227 h 353"/>
                    <a:gd name="T54" fmla="*/ 396 w 468"/>
                    <a:gd name="T55" fmla="*/ 213 h 353"/>
                    <a:gd name="T56" fmla="*/ 416 w 468"/>
                    <a:gd name="T57" fmla="*/ 204 h 353"/>
                    <a:gd name="T58" fmla="*/ 437 w 468"/>
                    <a:gd name="T59" fmla="*/ 145 h 353"/>
                    <a:gd name="T60" fmla="*/ 439 w 468"/>
                    <a:gd name="T61" fmla="*/ 80 h 353"/>
                    <a:gd name="T62" fmla="*/ 427 w 468"/>
                    <a:gd name="T63" fmla="*/ 41 h 353"/>
                    <a:gd name="T64" fmla="*/ 381 w 468"/>
                    <a:gd name="T65" fmla="*/ 52 h 353"/>
                    <a:gd name="T66" fmla="*/ 277 w 468"/>
                    <a:gd name="T67" fmla="*/ 97 h 353"/>
                    <a:gd name="T68" fmla="*/ 178 w 468"/>
                    <a:gd name="T69" fmla="*/ 120 h 353"/>
                    <a:gd name="T70" fmla="*/ 116 w 468"/>
                    <a:gd name="T71" fmla="*/ 122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8" h="353">
                      <a:moveTo>
                        <a:pt x="116" y="122"/>
                      </a:moveTo>
                      <a:lnTo>
                        <a:pt x="282" y="70"/>
                      </a:lnTo>
                      <a:lnTo>
                        <a:pt x="387" y="29"/>
                      </a:lnTo>
                      <a:lnTo>
                        <a:pt x="439" y="0"/>
                      </a:lnTo>
                      <a:lnTo>
                        <a:pt x="462" y="0"/>
                      </a:lnTo>
                      <a:lnTo>
                        <a:pt x="468" y="33"/>
                      </a:lnTo>
                      <a:lnTo>
                        <a:pt x="460" y="120"/>
                      </a:lnTo>
                      <a:lnTo>
                        <a:pt x="454" y="209"/>
                      </a:lnTo>
                      <a:lnTo>
                        <a:pt x="445" y="239"/>
                      </a:lnTo>
                      <a:lnTo>
                        <a:pt x="387" y="254"/>
                      </a:lnTo>
                      <a:lnTo>
                        <a:pt x="261" y="273"/>
                      </a:lnTo>
                      <a:lnTo>
                        <a:pt x="149" y="306"/>
                      </a:lnTo>
                      <a:lnTo>
                        <a:pt x="75" y="330"/>
                      </a:lnTo>
                      <a:lnTo>
                        <a:pt x="12" y="353"/>
                      </a:lnTo>
                      <a:lnTo>
                        <a:pt x="0" y="337"/>
                      </a:lnTo>
                      <a:lnTo>
                        <a:pt x="10" y="277"/>
                      </a:lnTo>
                      <a:lnTo>
                        <a:pt x="15" y="149"/>
                      </a:lnTo>
                      <a:lnTo>
                        <a:pt x="15" y="111"/>
                      </a:lnTo>
                      <a:lnTo>
                        <a:pt x="44" y="114"/>
                      </a:lnTo>
                      <a:lnTo>
                        <a:pt x="70" y="128"/>
                      </a:lnTo>
                      <a:lnTo>
                        <a:pt x="56" y="175"/>
                      </a:lnTo>
                      <a:lnTo>
                        <a:pt x="50" y="244"/>
                      </a:lnTo>
                      <a:lnTo>
                        <a:pt x="44" y="303"/>
                      </a:lnTo>
                      <a:lnTo>
                        <a:pt x="68" y="308"/>
                      </a:lnTo>
                      <a:lnTo>
                        <a:pt x="162" y="277"/>
                      </a:lnTo>
                      <a:lnTo>
                        <a:pt x="259" y="248"/>
                      </a:lnTo>
                      <a:lnTo>
                        <a:pt x="340" y="227"/>
                      </a:lnTo>
                      <a:lnTo>
                        <a:pt x="396" y="213"/>
                      </a:lnTo>
                      <a:lnTo>
                        <a:pt x="416" y="204"/>
                      </a:lnTo>
                      <a:lnTo>
                        <a:pt x="437" y="145"/>
                      </a:lnTo>
                      <a:lnTo>
                        <a:pt x="439" y="80"/>
                      </a:lnTo>
                      <a:lnTo>
                        <a:pt x="427" y="41"/>
                      </a:lnTo>
                      <a:lnTo>
                        <a:pt x="381" y="52"/>
                      </a:lnTo>
                      <a:lnTo>
                        <a:pt x="277" y="97"/>
                      </a:lnTo>
                      <a:lnTo>
                        <a:pt x="178" y="120"/>
                      </a:lnTo>
                      <a:lnTo>
                        <a:pt x="116" y="1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52305" name="Group 81">
                  <a:extLst>
                    <a:ext uri="{FF2B5EF4-FFF2-40B4-BE49-F238E27FC236}">
                      <a16:creationId xmlns:a16="http://schemas.microsoft.com/office/drawing/2014/main" id="{32DB8D34-9BD7-D358-E702-E1A0EC52025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58" y="757"/>
                  <a:ext cx="72" cy="40"/>
                  <a:chOff x="658" y="757"/>
                  <a:chExt cx="72" cy="40"/>
                </a:xfrm>
              </p:grpSpPr>
              <p:sp>
                <p:nvSpPr>
                  <p:cNvPr id="52306" name="Freeform 82">
                    <a:extLst>
                      <a:ext uri="{FF2B5EF4-FFF2-40B4-BE49-F238E27FC236}">
                        <a16:creationId xmlns:a16="http://schemas.microsoft.com/office/drawing/2014/main" id="{9DE8BAFE-A95A-9041-F164-C6788690321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8" y="757"/>
                    <a:ext cx="72" cy="40"/>
                  </a:xfrm>
                  <a:custGeom>
                    <a:avLst/>
                    <a:gdLst>
                      <a:gd name="T0" fmla="*/ 0 w 72"/>
                      <a:gd name="T1" fmla="*/ 4 h 40"/>
                      <a:gd name="T2" fmla="*/ 44 w 72"/>
                      <a:gd name="T3" fmla="*/ 0 h 40"/>
                      <a:gd name="T4" fmla="*/ 55 w 72"/>
                      <a:gd name="T5" fmla="*/ 6 h 40"/>
                      <a:gd name="T6" fmla="*/ 66 w 72"/>
                      <a:gd name="T7" fmla="*/ 11 h 40"/>
                      <a:gd name="T8" fmla="*/ 72 w 72"/>
                      <a:gd name="T9" fmla="*/ 23 h 40"/>
                      <a:gd name="T10" fmla="*/ 63 w 72"/>
                      <a:gd name="T11" fmla="*/ 27 h 40"/>
                      <a:gd name="T12" fmla="*/ 49 w 72"/>
                      <a:gd name="T13" fmla="*/ 34 h 40"/>
                      <a:gd name="T14" fmla="*/ 40 w 72"/>
                      <a:gd name="T15" fmla="*/ 40 h 40"/>
                      <a:gd name="T16" fmla="*/ 28 w 72"/>
                      <a:gd name="T17" fmla="*/ 40 h 40"/>
                      <a:gd name="T18" fmla="*/ 0 w 72"/>
                      <a:gd name="T19" fmla="*/ 4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72" h="40">
                        <a:moveTo>
                          <a:pt x="0" y="4"/>
                        </a:moveTo>
                        <a:lnTo>
                          <a:pt x="44" y="0"/>
                        </a:lnTo>
                        <a:lnTo>
                          <a:pt x="55" y="6"/>
                        </a:lnTo>
                        <a:lnTo>
                          <a:pt x="66" y="11"/>
                        </a:lnTo>
                        <a:lnTo>
                          <a:pt x="72" y="23"/>
                        </a:lnTo>
                        <a:lnTo>
                          <a:pt x="63" y="27"/>
                        </a:lnTo>
                        <a:lnTo>
                          <a:pt x="49" y="34"/>
                        </a:lnTo>
                        <a:lnTo>
                          <a:pt x="40" y="40"/>
                        </a:lnTo>
                        <a:lnTo>
                          <a:pt x="28" y="40"/>
                        </a:lnTo>
                        <a:lnTo>
                          <a:pt x="0" y="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307" name="Freeform 83">
                    <a:extLst>
                      <a:ext uri="{FF2B5EF4-FFF2-40B4-BE49-F238E27FC236}">
                        <a16:creationId xmlns:a16="http://schemas.microsoft.com/office/drawing/2014/main" id="{EEFF9F83-23FD-09C8-1894-ED756D8D82B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58" y="757"/>
                    <a:ext cx="72" cy="40"/>
                  </a:xfrm>
                  <a:custGeom>
                    <a:avLst/>
                    <a:gdLst>
                      <a:gd name="T0" fmla="*/ 0 w 72"/>
                      <a:gd name="T1" fmla="*/ 4 h 40"/>
                      <a:gd name="T2" fmla="*/ 44 w 72"/>
                      <a:gd name="T3" fmla="*/ 0 h 40"/>
                      <a:gd name="T4" fmla="*/ 55 w 72"/>
                      <a:gd name="T5" fmla="*/ 6 h 40"/>
                      <a:gd name="T6" fmla="*/ 66 w 72"/>
                      <a:gd name="T7" fmla="*/ 11 h 40"/>
                      <a:gd name="T8" fmla="*/ 72 w 72"/>
                      <a:gd name="T9" fmla="*/ 23 h 40"/>
                      <a:gd name="T10" fmla="*/ 63 w 72"/>
                      <a:gd name="T11" fmla="*/ 27 h 40"/>
                      <a:gd name="T12" fmla="*/ 49 w 72"/>
                      <a:gd name="T13" fmla="*/ 34 h 40"/>
                      <a:gd name="T14" fmla="*/ 40 w 72"/>
                      <a:gd name="T15" fmla="*/ 40 h 40"/>
                      <a:gd name="T16" fmla="*/ 28 w 72"/>
                      <a:gd name="T17" fmla="*/ 40 h 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72" h="40">
                        <a:moveTo>
                          <a:pt x="0" y="4"/>
                        </a:moveTo>
                        <a:lnTo>
                          <a:pt x="44" y="0"/>
                        </a:lnTo>
                        <a:lnTo>
                          <a:pt x="55" y="6"/>
                        </a:lnTo>
                        <a:lnTo>
                          <a:pt x="66" y="11"/>
                        </a:lnTo>
                        <a:lnTo>
                          <a:pt x="72" y="23"/>
                        </a:lnTo>
                        <a:lnTo>
                          <a:pt x="63" y="27"/>
                        </a:lnTo>
                        <a:lnTo>
                          <a:pt x="49" y="34"/>
                        </a:lnTo>
                        <a:lnTo>
                          <a:pt x="40" y="40"/>
                        </a:lnTo>
                        <a:lnTo>
                          <a:pt x="28" y="4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52308" name="Freeform 84">
                  <a:extLst>
                    <a:ext uri="{FF2B5EF4-FFF2-40B4-BE49-F238E27FC236}">
                      <a16:creationId xmlns:a16="http://schemas.microsoft.com/office/drawing/2014/main" id="{A6A2F9E2-FBC9-115B-7636-03B00B1121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9" y="750"/>
                  <a:ext cx="90" cy="60"/>
                </a:xfrm>
                <a:custGeom>
                  <a:avLst/>
                  <a:gdLst>
                    <a:gd name="T0" fmla="*/ 90 w 90"/>
                    <a:gd name="T1" fmla="*/ 17 h 60"/>
                    <a:gd name="T2" fmla="*/ 88 w 90"/>
                    <a:gd name="T3" fmla="*/ 13 h 60"/>
                    <a:gd name="T4" fmla="*/ 85 w 90"/>
                    <a:gd name="T5" fmla="*/ 9 h 60"/>
                    <a:gd name="T6" fmla="*/ 80 w 90"/>
                    <a:gd name="T7" fmla="*/ 6 h 60"/>
                    <a:gd name="T8" fmla="*/ 75 w 90"/>
                    <a:gd name="T9" fmla="*/ 5 h 60"/>
                    <a:gd name="T10" fmla="*/ 68 w 90"/>
                    <a:gd name="T11" fmla="*/ 2 h 60"/>
                    <a:gd name="T12" fmla="*/ 61 w 90"/>
                    <a:gd name="T13" fmla="*/ 1 h 60"/>
                    <a:gd name="T14" fmla="*/ 54 w 90"/>
                    <a:gd name="T15" fmla="*/ 0 h 60"/>
                    <a:gd name="T16" fmla="*/ 46 w 90"/>
                    <a:gd name="T17" fmla="*/ 1 h 60"/>
                    <a:gd name="T18" fmla="*/ 38 w 90"/>
                    <a:gd name="T19" fmla="*/ 3 h 60"/>
                    <a:gd name="T20" fmla="*/ 31 w 90"/>
                    <a:gd name="T21" fmla="*/ 6 h 60"/>
                    <a:gd name="T22" fmla="*/ 23 w 90"/>
                    <a:gd name="T23" fmla="*/ 9 h 60"/>
                    <a:gd name="T24" fmla="*/ 18 w 90"/>
                    <a:gd name="T25" fmla="*/ 13 h 60"/>
                    <a:gd name="T26" fmla="*/ 11 w 90"/>
                    <a:gd name="T27" fmla="*/ 18 h 60"/>
                    <a:gd name="T28" fmla="*/ 7 w 90"/>
                    <a:gd name="T29" fmla="*/ 23 h 60"/>
                    <a:gd name="T30" fmla="*/ 3 w 90"/>
                    <a:gd name="T31" fmla="*/ 27 h 60"/>
                    <a:gd name="T32" fmla="*/ 1 w 90"/>
                    <a:gd name="T33" fmla="*/ 32 h 60"/>
                    <a:gd name="T34" fmla="*/ 0 w 90"/>
                    <a:gd name="T35" fmla="*/ 38 h 60"/>
                    <a:gd name="T36" fmla="*/ 0 w 90"/>
                    <a:gd name="T37" fmla="*/ 43 h 60"/>
                    <a:gd name="T38" fmla="*/ 2 w 90"/>
                    <a:gd name="T39" fmla="*/ 47 h 60"/>
                    <a:gd name="T40" fmla="*/ 5 w 90"/>
                    <a:gd name="T41" fmla="*/ 51 h 60"/>
                    <a:gd name="T42" fmla="*/ 10 w 90"/>
                    <a:gd name="T43" fmla="*/ 54 h 60"/>
                    <a:gd name="T44" fmla="*/ 15 w 90"/>
                    <a:gd name="T45" fmla="*/ 55 h 60"/>
                    <a:gd name="T46" fmla="*/ 22 w 90"/>
                    <a:gd name="T47" fmla="*/ 58 h 60"/>
                    <a:gd name="T48" fmla="*/ 29 w 90"/>
                    <a:gd name="T49" fmla="*/ 59 h 60"/>
                    <a:gd name="T50" fmla="*/ 36 w 90"/>
                    <a:gd name="T51" fmla="*/ 60 h 60"/>
                    <a:gd name="T52" fmla="*/ 44 w 90"/>
                    <a:gd name="T53" fmla="*/ 59 h 60"/>
                    <a:gd name="T54" fmla="*/ 52 w 90"/>
                    <a:gd name="T55" fmla="*/ 57 h 60"/>
                    <a:gd name="T56" fmla="*/ 59 w 90"/>
                    <a:gd name="T57" fmla="*/ 54 h 60"/>
                    <a:gd name="T58" fmla="*/ 67 w 90"/>
                    <a:gd name="T59" fmla="*/ 51 h 60"/>
                    <a:gd name="T60" fmla="*/ 72 w 90"/>
                    <a:gd name="T61" fmla="*/ 47 h 60"/>
                    <a:gd name="T62" fmla="*/ 79 w 90"/>
                    <a:gd name="T63" fmla="*/ 42 h 60"/>
                    <a:gd name="T64" fmla="*/ 83 w 90"/>
                    <a:gd name="T65" fmla="*/ 37 h 60"/>
                    <a:gd name="T66" fmla="*/ 87 w 90"/>
                    <a:gd name="T67" fmla="*/ 33 h 60"/>
                    <a:gd name="T68" fmla="*/ 89 w 90"/>
                    <a:gd name="T69" fmla="*/ 28 h 60"/>
                    <a:gd name="T70" fmla="*/ 90 w 90"/>
                    <a:gd name="T71" fmla="*/ 22 h 60"/>
                    <a:gd name="T72" fmla="*/ 90 w 90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0" h="60">
                      <a:moveTo>
                        <a:pt x="90" y="17"/>
                      </a:moveTo>
                      <a:lnTo>
                        <a:pt x="88" y="13"/>
                      </a:lnTo>
                      <a:lnTo>
                        <a:pt x="85" y="9"/>
                      </a:lnTo>
                      <a:lnTo>
                        <a:pt x="80" y="6"/>
                      </a:lnTo>
                      <a:lnTo>
                        <a:pt x="75" y="5"/>
                      </a:lnTo>
                      <a:lnTo>
                        <a:pt x="68" y="2"/>
                      </a:lnTo>
                      <a:lnTo>
                        <a:pt x="61" y="1"/>
                      </a:lnTo>
                      <a:lnTo>
                        <a:pt x="54" y="0"/>
                      </a:lnTo>
                      <a:lnTo>
                        <a:pt x="46" y="1"/>
                      </a:lnTo>
                      <a:lnTo>
                        <a:pt x="38" y="3"/>
                      </a:lnTo>
                      <a:lnTo>
                        <a:pt x="31" y="6"/>
                      </a:lnTo>
                      <a:lnTo>
                        <a:pt x="23" y="9"/>
                      </a:lnTo>
                      <a:lnTo>
                        <a:pt x="18" y="13"/>
                      </a:lnTo>
                      <a:lnTo>
                        <a:pt x="11" y="18"/>
                      </a:lnTo>
                      <a:lnTo>
                        <a:pt x="7" y="23"/>
                      </a:lnTo>
                      <a:lnTo>
                        <a:pt x="3" y="27"/>
                      </a:lnTo>
                      <a:lnTo>
                        <a:pt x="1" y="32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1"/>
                      </a:lnTo>
                      <a:lnTo>
                        <a:pt x="10" y="54"/>
                      </a:lnTo>
                      <a:lnTo>
                        <a:pt x="15" y="55"/>
                      </a:lnTo>
                      <a:lnTo>
                        <a:pt x="22" y="58"/>
                      </a:lnTo>
                      <a:lnTo>
                        <a:pt x="29" y="59"/>
                      </a:lnTo>
                      <a:lnTo>
                        <a:pt x="36" y="60"/>
                      </a:lnTo>
                      <a:lnTo>
                        <a:pt x="44" y="59"/>
                      </a:lnTo>
                      <a:lnTo>
                        <a:pt x="52" y="57"/>
                      </a:lnTo>
                      <a:lnTo>
                        <a:pt x="59" y="54"/>
                      </a:lnTo>
                      <a:lnTo>
                        <a:pt x="67" y="51"/>
                      </a:lnTo>
                      <a:lnTo>
                        <a:pt x="72" y="47"/>
                      </a:lnTo>
                      <a:lnTo>
                        <a:pt x="79" y="42"/>
                      </a:lnTo>
                      <a:lnTo>
                        <a:pt x="83" y="37"/>
                      </a:lnTo>
                      <a:lnTo>
                        <a:pt x="87" y="33"/>
                      </a:lnTo>
                      <a:lnTo>
                        <a:pt x="89" y="28"/>
                      </a:lnTo>
                      <a:lnTo>
                        <a:pt x="90" y="22"/>
                      </a:lnTo>
                      <a:lnTo>
                        <a:pt x="9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09" name="Freeform 85">
                  <a:extLst>
                    <a:ext uri="{FF2B5EF4-FFF2-40B4-BE49-F238E27FC236}">
                      <a16:creationId xmlns:a16="http://schemas.microsoft.com/office/drawing/2014/main" id="{833C00D6-B331-0467-3737-D090504232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24" y="701"/>
                  <a:ext cx="92" cy="60"/>
                </a:xfrm>
                <a:custGeom>
                  <a:avLst/>
                  <a:gdLst>
                    <a:gd name="T0" fmla="*/ 92 w 92"/>
                    <a:gd name="T1" fmla="*/ 17 h 60"/>
                    <a:gd name="T2" fmla="*/ 90 w 92"/>
                    <a:gd name="T3" fmla="*/ 13 h 60"/>
                    <a:gd name="T4" fmla="*/ 87 w 92"/>
                    <a:gd name="T5" fmla="*/ 8 h 60"/>
                    <a:gd name="T6" fmla="*/ 82 w 92"/>
                    <a:gd name="T7" fmla="*/ 5 h 60"/>
                    <a:gd name="T8" fmla="*/ 77 w 92"/>
                    <a:gd name="T9" fmla="*/ 2 h 60"/>
                    <a:gd name="T10" fmla="*/ 70 w 92"/>
                    <a:gd name="T11" fmla="*/ 1 h 60"/>
                    <a:gd name="T12" fmla="*/ 61 w 92"/>
                    <a:gd name="T13" fmla="*/ 0 h 60"/>
                    <a:gd name="T14" fmla="*/ 55 w 92"/>
                    <a:gd name="T15" fmla="*/ 0 h 60"/>
                    <a:gd name="T16" fmla="*/ 47 w 92"/>
                    <a:gd name="T17" fmla="*/ 0 h 60"/>
                    <a:gd name="T18" fmla="*/ 39 w 92"/>
                    <a:gd name="T19" fmla="*/ 2 h 60"/>
                    <a:gd name="T20" fmla="*/ 32 w 92"/>
                    <a:gd name="T21" fmla="*/ 5 h 60"/>
                    <a:gd name="T22" fmla="*/ 24 w 92"/>
                    <a:gd name="T23" fmla="*/ 9 h 60"/>
                    <a:gd name="T24" fmla="*/ 18 w 92"/>
                    <a:gd name="T25" fmla="*/ 12 h 60"/>
                    <a:gd name="T26" fmla="*/ 11 w 92"/>
                    <a:gd name="T27" fmla="*/ 17 h 60"/>
                    <a:gd name="T28" fmla="*/ 7 w 92"/>
                    <a:gd name="T29" fmla="*/ 23 h 60"/>
                    <a:gd name="T30" fmla="*/ 3 w 92"/>
                    <a:gd name="T31" fmla="*/ 28 h 60"/>
                    <a:gd name="T32" fmla="*/ 1 w 92"/>
                    <a:gd name="T33" fmla="*/ 31 h 60"/>
                    <a:gd name="T34" fmla="*/ 0 w 92"/>
                    <a:gd name="T35" fmla="*/ 38 h 60"/>
                    <a:gd name="T36" fmla="*/ 0 w 92"/>
                    <a:gd name="T37" fmla="*/ 43 h 60"/>
                    <a:gd name="T38" fmla="*/ 2 w 92"/>
                    <a:gd name="T39" fmla="*/ 47 h 60"/>
                    <a:gd name="T40" fmla="*/ 5 w 92"/>
                    <a:gd name="T41" fmla="*/ 52 h 60"/>
                    <a:gd name="T42" fmla="*/ 10 w 92"/>
                    <a:gd name="T43" fmla="*/ 55 h 60"/>
                    <a:gd name="T44" fmla="*/ 15 w 92"/>
                    <a:gd name="T45" fmla="*/ 58 h 60"/>
                    <a:gd name="T46" fmla="*/ 22 w 92"/>
                    <a:gd name="T47" fmla="*/ 59 h 60"/>
                    <a:gd name="T48" fmla="*/ 31 w 92"/>
                    <a:gd name="T49" fmla="*/ 60 h 60"/>
                    <a:gd name="T50" fmla="*/ 37 w 92"/>
                    <a:gd name="T51" fmla="*/ 60 h 60"/>
                    <a:gd name="T52" fmla="*/ 45 w 92"/>
                    <a:gd name="T53" fmla="*/ 60 h 60"/>
                    <a:gd name="T54" fmla="*/ 53 w 92"/>
                    <a:gd name="T55" fmla="*/ 58 h 60"/>
                    <a:gd name="T56" fmla="*/ 60 w 92"/>
                    <a:gd name="T57" fmla="*/ 55 h 60"/>
                    <a:gd name="T58" fmla="*/ 68 w 92"/>
                    <a:gd name="T59" fmla="*/ 51 h 60"/>
                    <a:gd name="T60" fmla="*/ 74 w 92"/>
                    <a:gd name="T61" fmla="*/ 48 h 60"/>
                    <a:gd name="T62" fmla="*/ 81 w 92"/>
                    <a:gd name="T63" fmla="*/ 43 h 60"/>
                    <a:gd name="T64" fmla="*/ 85 w 92"/>
                    <a:gd name="T65" fmla="*/ 37 h 60"/>
                    <a:gd name="T66" fmla="*/ 89 w 92"/>
                    <a:gd name="T67" fmla="*/ 32 h 60"/>
                    <a:gd name="T68" fmla="*/ 91 w 92"/>
                    <a:gd name="T69" fmla="*/ 29 h 60"/>
                    <a:gd name="T70" fmla="*/ 92 w 92"/>
                    <a:gd name="T71" fmla="*/ 22 h 60"/>
                    <a:gd name="T72" fmla="*/ 92 w 92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60">
                      <a:moveTo>
                        <a:pt x="92" y="17"/>
                      </a:moveTo>
                      <a:lnTo>
                        <a:pt x="90" y="13"/>
                      </a:lnTo>
                      <a:lnTo>
                        <a:pt x="87" y="8"/>
                      </a:lnTo>
                      <a:lnTo>
                        <a:pt x="82" y="5"/>
                      </a:lnTo>
                      <a:lnTo>
                        <a:pt x="77" y="2"/>
                      </a:lnTo>
                      <a:lnTo>
                        <a:pt x="70" y="1"/>
                      </a:lnTo>
                      <a:lnTo>
                        <a:pt x="61" y="0"/>
                      </a:lnTo>
                      <a:lnTo>
                        <a:pt x="55" y="0"/>
                      </a:lnTo>
                      <a:lnTo>
                        <a:pt x="47" y="0"/>
                      </a:lnTo>
                      <a:lnTo>
                        <a:pt x="39" y="2"/>
                      </a:lnTo>
                      <a:lnTo>
                        <a:pt x="32" y="5"/>
                      </a:lnTo>
                      <a:lnTo>
                        <a:pt x="24" y="9"/>
                      </a:lnTo>
                      <a:lnTo>
                        <a:pt x="18" y="12"/>
                      </a:lnTo>
                      <a:lnTo>
                        <a:pt x="11" y="17"/>
                      </a:lnTo>
                      <a:lnTo>
                        <a:pt x="7" y="23"/>
                      </a:lnTo>
                      <a:lnTo>
                        <a:pt x="3" y="28"/>
                      </a:lnTo>
                      <a:lnTo>
                        <a:pt x="1" y="31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2"/>
                      </a:lnTo>
                      <a:lnTo>
                        <a:pt x="10" y="55"/>
                      </a:lnTo>
                      <a:lnTo>
                        <a:pt x="15" y="58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7" y="60"/>
                      </a:lnTo>
                      <a:lnTo>
                        <a:pt x="45" y="60"/>
                      </a:lnTo>
                      <a:lnTo>
                        <a:pt x="53" y="58"/>
                      </a:lnTo>
                      <a:lnTo>
                        <a:pt x="60" y="55"/>
                      </a:lnTo>
                      <a:lnTo>
                        <a:pt x="68" y="51"/>
                      </a:lnTo>
                      <a:lnTo>
                        <a:pt x="74" y="48"/>
                      </a:lnTo>
                      <a:lnTo>
                        <a:pt x="81" y="43"/>
                      </a:lnTo>
                      <a:lnTo>
                        <a:pt x="85" y="37"/>
                      </a:lnTo>
                      <a:lnTo>
                        <a:pt x="89" y="32"/>
                      </a:lnTo>
                      <a:lnTo>
                        <a:pt x="91" y="29"/>
                      </a:lnTo>
                      <a:lnTo>
                        <a:pt x="92" y="22"/>
                      </a:lnTo>
                      <a:lnTo>
                        <a:pt x="9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0" name="Freeform 86">
                  <a:extLst>
                    <a:ext uri="{FF2B5EF4-FFF2-40B4-BE49-F238E27FC236}">
                      <a16:creationId xmlns:a16="http://schemas.microsoft.com/office/drawing/2014/main" id="{1E5211F3-5E0D-1A7E-FED2-D37A0EEF00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70" y="661"/>
                  <a:ext cx="92" cy="60"/>
                </a:xfrm>
                <a:custGeom>
                  <a:avLst/>
                  <a:gdLst>
                    <a:gd name="T0" fmla="*/ 92 w 92"/>
                    <a:gd name="T1" fmla="*/ 17 h 60"/>
                    <a:gd name="T2" fmla="*/ 90 w 92"/>
                    <a:gd name="T3" fmla="*/ 13 h 60"/>
                    <a:gd name="T4" fmla="*/ 87 w 92"/>
                    <a:gd name="T5" fmla="*/ 8 h 60"/>
                    <a:gd name="T6" fmla="*/ 82 w 92"/>
                    <a:gd name="T7" fmla="*/ 5 h 60"/>
                    <a:gd name="T8" fmla="*/ 77 w 92"/>
                    <a:gd name="T9" fmla="*/ 2 h 60"/>
                    <a:gd name="T10" fmla="*/ 70 w 92"/>
                    <a:gd name="T11" fmla="*/ 1 h 60"/>
                    <a:gd name="T12" fmla="*/ 61 w 92"/>
                    <a:gd name="T13" fmla="*/ 0 h 60"/>
                    <a:gd name="T14" fmla="*/ 55 w 92"/>
                    <a:gd name="T15" fmla="*/ 0 h 60"/>
                    <a:gd name="T16" fmla="*/ 47 w 92"/>
                    <a:gd name="T17" fmla="*/ 0 h 60"/>
                    <a:gd name="T18" fmla="*/ 39 w 92"/>
                    <a:gd name="T19" fmla="*/ 2 h 60"/>
                    <a:gd name="T20" fmla="*/ 32 w 92"/>
                    <a:gd name="T21" fmla="*/ 5 h 60"/>
                    <a:gd name="T22" fmla="*/ 24 w 92"/>
                    <a:gd name="T23" fmla="*/ 9 h 60"/>
                    <a:gd name="T24" fmla="*/ 18 w 92"/>
                    <a:gd name="T25" fmla="*/ 12 h 60"/>
                    <a:gd name="T26" fmla="*/ 11 w 92"/>
                    <a:gd name="T27" fmla="*/ 17 h 60"/>
                    <a:gd name="T28" fmla="*/ 7 w 92"/>
                    <a:gd name="T29" fmla="*/ 23 h 60"/>
                    <a:gd name="T30" fmla="*/ 3 w 92"/>
                    <a:gd name="T31" fmla="*/ 28 h 60"/>
                    <a:gd name="T32" fmla="*/ 1 w 92"/>
                    <a:gd name="T33" fmla="*/ 31 h 60"/>
                    <a:gd name="T34" fmla="*/ 0 w 92"/>
                    <a:gd name="T35" fmla="*/ 38 h 60"/>
                    <a:gd name="T36" fmla="*/ 0 w 92"/>
                    <a:gd name="T37" fmla="*/ 43 h 60"/>
                    <a:gd name="T38" fmla="*/ 2 w 92"/>
                    <a:gd name="T39" fmla="*/ 47 h 60"/>
                    <a:gd name="T40" fmla="*/ 5 w 92"/>
                    <a:gd name="T41" fmla="*/ 52 h 60"/>
                    <a:gd name="T42" fmla="*/ 10 w 92"/>
                    <a:gd name="T43" fmla="*/ 55 h 60"/>
                    <a:gd name="T44" fmla="*/ 15 w 92"/>
                    <a:gd name="T45" fmla="*/ 58 h 60"/>
                    <a:gd name="T46" fmla="*/ 22 w 92"/>
                    <a:gd name="T47" fmla="*/ 59 h 60"/>
                    <a:gd name="T48" fmla="*/ 31 w 92"/>
                    <a:gd name="T49" fmla="*/ 60 h 60"/>
                    <a:gd name="T50" fmla="*/ 37 w 92"/>
                    <a:gd name="T51" fmla="*/ 60 h 60"/>
                    <a:gd name="T52" fmla="*/ 45 w 92"/>
                    <a:gd name="T53" fmla="*/ 60 h 60"/>
                    <a:gd name="T54" fmla="*/ 53 w 92"/>
                    <a:gd name="T55" fmla="*/ 58 h 60"/>
                    <a:gd name="T56" fmla="*/ 60 w 92"/>
                    <a:gd name="T57" fmla="*/ 55 h 60"/>
                    <a:gd name="T58" fmla="*/ 68 w 92"/>
                    <a:gd name="T59" fmla="*/ 51 h 60"/>
                    <a:gd name="T60" fmla="*/ 74 w 92"/>
                    <a:gd name="T61" fmla="*/ 48 h 60"/>
                    <a:gd name="T62" fmla="*/ 81 w 92"/>
                    <a:gd name="T63" fmla="*/ 43 h 60"/>
                    <a:gd name="T64" fmla="*/ 85 w 92"/>
                    <a:gd name="T65" fmla="*/ 37 h 60"/>
                    <a:gd name="T66" fmla="*/ 89 w 92"/>
                    <a:gd name="T67" fmla="*/ 32 h 60"/>
                    <a:gd name="T68" fmla="*/ 91 w 92"/>
                    <a:gd name="T69" fmla="*/ 29 h 60"/>
                    <a:gd name="T70" fmla="*/ 92 w 92"/>
                    <a:gd name="T71" fmla="*/ 22 h 60"/>
                    <a:gd name="T72" fmla="*/ 92 w 92"/>
                    <a:gd name="T73" fmla="*/ 17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92" h="60">
                      <a:moveTo>
                        <a:pt x="92" y="17"/>
                      </a:moveTo>
                      <a:lnTo>
                        <a:pt x="90" y="13"/>
                      </a:lnTo>
                      <a:lnTo>
                        <a:pt x="87" y="8"/>
                      </a:lnTo>
                      <a:lnTo>
                        <a:pt x="82" y="5"/>
                      </a:lnTo>
                      <a:lnTo>
                        <a:pt x="77" y="2"/>
                      </a:lnTo>
                      <a:lnTo>
                        <a:pt x="70" y="1"/>
                      </a:lnTo>
                      <a:lnTo>
                        <a:pt x="61" y="0"/>
                      </a:lnTo>
                      <a:lnTo>
                        <a:pt x="55" y="0"/>
                      </a:lnTo>
                      <a:lnTo>
                        <a:pt x="47" y="0"/>
                      </a:lnTo>
                      <a:lnTo>
                        <a:pt x="39" y="2"/>
                      </a:lnTo>
                      <a:lnTo>
                        <a:pt x="32" y="5"/>
                      </a:lnTo>
                      <a:lnTo>
                        <a:pt x="24" y="9"/>
                      </a:lnTo>
                      <a:lnTo>
                        <a:pt x="18" y="12"/>
                      </a:lnTo>
                      <a:lnTo>
                        <a:pt x="11" y="17"/>
                      </a:lnTo>
                      <a:lnTo>
                        <a:pt x="7" y="23"/>
                      </a:lnTo>
                      <a:lnTo>
                        <a:pt x="3" y="28"/>
                      </a:lnTo>
                      <a:lnTo>
                        <a:pt x="1" y="31"/>
                      </a:lnTo>
                      <a:lnTo>
                        <a:pt x="0" y="38"/>
                      </a:lnTo>
                      <a:lnTo>
                        <a:pt x="0" y="43"/>
                      </a:lnTo>
                      <a:lnTo>
                        <a:pt x="2" y="47"/>
                      </a:lnTo>
                      <a:lnTo>
                        <a:pt x="5" y="52"/>
                      </a:lnTo>
                      <a:lnTo>
                        <a:pt x="10" y="55"/>
                      </a:lnTo>
                      <a:lnTo>
                        <a:pt x="15" y="58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7" y="60"/>
                      </a:lnTo>
                      <a:lnTo>
                        <a:pt x="45" y="60"/>
                      </a:lnTo>
                      <a:lnTo>
                        <a:pt x="53" y="58"/>
                      </a:lnTo>
                      <a:lnTo>
                        <a:pt x="60" y="55"/>
                      </a:lnTo>
                      <a:lnTo>
                        <a:pt x="68" y="51"/>
                      </a:lnTo>
                      <a:lnTo>
                        <a:pt x="74" y="48"/>
                      </a:lnTo>
                      <a:lnTo>
                        <a:pt x="81" y="43"/>
                      </a:lnTo>
                      <a:lnTo>
                        <a:pt x="85" y="37"/>
                      </a:lnTo>
                      <a:lnTo>
                        <a:pt x="89" y="32"/>
                      </a:lnTo>
                      <a:lnTo>
                        <a:pt x="91" y="29"/>
                      </a:lnTo>
                      <a:lnTo>
                        <a:pt x="92" y="22"/>
                      </a:lnTo>
                      <a:lnTo>
                        <a:pt x="92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1" name="Freeform 87">
                  <a:extLst>
                    <a:ext uri="{FF2B5EF4-FFF2-40B4-BE49-F238E27FC236}">
                      <a16:creationId xmlns:a16="http://schemas.microsoft.com/office/drawing/2014/main" id="{94FCF09A-C930-4435-6C59-E6593AFB8E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5" y="769"/>
                  <a:ext cx="477" cy="158"/>
                </a:xfrm>
                <a:custGeom>
                  <a:avLst/>
                  <a:gdLst>
                    <a:gd name="T0" fmla="*/ 17 w 477"/>
                    <a:gd name="T1" fmla="*/ 116 h 158"/>
                    <a:gd name="T2" fmla="*/ 174 w 477"/>
                    <a:gd name="T3" fmla="*/ 86 h 158"/>
                    <a:gd name="T4" fmla="*/ 319 w 477"/>
                    <a:gd name="T5" fmla="*/ 50 h 158"/>
                    <a:gd name="T6" fmla="*/ 462 w 477"/>
                    <a:gd name="T7" fmla="*/ 0 h 158"/>
                    <a:gd name="T8" fmla="*/ 477 w 477"/>
                    <a:gd name="T9" fmla="*/ 16 h 158"/>
                    <a:gd name="T10" fmla="*/ 467 w 477"/>
                    <a:gd name="T11" fmla="*/ 46 h 158"/>
                    <a:gd name="T12" fmla="*/ 421 w 477"/>
                    <a:gd name="T13" fmla="*/ 58 h 158"/>
                    <a:gd name="T14" fmla="*/ 295 w 477"/>
                    <a:gd name="T15" fmla="*/ 76 h 158"/>
                    <a:gd name="T16" fmla="*/ 162 w 477"/>
                    <a:gd name="T17" fmla="*/ 116 h 158"/>
                    <a:gd name="T18" fmla="*/ 75 w 477"/>
                    <a:gd name="T19" fmla="*/ 130 h 158"/>
                    <a:gd name="T20" fmla="*/ 23 w 477"/>
                    <a:gd name="T21" fmla="*/ 158 h 158"/>
                    <a:gd name="T22" fmla="*/ 0 w 477"/>
                    <a:gd name="T23" fmla="*/ 140 h 158"/>
                    <a:gd name="T24" fmla="*/ 17 w 477"/>
                    <a:gd name="T25" fmla="*/ 116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7" h="158">
                      <a:moveTo>
                        <a:pt x="17" y="116"/>
                      </a:moveTo>
                      <a:lnTo>
                        <a:pt x="174" y="86"/>
                      </a:lnTo>
                      <a:lnTo>
                        <a:pt x="319" y="50"/>
                      </a:lnTo>
                      <a:lnTo>
                        <a:pt x="462" y="0"/>
                      </a:lnTo>
                      <a:lnTo>
                        <a:pt x="477" y="16"/>
                      </a:lnTo>
                      <a:lnTo>
                        <a:pt x="467" y="46"/>
                      </a:lnTo>
                      <a:lnTo>
                        <a:pt x="421" y="58"/>
                      </a:lnTo>
                      <a:lnTo>
                        <a:pt x="295" y="76"/>
                      </a:lnTo>
                      <a:lnTo>
                        <a:pt x="162" y="116"/>
                      </a:lnTo>
                      <a:lnTo>
                        <a:pt x="75" y="130"/>
                      </a:lnTo>
                      <a:lnTo>
                        <a:pt x="23" y="158"/>
                      </a:lnTo>
                      <a:lnTo>
                        <a:pt x="0" y="140"/>
                      </a:lnTo>
                      <a:lnTo>
                        <a:pt x="17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2" name="Freeform 88">
                  <a:extLst>
                    <a:ext uri="{FF2B5EF4-FFF2-40B4-BE49-F238E27FC236}">
                      <a16:creationId xmlns:a16="http://schemas.microsoft.com/office/drawing/2014/main" id="{2DD0AC3C-4354-2C69-B4AD-4DCBEB540E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" y="987"/>
                  <a:ext cx="270" cy="78"/>
                </a:xfrm>
                <a:custGeom>
                  <a:avLst/>
                  <a:gdLst>
                    <a:gd name="T0" fmla="*/ 4 w 270"/>
                    <a:gd name="T1" fmla="*/ 40 h 78"/>
                    <a:gd name="T2" fmla="*/ 117 w 270"/>
                    <a:gd name="T3" fmla="*/ 21 h 78"/>
                    <a:gd name="T4" fmla="*/ 241 w 270"/>
                    <a:gd name="T5" fmla="*/ 0 h 78"/>
                    <a:gd name="T6" fmla="*/ 270 w 270"/>
                    <a:gd name="T7" fmla="*/ 13 h 78"/>
                    <a:gd name="T8" fmla="*/ 252 w 270"/>
                    <a:gd name="T9" fmla="*/ 38 h 78"/>
                    <a:gd name="T10" fmla="*/ 158 w 270"/>
                    <a:gd name="T11" fmla="*/ 44 h 78"/>
                    <a:gd name="T12" fmla="*/ 47 w 270"/>
                    <a:gd name="T13" fmla="*/ 65 h 78"/>
                    <a:gd name="T14" fmla="*/ 0 w 270"/>
                    <a:gd name="T15" fmla="*/ 78 h 78"/>
                    <a:gd name="T16" fmla="*/ 4 w 270"/>
                    <a:gd name="T17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0" h="78">
                      <a:moveTo>
                        <a:pt x="4" y="40"/>
                      </a:moveTo>
                      <a:lnTo>
                        <a:pt x="117" y="21"/>
                      </a:lnTo>
                      <a:lnTo>
                        <a:pt x="241" y="0"/>
                      </a:lnTo>
                      <a:lnTo>
                        <a:pt x="270" y="13"/>
                      </a:lnTo>
                      <a:lnTo>
                        <a:pt x="252" y="38"/>
                      </a:lnTo>
                      <a:lnTo>
                        <a:pt x="158" y="44"/>
                      </a:lnTo>
                      <a:lnTo>
                        <a:pt x="47" y="65"/>
                      </a:lnTo>
                      <a:lnTo>
                        <a:pt x="0" y="78"/>
                      </a:lnTo>
                      <a:lnTo>
                        <a:pt x="4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3" name="Freeform 89">
                  <a:extLst>
                    <a:ext uri="{FF2B5EF4-FFF2-40B4-BE49-F238E27FC236}">
                      <a16:creationId xmlns:a16="http://schemas.microsoft.com/office/drawing/2014/main" id="{1E0F694D-7331-EF8B-F9F7-61B1B0B21C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86" y="913"/>
                  <a:ext cx="259" cy="76"/>
                </a:xfrm>
                <a:custGeom>
                  <a:avLst/>
                  <a:gdLst>
                    <a:gd name="T0" fmla="*/ 245 w 259"/>
                    <a:gd name="T1" fmla="*/ 0 h 76"/>
                    <a:gd name="T2" fmla="*/ 133 w 259"/>
                    <a:gd name="T3" fmla="*/ 15 h 76"/>
                    <a:gd name="T4" fmla="*/ 18 w 259"/>
                    <a:gd name="T5" fmla="*/ 38 h 76"/>
                    <a:gd name="T6" fmla="*/ 0 w 259"/>
                    <a:gd name="T7" fmla="*/ 57 h 76"/>
                    <a:gd name="T8" fmla="*/ 10 w 259"/>
                    <a:gd name="T9" fmla="*/ 76 h 76"/>
                    <a:gd name="T10" fmla="*/ 39 w 259"/>
                    <a:gd name="T11" fmla="*/ 72 h 76"/>
                    <a:gd name="T12" fmla="*/ 153 w 259"/>
                    <a:gd name="T13" fmla="*/ 38 h 76"/>
                    <a:gd name="T14" fmla="*/ 259 w 259"/>
                    <a:gd name="T15" fmla="*/ 27 h 76"/>
                    <a:gd name="T16" fmla="*/ 245 w 259"/>
                    <a:gd name="T17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59" h="76">
                      <a:moveTo>
                        <a:pt x="245" y="0"/>
                      </a:moveTo>
                      <a:lnTo>
                        <a:pt x="133" y="15"/>
                      </a:lnTo>
                      <a:lnTo>
                        <a:pt x="18" y="38"/>
                      </a:lnTo>
                      <a:lnTo>
                        <a:pt x="0" y="57"/>
                      </a:lnTo>
                      <a:lnTo>
                        <a:pt x="10" y="76"/>
                      </a:lnTo>
                      <a:lnTo>
                        <a:pt x="39" y="72"/>
                      </a:lnTo>
                      <a:lnTo>
                        <a:pt x="153" y="38"/>
                      </a:lnTo>
                      <a:lnTo>
                        <a:pt x="259" y="27"/>
                      </a:lnTo>
                      <a:lnTo>
                        <a:pt x="24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4" name="Freeform 90">
                  <a:extLst>
                    <a:ext uri="{FF2B5EF4-FFF2-40B4-BE49-F238E27FC236}">
                      <a16:creationId xmlns:a16="http://schemas.microsoft.com/office/drawing/2014/main" id="{429229EB-9F7C-D8AD-1F4D-3A2D1F683A1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3" y="1063"/>
                  <a:ext cx="122" cy="51"/>
                </a:xfrm>
                <a:custGeom>
                  <a:avLst/>
                  <a:gdLst>
                    <a:gd name="T0" fmla="*/ 14 w 122"/>
                    <a:gd name="T1" fmla="*/ 13 h 51"/>
                    <a:gd name="T2" fmla="*/ 112 w 122"/>
                    <a:gd name="T3" fmla="*/ 0 h 51"/>
                    <a:gd name="T4" fmla="*/ 122 w 122"/>
                    <a:gd name="T5" fmla="*/ 20 h 51"/>
                    <a:gd name="T6" fmla="*/ 98 w 122"/>
                    <a:gd name="T7" fmla="*/ 47 h 51"/>
                    <a:gd name="T8" fmla="*/ 31 w 122"/>
                    <a:gd name="T9" fmla="*/ 51 h 51"/>
                    <a:gd name="T10" fmla="*/ 0 w 122"/>
                    <a:gd name="T11" fmla="*/ 40 h 51"/>
                    <a:gd name="T12" fmla="*/ 14 w 122"/>
                    <a:gd name="T13" fmla="*/ 13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2" h="51">
                      <a:moveTo>
                        <a:pt x="14" y="13"/>
                      </a:moveTo>
                      <a:lnTo>
                        <a:pt x="112" y="0"/>
                      </a:lnTo>
                      <a:lnTo>
                        <a:pt x="122" y="20"/>
                      </a:lnTo>
                      <a:lnTo>
                        <a:pt x="98" y="47"/>
                      </a:lnTo>
                      <a:lnTo>
                        <a:pt x="31" y="51"/>
                      </a:lnTo>
                      <a:lnTo>
                        <a:pt x="0" y="40"/>
                      </a:lnTo>
                      <a:lnTo>
                        <a:pt x="14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5" name="Freeform 91">
                  <a:extLst>
                    <a:ext uri="{FF2B5EF4-FFF2-40B4-BE49-F238E27FC236}">
                      <a16:creationId xmlns:a16="http://schemas.microsoft.com/office/drawing/2014/main" id="{5C93FC67-F0D9-5563-AAC5-33615CE1BC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0" y="1106"/>
                  <a:ext cx="105" cy="60"/>
                </a:xfrm>
                <a:custGeom>
                  <a:avLst/>
                  <a:gdLst>
                    <a:gd name="T0" fmla="*/ 0 w 105"/>
                    <a:gd name="T1" fmla="*/ 16 h 60"/>
                    <a:gd name="T2" fmla="*/ 105 w 105"/>
                    <a:gd name="T3" fmla="*/ 0 h 60"/>
                    <a:gd name="T4" fmla="*/ 105 w 105"/>
                    <a:gd name="T5" fmla="*/ 33 h 60"/>
                    <a:gd name="T6" fmla="*/ 74 w 105"/>
                    <a:gd name="T7" fmla="*/ 49 h 60"/>
                    <a:gd name="T8" fmla="*/ 6 w 105"/>
                    <a:gd name="T9" fmla="*/ 60 h 60"/>
                    <a:gd name="T10" fmla="*/ 0 w 105"/>
                    <a:gd name="T11" fmla="*/ 16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5" h="60">
                      <a:moveTo>
                        <a:pt x="0" y="16"/>
                      </a:moveTo>
                      <a:lnTo>
                        <a:pt x="105" y="0"/>
                      </a:lnTo>
                      <a:lnTo>
                        <a:pt x="105" y="33"/>
                      </a:lnTo>
                      <a:lnTo>
                        <a:pt x="74" y="49"/>
                      </a:lnTo>
                      <a:lnTo>
                        <a:pt x="6" y="6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6" name="Freeform 92">
                  <a:extLst>
                    <a:ext uri="{FF2B5EF4-FFF2-40B4-BE49-F238E27FC236}">
                      <a16:creationId xmlns:a16="http://schemas.microsoft.com/office/drawing/2014/main" id="{AEB594B9-9C81-527C-E26C-8B83CEB26E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47" y="1125"/>
                  <a:ext cx="87" cy="58"/>
                </a:xfrm>
                <a:custGeom>
                  <a:avLst/>
                  <a:gdLst>
                    <a:gd name="T0" fmla="*/ 10 w 87"/>
                    <a:gd name="T1" fmla="*/ 11 h 58"/>
                    <a:gd name="T2" fmla="*/ 87 w 87"/>
                    <a:gd name="T3" fmla="*/ 0 h 58"/>
                    <a:gd name="T4" fmla="*/ 87 w 87"/>
                    <a:gd name="T5" fmla="*/ 47 h 58"/>
                    <a:gd name="T6" fmla="*/ 0 w 87"/>
                    <a:gd name="T7" fmla="*/ 58 h 58"/>
                    <a:gd name="T8" fmla="*/ 10 w 87"/>
                    <a:gd name="T9" fmla="*/ 11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7" h="58">
                      <a:moveTo>
                        <a:pt x="10" y="11"/>
                      </a:moveTo>
                      <a:lnTo>
                        <a:pt x="87" y="0"/>
                      </a:lnTo>
                      <a:lnTo>
                        <a:pt x="87" y="47"/>
                      </a:lnTo>
                      <a:lnTo>
                        <a:pt x="0" y="58"/>
                      </a:lnTo>
                      <a:lnTo>
                        <a:pt x="1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7" name="Freeform 93">
                  <a:extLst>
                    <a:ext uri="{FF2B5EF4-FFF2-40B4-BE49-F238E27FC236}">
                      <a16:creationId xmlns:a16="http://schemas.microsoft.com/office/drawing/2014/main" id="{47591714-86C8-0523-190B-0CF4173F41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8" y="1444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8" name="Freeform 94">
                  <a:extLst>
                    <a:ext uri="{FF2B5EF4-FFF2-40B4-BE49-F238E27FC236}">
                      <a16:creationId xmlns:a16="http://schemas.microsoft.com/office/drawing/2014/main" id="{6682017A-DB01-7D2D-07CB-3B3952AD6F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4" y="1404"/>
                  <a:ext cx="56" cy="44"/>
                </a:xfrm>
                <a:custGeom>
                  <a:avLst/>
                  <a:gdLst>
                    <a:gd name="T0" fmla="*/ 55 w 56"/>
                    <a:gd name="T1" fmla="*/ 15 h 44"/>
                    <a:gd name="T2" fmla="*/ 54 w 56"/>
                    <a:gd name="T3" fmla="*/ 11 h 44"/>
                    <a:gd name="T4" fmla="*/ 51 w 56"/>
                    <a:gd name="T5" fmla="*/ 7 h 44"/>
                    <a:gd name="T6" fmla="*/ 49 w 56"/>
                    <a:gd name="T7" fmla="*/ 5 h 44"/>
                    <a:gd name="T8" fmla="*/ 44 w 56"/>
                    <a:gd name="T9" fmla="*/ 1 h 44"/>
                    <a:gd name="T10" fmla="*/ 40 w 56"/>
                    <a:gd name="T11" fmla="*/ 0 h 44"/>
                    <a:gd name="T12" fmla="*/ 37 w 56"/>
                    <a:gd name="T13" fmla="*/ 0 h 44"/>
                    <a:gd name="T14" fmla="*/ 33 w 56"/>
                    <a:gd name="T15" fmla="*/ 0 h 44"/>
                    <a:gd name="T16" fmla="*/ 27 w 56"/>
                    <a:gd name="T17" fmla="*/ 0 h 44"/>
                    <a:gd name="T18" fmla="*/ 22 w 56"/>
                    <a:gd name="T19" fmla="*/ 1 h 44"/>
                    <a:gd name="T20" fmla="*/ 18 w 56"/>
                    <a:gd name="T21" fmla="*/ 2 h 44"/>
                    <a:gd name="T22" fmla="*/ 14 w 56"/>
                    <a:gd name="T23" fmla="*/ 5 h 44"/>
                    <a:gd name="T24" fmla="*/ 9 w 56"/>
                    <a:gd name="T25" fmla="*/ 7 h 44"/>
                    <a:gd name="T26" fmla="*/ 7 w 56"/>
                    <a:gd name="T27" fmla="*/ 10 h 44"/>
                    <a:gd name="T28" fmla="*/ 5 w 56"/>
                    <a:gd name="T29" fmla="*/ 13 h 44"/>
                    <a:gd name="T30" fmla="*/ 2 w 56"/>
                    <a:gd name="T31" fmla="*/ 17 h 44"/>
                    <a:gd name="T32" fmla="*/ 0 w 56"/>
                    <a:gd name="T33" fmla="*/ 22 h 44"/>
                    <a:gd name="T34" fmla="*/ 0 w 56"/>
                    <a:gd name="T35" fmla="*/ 26 h 44"/>
                    <a:gd name="T36" fmla="*/ 1 w 56"/>
                    <a:gd name="T37" fmla="*/ 29 h 44"/>
                    <a:gd name="T38" fmla="*/ 2 w 56"/>
                    <a:gd name="T39" fmla="*/ 33 h 44"/>
                    <a:gd name="T40" fmla="*/ 5 w 56"/>
                    <a:gd name="T41" fmla="*/ 37 h 44"/>
                    <a:gd name="T42" fmla="*/ 7 w 56"/>
                    <a:gd name="T43" fmla="*/ 39 h 44"/>
                    <a:gd name="T44" fmla="*/ 12 w 56"/>
                    <a:gd name="T45" fmla="*/ 43 h 44"/>
                    <a:gd name="T46" fmla="*/ 16 w 56"/>
                    <a:gd name="T47" fmla="*/ 44 h 44"/>
                    <a:gd name="T48" fmla="*/ 19 w 56"/>
                    <a:gd name="T49" fmla="*/ 44 h 44"/>
                    <a:gd name="T50" fmla="*/ 23 w 56"/>
                    <a:gd name="T51" fmla="*/ 44 h 44"/>
                    <a:gd name="T52" fmla="*/ 29 w 56"/>
                    <a:gd name="T53" fmla="*/ 44 h 44"/>
                    <a:gd name="T54" fmla="*/ 34 w 56"/>
                    <a:gd name="T55" fmla="*/ 43 h 44"/>
                    <a:gd name="T56" fmla="*/ 39 w 56"/>
                    <a:gd name="T57" fmla="*/ 42 h 44"/>
                    <a:gd name="T58" fmla="*/ 42 w 56"/>
                    <a:gd name="T59" fmla="*/ 39 h 44"/>
                    <a:gd name="T60" fmla="*/ 47 w 56"/>
                    <a:gd name="T61" fmla="*/ 37 h 44"/>
                    <a:gd name="T62" fmla="*/ 49 w 56"/>
                    <a:gd name="T63" fmla="*/ 34 h 44"/>
                    <a:gd name="T64" fmla="*/ 51 w 56"/>
                    <a:gd name="T65" fmla="*/ 31 h 44"/>
                    <a:gd name="T66" fmla="*/ 54 w 56"/>
                    <a:gd name="T67" fmla="*/ 27 h 44"/>
                    <a:gd name="T68" fmla="*/ 56 w 56"/>
                    <a:gd name="T69" fmla="*/ 22 h 44"/>
                    <a:gd name="T70" fmla="*/ 56 w 56"/>
                    <a:gd name="T71" fmla="*/ 18 h 44"/>
                    <a:gd name="T72" fmla="*/ 55 w 56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44">
                      <a:moveTo>
                        <a:pt x="55" y="15"/>
                      </a:moveTo>
                      <a:lnTo>
                        <a:pt x="54" y="11"/>
                      </a:lnTo>
                      <a:lnTo>
                        <a:pt x="51" y="7"/>
                      </a:lnTo>
                      <a:lnTo>
                        <a:pt x="49" y="5"/>
                      </a:lnTo>
                      <a:lnTo>
                        <a:pt x="44" y="1"/>
                      </a:lnTo>
                      <a:lnTo>
                        <a:pt x="40" y="0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7" y="0"/>
                      </a:lnTo>
                      <a:lnTo>
                        <a:pt x="22" y="1"/>
                      </a:lnTo>
                      <a:lnTo>
                        <a:pt x="18" y="2"/>
                      </a:lnTo>
                      <a:lnTo>
                        <a:pt x="14" y="5"/>
                      </a:lnTo>
                      <a:lnTo>
                        <a:pt x="9" y="7"/>
                      </a:lnTo>
                      <a:lnTo>
                        <a:pt x="7" y="10"/>
                      </a:lnTo>
                      <a:lnTo>
                        <a:pt x="5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2" y="43"/>
                      </a:lnTo>
                      <a:lnTo>
                        <a:pt x="16" y="44"/>
                      </a:lnTo>
                      <a:lnTo>
                        <a:pt x="19" y="44"/>
                      </a:lnTo>
                      <a:lnTo>
                        <a:pt x="23" y="44"/>
                      </a:lnTo>
                      <a:lnTo>
                        <a:pt x="29" y="44"/>
                      </a:lnTo>
                      <a:lnTo>
                        <a:pt x="34" y="43"/>
                      </a:lnTo>
                      <a:lnTo>
                        <a:pt x="39" y="42"/>
                      </a:lnTo>
                      <a:lnTo>
                        <a:pt x="42" y="39"/>
                      </a:lnTo>
                      <a:lnTo>
                        <a:pt x="47" y="37"/>
                      </a:lnTo>
                      <a:lnTo>
                        <a:pt x="49" y="34"/>
                      </a:lnTo>
                      <a:lnTo>
                        <a:pt x="51" y="31"/>
                      </a:lnTo>
                      <a:lnTo>
                        <a:pt x="54" y="27"/>
                      </a:lnTo>
                      <a:lnTo>
                        <a:pt x="56" y="22"/>
                      </a:lnTo>
                      <a:lnTo>
                        <a:pt x="56" y="18"/>
                      </a:lnTo>
                      <a:lnTo>
                        <a:pt x="55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19" name="Freeform 95">
                  <a:extLst>
                    <a:ext uri="{FF2B5EF4-FFF2-40B4-BE49-F238E27FC236}">
                      <a16:creationId xmlns:a16="http://schemas.microsoft.com/office/drawing/2014/main" id="{ADA9754B-ED10-B9A5-63AB-C20A1B0EB8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45" y="1359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20" name="Freeform 96">
                  <a:extLst>
                    <a:ext uri="{FF2B5EF4-FFF2-40B4-BE49-F238E27FC236}">
                      <a16:creationId xmlns:a16="http://schemas.microsoft.com/office/drawing/2014/main" id="{3EB17D2B-46FC-FA70-9F65-AA542B7897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1" y="1319"/>
                  <a:ext cx="54" cy="44"/>
                </a:xfrm>
                <a:custGeom>
                  <a:avLst/>
                  <a:gdLst>
                    <a:gd name="T0" fmla="*/ 53 w 54"/>
                    <a:gd name="T1" fmla="*/ 15 h 44"/>
                    <a:gd name="T2" fmla="*/ 52 w 54"/>
                    <a:gd name="T3" fmla="*/ 11 h 44"/>
                    <a:gd name="T4" fmla="*/ 49 w 54"/>
                    <a:gd name="T5" fmla="*/ 7 h 44"/>
                    <a:gd name="T6" fmla="*/ 47 w 54"/>
                    <a:gd name="T7" fmla="*/ 5 h 44"/>
                    <a:gd name="T8" fmla="*/ 43 w 54"/>
                    <a:gd name="T9" fmla="*/ 1 h 44"/>
                    <a:gd name="T10" fmla="*/ 39 w 54"/>
                    <a:gd name="T11" fmla="*/ 0 h 44"/>
                    <a:gd name="T12" fmla="*/ 35 w 54"/>
                    <a:gd name="T13" fmla="*/ 0 h 44"/>
                    <a:gd name="T14" fmla="*/ 32 w 54"/>
                    <a:gd name="T15" fmla="*/ 0 h 44"/>
                    <a:gd name="T16" fmla="*/ 26 w 54"/>
                    <a:gd name="T17" fmla="*/ 0 h 44"/>
                    <a:gd name="T18" fmla="*/ 21 w 54"/>
                    <a:gd name="T19" fmla="*/ 1 h 44"/>
                    <a:gd name="T20" fmla="*/ 16 w 54"/>
                    <a:gd name="T21" fmla="*/ 2 h 44"/>
                    <a:gd name="T22" fmla="*/ 13 w 54"/>
                    <a:gd name="T23" fmla="*/ 5 h 44"/>
                    <a:gd name="T24" fmla="*/ 9 w 54"/>
                    <a:gd name="T25" fmla="*/ 7 h 44"/>
                    <a:gd name="T26" fmla="*/ 6 w 54"/>
                    <a:gd name="T27" fmla="*/ 10 h 44"/>
                    <a:gd name="T28" fmla="*/ 4 w 54"/>
                    <a:gd name="T29" fmla="*/ 13 h 44"/>
                    <a:gd name="T30" fmla="*/ 2 w 54"/>
                    <a:gd name="T31" fmla="*/ 17 h 44"/>
                    <a:gd name="T32" fmla="*/ 0 w 54"/>
                    <a:gd name="T33" fmla="*/ 22 h 44"/>
                    <a:gd name="T34" fmla="*/ 0 w 54"/>
                    <a:gd name="T35" fmla="*/ 26 h 44"/>
                    <a:gd name="T36" fmla="*/ 1 w 54"/>
                    <a:gd name="T37" fmla="*/ 29 h 44"/>
                    <a:gd name="T38" fmla="*/ 2 w 54"/>
                    <a:gd name="T39" fmla="*/ 33 h 44"/>
                    <a:gd name="T40" fmla="*/ 5 w 54"/>
                    <a:gd name="T41" fmla="*/ 37 h 44"/>
                    <a:gd name="T42" fmla="*/ 7 w 54"/>
                    <a:gd name="T43" fmla="*/ 39 h 44"/>
                    <a:gd name="T44" fmla="*/ 11 w 54"/>
                    <a:gd name="T45" fmla="*/ 43 h 44"/>
                    <a:gd name="T46" fmla="*/ 15 w 54"/>
                    <a:gd name="T47" fmla="*/ 44 h 44"/>
                    <a:gd name="T48" fmla="*/ 19 w 54"/>
                    <a:gd name="T49" fmla="*/ 44 h 44"/>
                    <a:gd name="T50" fmla="*/ 22 w 54"/>
                    <a:gd name="T51" fmla="*/ 44 h 44"/>
                    <a:gd name="T52" fmla="*/ 28 w 54"/>
                    <a:gd name="T53" fmla="*/ 44 h 44"/>
                    <a:gd name="T54" fmla="*/ 33 w 54"/>
                    <a:gd name="T55" fmla="*/ 43 h 44"/>
                    <a:gd name="T56" fmla="*/ 38 w 54"/>
                    <a:gd name="T57" fmla="*/ 42 h 44"/>
                    <a:gd name="T58" fmla="*/ 41 w 54"/>
                    <a:gd name="T59" fmla="*/ 39 h 44"/>
                    <a:gd name="T60" fmla="*/ 45 w 54"/>
                    <a:gd name="T61" fmla="*/ 37 h 44"/>
                    <a:gd name="T62" fmla="*/ 48 w 54"/>
                    <a:gd name="T63" fmla="*/ 34 h 44"/>
                    <a:gd name="T64" fmla="*/ 50 w 54"/>
                    <a:gd name="T65" fmla="*/ 31 h 44"/>
                    <a:gd name="T66" fmla="*/ 52 w 54"/>
                    <a:gd name="T67" fmla="*/ 27 h 44"/>
                    <a:gd name="T68" fmla="*/ 54 w 54"/>
                    <a:gd name="T69" fmla="*/ 22 h 44"/>
                    <a:gd name="T70" fmla="*/ 54 w 54"/>
                    <a:gd name="T71" fmla="*/ 18 h 44"/>
                    <a:gd name="T72" fmla="*/ 53 w 54"/>
                    <a:gd name="T73" fmla="*/ 15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4" h="44">
                      <a:moveTo>
                        <a:pt x="53" y="15"/>
                      </a:moveTo>
                      <a:lnTo>
                        <a:pt x="52" y="11"/>
                      </a:lnTo>
                      <a:lnTo>
                        <a:pt x="49" y="7"/>
                      </a:lnTo>
                      <a:lnTo>
                        <a:pt x="47" y="5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5" y="0"/>
                      </a:lnTo>
                      <a:lnTo>
                        <a:pt x="32" y="0"/>
                      </a:lnTo>
                      <a:lnTo>
                        <a:pt x="26" y="0"/>
                      </a:lnTo>
                      <a:lnTo>
                        <a:pt x="21" y="1"/>
                      </a:lnTo>
                      <a:lnTo>
                        <a:pt x="16" y="2"/>
                      </a:lnTo>
                      <a:lnTo>
                        <a:pt x="13" y="5"/>
                      </a:lnTo>
                      <a:lnTo>
                        <a:pt x="9" y="7"/>
                      </a:lnTo>
                      <a:lnTo>
                        <a:pt x="6" y="10"/>
                      </a:lnTo>
                      <a:lnTo>
                        <a:pt x="4" y="13"/>
                      </a:lnTo>
                      <a:lnTo>
                        <a:pt x="2" y="17"/>
                      </a:lnTo>
                      <a:lnTo>
                        <a:pt x="0" y="22"/>
                      </a:lnTo>
                      <a:lnTo>
                        <a:pt x="0" y="26"/>
                      </a:lnTo>
                      <a:lnTo>
                        <a:pt x="1" y="29"/>
                      </a:lnTo>
                      <a:lnTo>
                        <a:pt x="2" y="33"/>
                      </a:lnTo>
                      <a:lnTo>
                        <a:pt x="5" y="37"/>
                      </a:lnTo>
                      <a:lnTo>
                        <a:pt x="7" y="39"/>
                      </a:lnTo>
                      <a:lnTo>
                        <a:pt x="11" y="43"/>
                      </a:lnTo>
                      <a:lnTo>
                        <a:pt x="15" y="44"/>
                      </a:lnTo>
                      <a:lnTo>
                        <a:pt x="19" y="44"/>
                      </a:lnTo>
                      <a:lnTo>
                        <a:pt x="22" y="44"/>
                      </a:lnTo>
                      <a:lnTo>
                        <a:pt x="28" y="44"/>
                      </a:lnTo>
                      <a:lnTo>
                        <a:pt x="33" y="43"/>
                      </a:lnTo>
                      <a:lnTo>
                        <a:pt x="38" y="42"/>
                      </a:lnTo>
                      <a:lnTo>
                        <a:pt x="41" y="39"/>
                      </a:lnTo>
                      <a:lnTo>
                        <a:pt x="45" y="37"/>
                      </a:lnTo>
                      <a:lnTo>
                        <a:pt x="48" y="34"/>
                      </a:lnTo>
                      <a:lnTo>
                        <a:pt x="50" y="31"/>
                      </a:lnTo>
                      <a:lnTo>
                        <a:pt x="52" y="27"/>
                      </a:lnTo>
                      <a:lnTo>
                        <a:pt x="54" y="22"/>
                      </a:lnTo>
                      <a:lnTo>
                        <a:pt x="54" y="18"/>
                      </a:lnTo>
                      <a:lnTo>
                        <a:pt x="53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21" name="Freeform 97">
                  <a:extLst>
                    <a:ext uri="{FF2B5EF4-FFF2-40B4-BE49-F238E27FC236}">
                      <a16:creationId xmlns:a16="http://schemas.microsoft.com/office/drawing/2014/main" id="{F4E9AA5E-2591-DD30-26C7-DCCED3EEF5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0" y="1442"/>
                  <a:ext cx="565" cy="162"/>
                </a:xfrm>
                <a:custGeom>
                  <a:avLst/>
                  <a:gdLst>
                    <a:gd name="T0" fmla="*/ 17 w 565"/>
                    <a:gd name="T1" fmla="*/ 120 h 162"/>
                    <a:gd name="T2" fmla="*/ 145 w 565"/>
                    <a:gd name="T3" fmla="*/ 102 h 162"/>
                    <a:gd name="T4" fmla="*/ 283 w 565"/>
                    <a:gd name="T5" fmla="*/ 68 h 162"/>
                    <a:gd name="T6" fmla="*/ 405 w 565"/>
                    <a:gd name="T7" fmla="*/ 36 h 162"/>
                    <a:gd name="T8" fmla="*/ 542 w 565"/>
                    <a:gd name="T9" fmla="*/ 0 h 162"/>
                    <a:gd name="T10" fmla="*/ 565 w 565"/>
                    <a:gd name="T11" fmla="*/ 8 h 162"/>
                    <a:gd name="T12" fmla="*/ 555 w 565"/>
                    <a:gd name="T13" fmla="*/ 26 h 162"/>
                    <a:gd name="T14" fmla="*/ 498 w 565"/>
                    <a:gd name="T15" fmla="*/ 38 h 162"/>
                    <a:gd name="T16" fmla="*/ 380 w 565"/>
                    <a:gd name="T17" fmla="*/ 66 h 162"/>
                    <a:gd name="T18" fmla="*/ 233 w 565"/>
                    <a:gd name="T19" fmla="*/ 104 h 162"/>
                    <a:gd name="T20" fmla="*/ 118 w 565"/>
                    <a:gd name="T21" fmla="*/ 134 h 162"/>
                    <a:gd name="T22" fmla="*/ 35 w 565"/>
                    <a:gd name="T23" fmla="*/ 162 h 162"/>
                    <a:gd name="T24" fmla="*/ 0 w 565"/>
                    <a:gd name="T25" fmla="*/ 152 h 162"/>
                    <a:gd name="T26" fmla="*/ 17 w 565"/>
                    <a:gd name="T27" fmla="*/ 12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65" h="162">
                      <a:moveTo>
                        <a:pt x="17" y="120"/>
                      </a:moveTo>
                      <a:lnTo>
                        <a:pt x="145" y="102"/>
                      </a:lnTo>
                      <a:lnTo>
                        <a:pt x="283" y="68"/>
                      </a:lnTo>
                      <a:lnTo>
                        <a:pt x="405" y="36"/>
                      </a:lnTo>
                      <a:lnTo>
                        <a:pt x="542" y="0"/>
                      </a:lnTo>
                      <a:lnTo>
                        <a:pt x="565" y="8"/>
                      </a:lnTo>
                      <a:lnTo>
                        <a:pt x="555" y="26"/>
                      </a:lnTo>
                      <a:lnTo>
                        <a:pt x="498" y="38"/>
                      </a:lnTo>
                      <a:lnTo>
                        <a:pt x="380" y="66"/>
                      </a:lnTo>
                      <a:lnTo>
                        <a:pt x="233" y="104"/>
                      </a:lnTo>
                      <a:lnTo>
                        <a:pt x="118" y="134"/>
                      </a:lnTo>
                      <a:lnTo>
                        <a:pt x="35" y="162"/>
                      </a:lnTo>
                      <a:lnTo>
                        <a:pt x="0" y="152"/>
                      </a:lnTo>
                      <a:lnTo>
                        <a:pt x="17" y="1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22" name="Freeform 98">
                  <a:extLst>
                    <a:ext uri="{FF2B5EF4-FFF2-40B4-BE49-F238E27FC236}">
                      <a16:creationId xmlns:a16="http://schemas.microsoft.com/office/drawing/2014/main" id="{DE58D4A3-B4CF-F45C-6A38-E4C6D975C0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5" y="1539"/>
                  <a:ext cx="606" cy="259"/>
                </a:xfrm>
                <a:custGeom>
                  <a:avLst/>
                  <a:gdLst>
                    <a:gd name="T0" fmla="*/ 117 w 606"/>
                    <a:gd name="T1" fmla="*/ 131 h 259"/>
                    <a:gd name="T2" fmla="*/ 271 w 606"/>
                    <a:gd name="T3" fmla="*/ 88 h 259"/>
                    <a:gd name="T4" fmla="*/ 408 w 606"/>
                    <a:gd name="T5" fmla="*/ 49 h 259"/>
                    <a:gd name="T6" fmla="*/ 525 w 606"/>
                    <a:gd name="T7" fmla="*/ 20 h 259"/>
                    <a:gd name="T8" fmla="*/ 598 w 606"/>
                    <a:gd name="T9" fmla="*/ 0 h 259"/>
                    <a:gd name="T10" fmla="*/ 606 w 606"/>
                    <a:gd name="T11" fmla="*/ 26 h 259"/>
                    <a:gd name="T12" fmla="*/ 594 w 606"/>
                    <a:gd name="T13" fmla="*/ 77 h 259"/>
                    <a:gd name="T14" fmla="*/ 473 w 606"/>
                    <a:gd name="T15" fmla="*/ 112 h 259"/>
                    <a:gd name="T16" fmla="*/ 273 w 606"/>
                    <a:gd name="T17" fmla="*/ 161 h 259"/>
                    <a:gd name="T18" fmla="*/ 117 w 606"/>
                    <a:gd name="T19" fmla="*/ 218 h 259"/>
                    <a:gd name="T20" fmla="*/ 23 w 606"/>
                    <a:gd name="T21" fmla="*/ 259 h 259"/>
                    <a:gd name="T22" fmla="*/ 0 w 606"/>
                    <a:gd name="T23" fmla="*/ 249 h 259"/>
                    <a:gd name="T24" fmla="*/ 0 w 606"/>
                    <a:gd name="T25" fmla="*/ 208 h 259"/>
                    <a:gd name="T26" fmla="*/ 23 w 606"/>
                    <a:gd name="T27" fmla="*/ 137 h 259"/>
                    <a:gd name="T28" fmla="*/ 60 w 606"/>
                    <a:gd name="T29" fmla="*/ 141 h 259"/>
                    <a:gd name="T30" fmla="*/ 35 w 606"/>
                    <a:gd name="T31" fmla="*/ 173 h 259"/>
                    <a:gd name="T32" fmla="*/ 29 w 606"/>
                    <a:gd name="T33" fmla="*/ 220 h 259"/>
                    <a:gd name="T34" fmla="*/ 52 w 606"/>
                    <a:gd name="T35" fmla="*/ 218 h 259"/>
                    <a:gd name="T36" fmla="*/ 158 w 606"/>
                    <a:gd name="T37" fmla="*/ 182 h 259"/>
                    <a:gd name="T38" fmla="*/ 319 w 606"/>
                    <a:gd name="T39" fmla="*/ 130 h 259"/>
                    <a:gd name="T40" fmla="*/ 456 w 606"/>
                    <a:gd name="T41" fmla="*/ 94 h 259"/>
                    <a:gd name="T42" fmla="*/ 543 w 606"/>
                    <a:gd name="T43" fmla="*/ 65 h 259"/>
                    <a:gd name="T44" fmla="*/ 575 w 606"/>
                    <a:gd name="T45" fmla="*/ 59 h 259"/>
                    <a:gd name="T46" fmla="*/ 581 w 606"/>
                    <a:gd name="T47" fmla="*/ 24 h 259"/>
                    <a:gd name="T48" fmla="*/ 473 w 606"/>
                    <a:gd name="T49" fmla="*/ 55 h 259"/>
                    <a:gd name="T50" fmla="*/ 317 w 606"/>
                    <a:gd name="T51" fmla="*/ 90 h 259"/>
                    <a:gd name="T52" fmla="*/ 185 w 606"/>
                    <a:gd name="T53" fmla="*/ 131 h 259"/>
                    <a:gd name="T54" fmla="*/ 71 w 606"/>
                    <a:gd name="T55" fmla="*/ 165 h 259"/>
                    <a:gd name="T56" fmla="*/ 83 w 606"/>
                    <a:gd name="T57" fmla="*/ 137 h 259"/>
                    <a:gd name="T58" fmla="*/ 117 w 606"/>
                    <a:gd name="T59" fmla="*/ 131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606" h="259">
                      <a:moveTo>
                        <a:pt x="117" y="131"/>
                      </a:moveTo>
                      <a:lnTo>
                        <a:pt x="271" y="88"/>
                      </a:lnTo>
                      <a:lnTo>
                        <a:pt x="408" y="49"/>
                      </a:lnTo>
                      <a:lnTo>
                        <a:pt x="525" y="20"/>
                      </a:lnTo>
                      <a:lnTo>
                        <a:pt x="598" y="0"/>
                      </a:lnTo>
                      <a:lnTo>
                        <a:pt x="606" y="26"/>
                      </a:lnTo>
                      <a:lnTo>
                        <a:pt x="594" y="77"/>
                      </a:lnTo>
                      <a:lnTo>
                        <a:pt x="473" y="112"/>
                      </a:lnTo>
                      <a:lnTo>
                        <a:pt x="273" y="161"/>
                      </a:lnTo>
                      <a:lnTo>
                        <a:pt x="117" y="218"/>
                      </a:lnTo>
                      <a:lnTo>
                        <a:pt x="23" y="259"/>
                      </a:lnTo>
                      <a:lnTo>
                        <a:pt x="0" y="249"/>
                      </a:lnTo>
                      <a:lnTo>
                        <a:pt x="0" y="208"/>
                      </a:lnTo>
                      <a:lnTo>
                        <a:pt x="23" y="137"/>
                      </a:lnTo>
                      <a:lnTo>
                        <a:pt x="60" y="141"/>
                      </a:lnTo>
                      <a:lnTo>
                        <a:pt x="35" y="173"/>
                      </a:lnTo>
                      <a:lnTo>
                        <a:pt x="29" y="220"/>
                      </a:lnTo>
                      <a:lnTo>
                        <a:pt x="52" y="218"/>
                      </a:lnTo>
                      <a:lnTo>
                        <a:pt x="158" y="182"/>
                      </a:lnTo>
                      <a:lnTo>
                        <a:pt x="319" y="130"/>
                      </a:lnTo>
                      <a:lnTo>
                        <a:pt x="456" y="94"/>
                      </a:lnTo>
                      <a:lnTo>
                        <a:pt x="543" y="65"/>
                      </a:lnTo>
                      <a:lnTo>
                        <a:pt x="575" y="59"/>
                      </a:lnTo>
                      <a:lnTo>
                        <a:pt x="581" y="24"/>
                      </a:lnTo>
                      <a:lnTo>
                        <a:pt x="473" y="55"/>
                      </a:lnTo>
                      <a:lnTo>
                        <a:pt x="317" y="90"/>
                      </a:lnTo>
                      <a:lnTo>
                        <a:pt x="185" y="131"/>
                      </a:lnTo>
                      <a:lnTo>
                        <a:pt x="71" y="165"/>
                      </a:lnTo>
                      <a:lnTo>
                        <a:pt x="83" y="137"/>
                      </a:lnTo>
                      <a:lnTo>
                        <a:pt x="117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52323" name="Group 99">
                  <a:extLst>
                    <a:ext uri="{FF2B5EF4-FFF2-40B4-BE49-F238E27FC236}">
                      <a16:creationId xmlns:a16="http://schemas.microsoft.com/office/drawing/2014/main" id="{7CD8DF3B-0287-D279-46B2-0BFF59E0B8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81" y="1154"/>
                  <a:ext cx="105" cy="108"/>
                  <a:chOff x="1081" y="1154"/>
                  <a:chExt cx="105" cy="108"/>
                </a:xfrm>
              </p:grpSpPr>
              <p:sp>
                <p:nvSpPr>
                  <p:cNvPr id="52324" name="Freeform 100">
                    <a:extLst>
                      <a:ext uri="{FF2B5EF4-FFF2-40B4-BE49-F238E27FC236}">
                        <a16:creationId xmlns:a16="http://schemas.microsoft.com/office/drawing/2014/main" id="{66912057-C2AB-F24A-5F52-A0922942A0D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93" y="1154"/>
                    <a:ext cx="93" cy="108"/>
                  </a:xfrm>
                  <a:custGeom>
                    <a:avLst/>
                    <a:gdLst>
                      <a:gd name="T0" fmla="*/ 2 w 93"/>
                      <a:gd name="T1" fmla="*/ 53 h 108"/>
                      <a:gd name="T2" fmla="*/ 14 w 93"/>
                      <a:gd name="T3" fmla="*/ 31 h 108"/>
                      <a:gd name="T4" fmla="*/ 37 w 93"/>
                      <a:gd name="T5" fmla="*/ 29 h 108"/>
                      <a:gd name="T6" fmla="*/ 64 w 93"/>
                      <a:gd name="T7" fmla="*/ 31 h 108"/>
                      <a:gd name="T8" fmla="*/ 70 w 93"/>
                      <a:gd name="T9" fmla="*/ 49 h 108"/>
                      <a:gd name="T10" fmla="*/ 58 w 93"/>
                      <a:gd name="T11" fmla="*/ 73 h 108"/>
                      <a:gd name="T12" fmla="*/ 37 w 93"/>
                      <a:gd name="T13" fmla="*/ 79 h 108"/>
                      <a:gd name="T14" fmla="*/ 6 w 93"/>
                      <a:gd name="T15" fmla="*/ 84 h 108"/>
                      <a:gd name="T16" fmla="*/ 8 w 93"/>
                      <a:gd name="T17" fmla="*/ 98 h 108"/>
                      <a:gd name="T18" fmla="*/ 27 w 93"/>
                      <a:gd name="T19" fmla="*/ 108 h 108"/>
                      <a:gd name="T20" fmla="*/ 62 w 93"/>
                      <a:gd name="T21" fmla="*/ 96 h 108"/>
                      <a:gd name="T22" fmla="*/ 83 w 93"/>
                      <a:gd name="T23" fmla="*/ 77 h 108"/>
                      <a:gd name="T24" fmla="*/ 93 w 93"/>
                      <a:gd name="T25" fmla="*/ 59 h 108"/>
                      <a:gd name="T26" fmla="*/ 89 w 93"/>
                      <a:gd name="T27" fmla="*/ 29 h 108"/>
                      <a:gd name="T28" fmla="*/ 70 w 93"/>
                      <a:gd name="T29" fmla="*/ 16 h 108"/>
                      <a:gd name="T30" fmla="*/ 37 w 93"/>
                      <a:gd name="T31" fmla="*/ 0 h 108"/>
                      <a:gd name="T32" fmla="*/ 12 w 93"/>
                      <a:gd name="T33" fmla="*/ 6 h 108"/>
                      <a:gd name="T34" fmla="*/ 0 w 93"/>
                      <a:gd name="T35" fmla="*/ 35 h 108"/>
                      <a:gd name="T36" fmla="*/ 2 w 93"/>
                      <a:gd name="T37" fmla="*/ 53 h 1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8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3"/>
                        </a:lnTo>
                        <a:lnTo>
                          <a:pt x="37" y="79"/>
                        </a:lnTo>
                        <a:lnTo>
                          <a:pt x="6" y="84"/>
                        </a:lnTo>
                        <a:lnTo>
                          <a:pt x="8" y="98"/>
                        </a:lnTo>
                        <a:lnTo>
                          <a:pt x="27" y="108"/>
                        </a:lnTo>
                        <a:lnTo>
                          <a:pt x="62" y="96"/>
                        </a:lnTo>
                        <a:lnTo>
                          <a:pt x="83" y="77"/>
                        </a:lnTo>
                        <a:lnTo>
                          <a:pt x="93" y="59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325" name="Freeform 101">
                    <a:extLst>
                      <a:ext uri="{FF2B5EF4-FFF2-40B4-BE49-F238E27FC236}">
                        <a16:creationId xmlns:a16="http://schemas.microsoft.com/office/drawing/2014/main" id="{663F1FC9-1C8F-D6CE-C147-4C169117AFB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81" y="1180"/>
                    <a:ext cx="54" cy="73"/>
                  </a:xfrm>
                  <a:custGeom>
                    <a:avLst/>
                    <a:gdLst>
                      <a:gd name="T0" fmla="*/ 41 w 54"/>
                      <a:gd name="T1" fmla="*/ 0 h 73"/>
                      <a:gd name="T2" fmla="*/ 16 w 54"/>
                      <a:gd name="T3" fmla="*/ 15 h 73"/>
                      <a:gd name="T4" fmla="*/ 20 w 54"/>
                      <a:gd name="T5" fmla="*/ 39 h 73"/>
                      <a:gd name="T6" fmla="*/ 27 w 54"/>
                      <a:gd name="T7" fmla="*/ 58 h 73"/>
                      <a:gd name="T8" fmla="*/ 54 w 54"/>
                      <a:gd name="T9" fmla="*/ 67 h 73"/>
                      <a:gd name="T10" fmla="*/ 27 w 54"/>
                      <a:gd name="T11" fmla="*/ 73 h 73"/>
                      <a:gd name="T12" fmla="*/ 2 w 54"/>
                      <a:gd name="T13" fmla="*/ 58 h 73"/>
                      <a:gd name="T14" fmla="*/ 0 w 54"/>
                      <a:gd name="T15" fmla="*/ 34 h 73"/>
                      <a:gd name="T16" fmla="*/ 2 w 54"/>
                      <a:gd name="T17" fmla="*/ 6 h 73"/>
                      <a:gd name="T18" fmla="*/ 41 w 54"/>
                      <a:gd name="T19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4" h="73">
                        <a:moveTo>
                          <a:pt x="41" y="0"/>
                        </a:moveTo>
                        <a:lnTo>
                          <a:pt x="16" y="15"/>
                        </a:lnTo>
                        <a:lnTo>
                          <a:pt x="20" y="39"/>
                        </a:lnTo>
                        <a:lnTo>
                          <a:pt x="27" y="58"/>
                        </a:lnTo>
                        <a:lnTo>
                          <a:pt x="54" y="67"/>
                        </a:lnTo>
                        <a:lnTo>
                          <a:pt x="27" y="73"/>
                        </a:lnTo>
                        <a:lnTo>
                          <a:pt x="2" y="58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2326" name="Group 102">
                  <a:extLst>
                    <a:ext uri="{FF2B5EF4-FFF2-40B4-BE49-F238E27FC236}">
                      <a16:creationId xmlns:a16="http://schemas.microsoft.com/office/drawing/2014/main" id="{FA51C49F-0886-4A23-54A2-9BA5266BDFF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88" y="1194"/>
                  <a:ext cx="104" cy="108"/>
                  <a:chOff x="888" y="1194"/>
                  <a:chExt cx="104" cy="108"/>
                </a:xfrm>
              </p:grpSpPr>
              <p:sp>
                <p:nvSpPr>
                  <p:cNvPr id="52327" name="Freeform 103">
                    <a:extLst>
                      <a:ext uri="{FF2B5EF4-FFF2-40B4-BE49-F238E27FC236}">
                        <a16:creationId xmlns:a16="http://schemas.microsoft.com/office/drawing/2014/main" id="{5F14DEDF-6002-9634-3917-804781B9C5E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99" y="1194"/>
                    <a:ext cx="93" cy="108"/>
                  </a:xfrm>
                  <a:custGeom>
                    <a:avLst/>
                    <a:gdLst>
                      <a:gd name="T0" fmla="*/ 2 w 93"/>
                      <a:gd name="T1" fmla="*/ 53 h 108"/>
                      <a:gd name="T2" fmla="*/ 14 w 93"/>
                      <a:gd name="T3" fmla="*/ 31 h 108"/>
                      <a:gd name="T4" fmla="*/ 37 w 93"/>
                      <a:gd name="T5" fmla="*/ 29 h 108"/>
                      <a:gd name="T6" fmla="*/ 64 w 93"/>
                      <a:gd name="T7" fmla="*/ 31 h 108"/>
                      <a:gd name="T8" fmla="*/ 70 w 93"/>
                      <a:gd name="T9" fmla="*/ 49 h 108"/>
                      <a:gd name="T10" fmla="*/ 58 w 93"/>
                      <a:gd name="T11" fmla="*/ 73 h 108"/>
                      <a:gd name="T12" fmla="*/ 37 w 93"/>
                      <a:gd name="T13" fmla="*/ 79 h 108"/>
                      <a:gd name="T14" fmla="*/ 6 w 93"/>
                      <a:gd name="T15" fmla="*/ 84 h 108"/>
                      <a:gd name="T16" fmla="*/ 8 w 93"/>
                      <a:gd name="T17" fmla="*/ 98 h 108"/>
                      <a:gd name="T18" fmla="*/ 27 w 93"/>
                      <a:gd name="T19" fmla="*/ 108 h 108"/>
                      <a:gd name="T20" fmla="*/ 62 w 93"/>
                      <a:gd name="T21" fmla="*/ 96 h 108"/>
                      <a:gd name="T22" fmla="*/ 83 w 93"/>
                      <a:gd name="T23" fmla="*/ 77 h 108"/>
                      <a:gd name="T24" fmla="*/ 93 w 93"/>
                      <a:gd name="T25" fmla="*/ 59 h 108"/>
                      <a:gd name="T26" fmla="*/ 89 w 93"/>
                      <a:gd name="T27" fmla="*/ 29 h 108"/>
                      <a:gd name="T28" fmla="*/ 70 w 93"/>
                      <a:gd name="T29" fmla="*/ 16 h 108"/>
                      <a:gd name="T30" fmla="*/ 37 w 93"/>
                      <a:gd name="T31" fmla="*/ 0 h 108"/>
                      <a:gd name="T32" fmla="*/ 12 w 93"/>
                      <a:gd name="T33" fmla="*/ 6 h 108"/>
                      <a:gd name="T34" fmla="*/ 0 w 93"/>
                      <a:gd name="T35" fmla="*/ 35 h 108"/>
                      <a:gd name="T36" fmla="*/ 2 w 93"/>
                      <a:gd name="T37" fmla="*/ 53 h 1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8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3"/>
                        </a:lnTo>
                        <a:lnTo>
                          <a:pt x="37" y="79"/>
                        </a:lnTo>
                        <a:lnTo>
                          <a:pt x="6" y="84"/>
                        </a:lnTo>
                        <a:lnTo>
                          <a:pt x="8" y="98"/>
                        </a:lnTo>
                        <a:lnTo>
                          <a:pt x="27" y="108"/>
                        </a:lnTo>
                        <a:lnTo>
                          <a:pt x="62" y="96"/>
                        </a:lnTo>
                        <a:lnTo>
                          <a:pt x="83" y="77"/>
                        </a:lnTo>
                        <a:lnTo>
                          <a:pt x="93" y="59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328" name="Freeform 104">
                    <a:extLst>
                      <a:ext uri="{FF2B5EF4-FFF2-40B4-BE49-F238E27FC236}">
                        <a16:creationId xmlns:a16="http://schemas.microsoft.com/office/drawing/2014/main" id="{01AF0A5E-7CFC-894D-E494-4B30D36219F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88" y="1220"/>
                    <a:ext cx="53" cy="73"/>
                  </a:xfrm>
                  <a:custGeom>
                    <a:avLst/>
                    <a:gdLst>
                      <a:gd name="T0" fmla="*/ 40 w 53"/>
                      <a:gd name="T1" fmla="*/ 0 h 73"/>
                      <a:gd name="T2" fmla="*/ 15 w 53"/>
                      <a:gd name="T3" fmla="*/ 15 h 73"/>
                      <a:gd name="T4" fmla="*/ 20 w 53"/>
                      <a:gd name="T5" fmla="*/ 39 h 73"/>
                      <a:gd name="T6" fmla="*/ 27 w 53"/>
                      <a:gd name="T7" fmla="*/ 58 h 73"/>
                      <a:gd name="T8" fmla="*/ 53 w 53"/>
                      <a:gd name="T9" fmla="*/ 67 h 73"/>
                      <a:gd name="T10" fmla="*/ 27 w 53"/>
                      <a:gd name="T11" fmla="*/ 73 h 73"/>
                      <a:gd name="T12" fmla="*/ 2 w 53"/>
                      <a:gd name="T13" fmla="*/ 58 h 73"/>
                      <a:gd name="T14" fmla="*/ 0 w 53"/>
                      <a:gd name="T15" fmla="*/ 34 h 73"/>
                      <a:gd name="T16" fmla="*/ 2 w 53"/>
                      <a:gd name="T17" fmla="*/ 6 h 73"/>
                      <a:gd name="T18" fmla="*/ 40 w 53"/>
                      <a:gd name="T19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3" h="73">
                        <a:moveTo>
                          <a:pt x="40" y="0"/>
                        </a:moveTo>
                        <a:lnTo>
                          <a:pt x="15" y="15"/>
                        </a:lnTo>
                        <a:lnTo>
                          <a:pt x="20" y="39"/>
                        </a:lnTo>
                        <a:lnTo>
                          <a:pt x="27" y="58"/>
                        </a:lnTo>
                        <a:lnTo>
                          <a:pt x="53" y="67"/>
                        </a:lnTo>
                        <a:lnTo>
                          <a:pt x="27" y="73"/>
                        </a:lnTo>
                        <a:lnTo>
                          <a:pt x="2" y="58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52329" name="Group 105">
                  <a:extLst>
                    <a:ext uri="{FF2B5EF4-FFF2-40B4-BE49-F238E27FC236}">
                      <a16:creationId xmlns:a16="http://schemas.microsoft.com/office/drawing/2014/main" id="{BA4887CE-85E5-6531-4CFB-C3746DB950E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90" y="1243"/>
                  <a:ext cx="105" cy="109"/>
                  <a:chOff x="690" y="1243"/>
                  <a:chExt cx="105" cy="109"/>
                </a:xfrm>
              </p:grpSpPr>
              <p:sp>
                <p:nvSpPr>
                  <p:cNvPr id="52330" name="Freeform 106">
                    <a:extLst>
                      <a:ext uri="{FF2B5EF4-FFF2-40B4-BE49-F238E27FC236}">
                        <a16:creationId xmlns:a16="http://schemas.microsoft.com/office/drawing/2014/main" id="{F8C94C65-85AC-0141-A610-D1154BD6B02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02" y="1243"/>
                    <a:ext cx="93" cy="109"/>
                  </a:xfrm>
                  <a:custGeom>
                    <a:avLst/>
                    <a:gdLst>
                      <a:gd name="T0" fmla="*/ 2 w 93"/>
                      <a:gd name="T1" fmla="*/ 53 h 109"/>
                      <a:gd name="T2" fmla="*/ 14 w 93"/>
                      <a:gd name="T3" fmla="*/ 31 h 109"/>
                      <a:gd name="T4" fmla="*/ 37 w 93"/>
                      <a:gd name="T5" fmla="*/ 29 h 109"/>
                      <a:gd name="T6" fmla="*/ 64 w 93"/>
                      <a:gd name="T7" fmla="*/ 31 h 109"/>
                      <a:gd name="T8" fmla="*/ 70 w 93"/>
                      <a:gd name="T9" fmla="*/ 49 h 109"/>
                      <a:gd name="T10" fmla="*/ 58 w 93"/>
                      <a:gd name="T11" fmla="*/ 74 h 109"/>
                      <a:gd name="T12" fmla="*/ 37 w 93"/>
                      <a:gd name="T13" fmla="*/ 80 h 109"/>
                      <a:gd name="T14" fmla="*/ 6 w 93"/>
                      <a:gd name="T15" fmla="*/ 84 h 109"/>
                      <a:gd name="T16" fmla="*/ 8 w 93"/>
                      <a:gd name="T17" fmla="*/ 99 h 109"/>
                      <a:gd name="T18" fmla="*/ 27 w 93"/>
                      <a:gd name="T19" fmla="*/ 109 h 109"/>
                      <a:gd name="T20" fmla="*/ 62 w 93"/>
                      <a:gd name="T21" fmla="*/ 97 h 109"/>
                      <a:gd name="T22" fmla="*/ 83 w 93"/>
                      <a:gd name="T23" fmla="*/ 78 h 109"/>
                      <a:gd name="T24" fmla="*/ 93 w 93"/>
                      <a:gd name="T25" fmla="*/ 60 h 109"/>
                      <a:gd name="T26" fmla="*/ 89 w 93"/>
                      <a:gd name="T27" fmla="*/ 29 h 109"/>
                      <a:gd name="T28" fmla="*/ 70 w 93"/>
                      <a:gd name="T29" fmla="*/ 16 h 109"/>
                      <a:gd name="T30" fmla="*/ 37 w 93"/>
                      <a:gd name="T31" fmla="*/ 0 h 109"/>
                      <a:gd name="T32" fmla="*/ 12 w 93"/>
                      <a:gd name="T33" fmla="*/ 6 h 109"/>
                      <a:gd name="T34" fmla="*/ 0 w 93"/>
                      <a:gd name="T35" fmla="*/ 35 h 109"/>
                      <a:gd name="T36" fmla="*/ 2 w 93"/>
                      <a:gd name="T37" fmla="*/ 53 h 1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93" h="109">
                        <a:moveTo>
                          <a:pt x="2" y="53"/>
                        </a:moveTo>
                        <a:lnTo>
                          <a:pt x="14" y="31"/>
                        </a:lnTo>
                        <a:lnTo>
                          <a:pt x="37" y="29"/>
                        </a:lnTo>
                        <a:lnTo>
                          <a:pt x="64" y="31"/>
                        </a:lnTo>
                        <a:lnTo>
                          <a:pt x="70" y="49"/>
                        </a:lnTo>
                        <a:lnTo>
                          <a:pt x="58" y="74"/>
                        </a:lnTo>
                        <a:lnTo>
                          <a:pt x="37" y="80"/>
                        </a:lnTo>
                        <a:lnTo>
                          <a:pt x="6" y="84"/>
                        </a:lnTo>
                        <a:lnTo>
                          <a:pt x="8" y="99"/>
                        </a:lnTo>
                        <a:lnTo>
                          <a:pt x="27" y="109"/>
                        </a:lnTo>
                        <a:lnTo>
                          <a:pt x="62" y="97"/>
                        </a:lnTo>
                        <a:lnTo>
                          <a:pt x="83" y="78"/>
                        </a:lnTo>
                        <a:lnTo>
                          <a:pt x="93" y="60"/>
                        </a:lnTo>
                        <a:lnTo>
                          <a:pt x="89" y="29"/>
                        </a:lnTo>
                        <a:lnTo>
                          <a:pt x="70" y="16"/>
                        </a:lnTo>
                        <a:lnTo>
                          <a:pt x="37" y="0"/>
                        </a:lnTo>
                        <a:lnTo>
                          <a:pt x="12" y="6"/>
                        </a:lnTo>
                        <a:lnTo>
                          <a:pt x="0" y="35"/>
                        </a:lnTo>
                        <a:lnTo>
                          <a:pt x="2" y="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331" name="Freeform 107">
                    <a:extLst>
                      <a:ext uri="{FF2B5EF4-FFF2-40B4-BE49-F238E27FC236}">
                        <a16:creationId xmlns:a16="http://schemas.microsoft.com/office/drawing/2014/main" id="{E3097CA8-78A4-0B7F-D3C2-89A18292E0E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0" y="1270"/>
                    <a:ext cx="54" cy="72"/>
                  </a:xfrm>
                  <a:custGeom>
                    <a:avLst/>
                    <a:gdLst>
                      <a:gd name="T0" fmla="*/ 41 w 54"/>
                      <a:gd name="T1" fmla="*/ 0 h 72"/>
                      <a:gd name="T2" fmla="*/ 16 w 54"/>
                      <a:gd name="T3" fmla="*/ 15 h 72"/>
                      <a:gd name="T4" fmla="*/ 20 w 54"/>
                      <a:gd name="T5" fmla="*/ 38 h 72"/>
                      <a:gd name="T6" fmla="*/ 27 w 54"/>
                      <a:gd name="T7" fmla="*/ 57 h 72"/>
                      <a:gd name="T8" fmla="*/ 54 w 54"/>
                      <a:gd name="T9" fmla="*/ 66 h 72"/>
                      <a:gd name="T10" fmla="*/ 27 w 54"/>
                      <a:gd name="T11" fmla="*/ 72 h 72"/>
                      <a:gd name="T12" fmla="*/ 2 w 54"/>
                      <a:gd name="T13" fmla="*/ 57 h 72"/>
                      <a:gd name="T14" fmla="*/ 0 w 54"/>
                      <a:gd name="T15" fmla="*/ 34 h 72"/>
                      <a:gd name="T16" fmla="*/ 2 w 54"/>
                      <a:gd name="T17" fmla="*/ 6 h 72"/>
                      <a:gd name="T18" fmla="*/ 41 w 54"/>
                      <a:gd name="T19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54" h="72">
                        <a:moveTo>
                          <a:pt x="41" y="0"/>
                        </a:moveTo>
                        <a:lnTo>
                          <a:pt x="16" y="15"/>
                        </a:lnTo>
                        <a:lnTo>
                          <a:pt x="20" y="38"/>
                        </a:lnTo>
                        <a:lnTo>
                          <a:pt x="27" y="57"/>
                        </a:lnTo>
                        <a:lnTo>
                          <a:pt x="54" y="66"/>
                        </a:lnTo>
                        <a:lnTo>
                          <a:pt x="27" y="72"/>
                        </a:lnTo>
                        <a:lnTo>
                          <a:pt x="2" y="57"/>
                        </a:lnTo>
                        <a:lnTo>
                          <a:pt x="0" y="34"/>
                        </a:lnTo>
                        <a:lnTo>
                          <a:pt x="2" y="6"/>
                        </a:lnTo>
                        <a:lnTo>
                          <a:pt x="41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52332" name="Freeform 108">
                  <a:extLst>
                    <a:ext uri="{FF2B5EF4-FFF2-40B4-BE49-F238E27FC236}">
                      <a16:creationId xmlns:a16="http://schemas.microsoft.com/office/drawing/2014/main" id="{F20895B7-1FD3-4D45-6A30-37D8152924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" y="780"/>
                  <a:ext cx="1316" cy="1196"/>
                </a:xfrm>
                <a:custGeom>
                  <a:avLst/>
                  <a:gdLst>
                    <a:gd name="T0" fmla="*/ 29 w 1316"/>
                    <a:gd name="T1" fmla="*/ 42 h 1196"/>
                    <a:gd name="T2" fmla="*/ 52 w 1316"/>
                    <a:gd name="T3" fmla="*/ 130 h 1196"/>
                    <a:gd name="T4" fmla="*/ 40 w 1316"/>
                    <a:gd name="T5" fmla="*/ 340 h 1196"/>
                    <a:gd name="T6" fmla="*/ 38 w 1316"/>
                    <a:gd name="T7" fmla="*/ 569 h 1196"/>
                    <a:gd name="T8" fmla="*/ 55 w 1316"/>
                    <a:gd name="T9" fmla="*/ 730 h 1196"/>
                    <a:gd name="T10" fmla="*/ 120 w 1316"/>
                    <a:gd name="T11" fmla="*/ 806 h 1196"/>
                    <a:gd name="T12" fmla="*/ 222 w 1316"/>
                    <a:gd name="T13" fmla="*/ 908 h 1196"/>
                    <a:gd name="T14" fmla="*/ 304 w 1316"/>
                    <a:gd name="T15" fmla="*/ 1005 h 1196"/>
                    <a:gd name="T16" fmla="*/ 378 w 1316"/>
                    <a:gd name="T17" fmla="*/ 1108 h 1196"/>
                    <a:gd name="T18" fmla="*/ 447 w 1316"/>
                    <a:gd name="T19" fmla="*/ 1167 h 1196"/>
                    <a:gd name="T20" fmla="*/ 453 w 1316"/>
                    <a:gd name="T21" fmla="*/ 1057 h 1196"/>
                    <a:gd name="T22" fmla="*/ 453 w 1316"/>
                    <a:gd name="T23" fmla="*/ 730 h 1196"/>
                    <a:gd name="T24" fmla="*/ 453 w 1316"/>
                    <a:gd name="T25" fmla="*/ 462 h 1196"/>
                    <a:gd name="T26" fmla="*/ 458 w 1316"/>
                    <a:gd name="T27" fmla="*/ 266 h 1196"/>
                    <a:gd name="T28" fmla="*/ 481 w 1316"/>
                    <a:gd name="T29" fmla="*/ 0 h 1196"/>
                    <a:gd name="T30" fmla="*/ 485 w 1316"/>
                    <a:gd name="T31" fmla="*/ 174 h 1196"/>
                    <a:gd name="T32" fmla="*/ 485 w 1316"/>
                    <a:gd name="T33" fmla="*/ 334 h 1196"/>
                    <a:gd name="T34" fmla="*/ 479 w 1316"/>
                    <a:gd name="T35" fmla="*/ 531 h 1196"/>
                    <a:gd name="T36" fmla="*/ 479 w 1316"/>
                    <a:gd name="T37" fmla="*/ 736 h 1196"/>
                    <a:gd name="T38" fmla="*/ 476 w 1316"/>
                    <a:gd name="T39" fmla="*/ 925 h 1196"/>
                    <a:gd name="T40" fmla="*/ 476 w 1316"/>
                    <a:gd name="T41" fmla="*/ 1143 h 1196"/>
                    <a:gd name="T42" fmla="*/ 567 w 1316"/>
                    <a:gd name="T43" fmla="*/ 1131 h 1196"/>
                    <a:gd name="T44" fmla="*/ 762 w 1316"/>
                    <a:gd name="T45" fmla="*/ 1064 h 1196"/>
                    <a:gd name="T46" fmla="*/ 881 w 1316"/>
                    <a:gd name="T47" fmla="*/ 1018 h 1196"/>
                    <a:gd name="T48" fmla="*/ 1010 w 1316"/>
                    <a:gd name="T49" fmla="*/ 971 h 1196"/>
                    <a:gd name="T50" fmla="*/ 1148 w 1316"/>
                    <a:gd name="T51" fmla="*/ 909 h 1196"/>
                    <a:gd name="T52" fmla="*/ 1253 w 1316"/>
                    <a:gd name="T53" fmla="*/ 875 h 1196"/>
                    <a:gd name="T54" fmla="*/ 1270 w 1316"/>
                    <a:gd name="T55" fmla="*/ 844 h 1196"/>
                    <a:gd name="T56" fmla="*/ 1285 w 1316"/>
                    <a:gd name="T57" fmla="*/ 818 h 1196"/>
                    <a:gd name="T58" fmla="*/ 1293 w 1316"/>
                    <a:gd name="T59" fmla="*/ 646 h 1196"/>
                    <a:gd name="T60" fmla="*/ 1291 w 1316"/>
                    <a:gd name="T61" fmla="*/ 443 h 1196"/>
                    <a:gd name="T62" fmla="*/ 1291 w 1316"/>
                    <a:gd name="T63" fmla="*/ 311 h 1196"/>
                    <a:gd name="T64" fmla="*/ 1293 w 1316"/>
                    <a:gd name="T65" fmla="*/ 197 h 1196"/>
                    <a:gd name="T66" fmla="*/ 1316 w 1316"/>
                    <a:gd name="T67" fmla="*/ 4 h 1196"/>
                    <a:gd name="T68" fmla="*/ 1316 w 1316"/>
                    <a:gd name="T69" fmla="*/ 220 h 1196"/>
                    <a:gd name="T70" fmla="*/ 1316 w 1316"/>
                    <a:gd name="T71" fmla="*/ 376 h 1196"/>
                    <a:gd name="T72" fmla="*/ 1316 w 1316"/>
                    <a:gd name="T73" fmla="*/ 598 h 1196"/>
                    <a:gd name="T74" fmla="*/ 1316 w 1316"/>
                    <a:gd name="T75" fmla="*/ 829 h 1196"/>
                    <a:gd name="T76" fmla="*/ 1303 w 1316"/>
                    <a:gd name="T77" fmla="*/ 885 h 1196"/>
                    <a:gd name="T78" fmla="*/ 1274 w 1316"/>
                    <a:gd name="T79" fmla="*/ 904 h 1196"/>
                    <a:gd name="T80" fmla="*/ 1190 w 1316"/>
                    <a:gd name="T81" fmla="*/ 925 h 1196"/>
                    <a:gd name="T82" fmla="*/ 1064 w 1316"/>
                    <a:gd name="T83" fmla="*/ 976 h 1196"/>
                    <a:gd name="T84" fmla="*/ 921 w 1316"/>
                    <a:gd name="T85" fmla="*/ 1036 h 1196"/>
                    <a:gd name="T86" fmla="*/ 777 w 1316"/>
                    <a:gd name="T87" fmla="*/ 1091 h 1196"/>
                    <a:gd name="T88" fmla="*/ 600 w 1316"/>
                    <a:gd name="T89" fmla="*/ 1150 h 1196"/>
                    <a:gd name="T90" fmla="*/ 479 w 1316"/>
                    <a:gd name="T91" fmla="*/ 1194 h 1196"/>
                    <a:gd name="T92" fmla="*/ 434 w 1316"/>
                    <a:gd name="T93" fmla="*/ 1196 h 1196"/>
                    <a:gd name="T94" fmla="*/ 390 w 1316"/>
                    <a:gd name="T95" fmla="*/ 1154 h 1196"/>
                    <a:gd name="T96" fmla="*/ 321 w 1316"/>
                    <a:gd name="T97" fmla="*/ 1081 h 1196"/>
                    <a:gd name="T98" fmla="*/ 256 w 1316"/>
                    <a:gd name="T99" fmla="*/ 984 h 1196"/>
                    <a:gd name="T100" fmla="*/ 187 w 1316"/>
                    <a:gd name="T101" fmla="*/ 908 h 1196"/>
                    <a:gd name="T102" fmla="*/ 97 w 1316"/>
                    <a:gd name="T103" fmla="*/ 823 h 1196"/>
                    <a:gd name="T104" fmla="*/ 44 w 1316"/>
                    <a:gd name="T105" fmla="*/ 770 h 1196"/>
                    <a:gd name="T106" fmla="*/ 6 w 1316"/>
                    <a:gd name="T107" fmla="*/ 730 h 1196"/>
                    <a:gd name="T108" fmla="*/ 0 w 1316"/>
                    <a:gd name="T109" fmla="*/ 674 h 1196"/>
                    <a:gd name="T110" fmla="*/ 17 w 1316"/>
                    <a:gd name="T111" fmla="*/ 520 h 1196"/>
                    <a:gd name="T112" fmla="*/ 29 w 1316"/>
                    <a:gd name="T113" fmla="*/ 216 h 1196"/>
                    <a:gd name="T114" fmla="*/ 29 w 1316"/>
                    <a:gd name="T115" fmla="*/ 42 h 1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316" h="1196">
                      <a:moveTo>
                        <a:pt x="29" y="42"/>
                      </a:moveTo>
                      <a:lnTo>
                        <a:pt x="52" y="130"/>
                      </a:lnTo>
                      <a:lnTo>
                        <a:pt x="40" y="340"/>
                      </a:lnTo>
                      <a:lnTo>
                        <a:pt x="38" y="569"/>
                      </a:lnTo>
                      <a:lnTo>
                        <a:pt x="55" y="730"/>
                      </a:lnTo>
                      <a:lnTo>
                        <a:pt x="120" y="806"/>
                      </a:lnTo>
                      <a:lnTo>
                        <a:pt x="222" y="908"/>
                      </a:lnTo>
                      <a:lnTo>
                        <a:pt x="304" y="1005"/>
                      </a:lnTo>
                      <a:lnTo>
                        <a:pt x="378" y="1108"/>
                      </a:lnTo>
                      <a:lnTo>
                        <a:pt x="447" y="1167"/>
                      </a:lnTo>
                      <a:lnTo>
                        <a:pt x="453" y="1057"/>
                      </a:lnTo>
                      <a:lnTo>
                        <a:pt x="453" y="730"/>
                      </a:lnTo>
                      <a:lnTo>
                        <a:pt x="453" y="462"/>
                      </a:lnTo>
                      <a:lnTo>
                        <a:pt x="458" y="266"/>
                      </a:lnTo>
                      <a:lnTo>
                        <a:pt x="481" y="0"/>
                      </a:lnTo>
                      <a:lnTo>
                        <a:pt x="485" y="174"/>
                      </a:lnTo>
                      <a:lnTo>
                        <a:pt x="485" y="334"/>
                      </a:lnTo>
                      <a:lnTo>
                        <a:pt x="479" y="531"/>
                      </a:lnTo>
                      <a:lnTo>
                        <a:pt x="479" y="736"/>
                      </a:lnTo>
                      <a:lnTo>
                        <a:pt x="476" y="925"/>
                      </a:lnTo>
                      <a:lnTo>
                        <a:pt x="476" y="1143"/>
                      </a:lnTo>
                      <a:lnTo>
                        <a:pt x="567" y="1131"/>
                      </a:lnTo>
                      <a:lnTo>
                        <a:pt x="762" y="1064"/>
                      </a:lnTo>
                      <a:lnTo>
                        <a:pt x="881" y="1018"/>
                      </a:lnTo>
                      <a:lnTo>
                        <a:pt x="1010" y="971"/>
                      </a:lnTo>
                      <a:lnTo>
                        <a:pt x="1148" y="909"/>
                      </a:lnTo>
                      <a:lnTo>
                        <a:pt x="1253" y="875"/>
                      </a:lnTo>
                      <a:lnTo>
                        <a:pt x="1270" y="844"/>
                      </a:lnTo>
                      <a:lnTo>
                        <a:pt x="1285" y="818"/>
                      </a:lnTo>
                      <a:lnTo>
                        <a:pt x="1293" y="646"/>
                      </a:lnTo>
                      <a:lnTo>
                        <a:pt x="1291" y="443"/>
                      </a:lnTo>
                      <a:lnTo>
                        <a:pt x="1291" y="311"/>
                      </a:lnTo>
                      <a:lnTo>
                        <a:pt x="1293" y="197"/>
                      </a:lnTo>
                      <a:lnTo>
                        <a:pt x="1316" y="4"/>
                      </a:lnTo>
                      <a:lnTo>
                        <a:pt x="1316" y="220"/>
                      </a:lnTo>
                      <a:lnTo>
                        <a:pt x="1316" y="376"/>
                      </a:lnTo>
                      <a:lnTo>
                        <a:pt x="1316" y="598"/>
                      </a:lnTo>
                      <a:lnTo>
                        <a:pt x="1316" y="829"/>
                      </a:lnTo>
                      <a:lnTo>
                        <a:pt x="1303" y="885"/>
                      </a:lnTo>
                      <a:lnTo>
                        <a:pt x="1274" y="904"/>
                      </a:lnTo>
                      <a:lnTo>
                        <a:pt x="1190" y="925"/>
                      </a:lnTo>
                      <a:lnTo>
                        <a:pt x="1064" y="976"/>
                      </a:lnTo>
                      <a:lnTo>
                        <a:pt x="921" y="1036"/>
                      </a:lnTo>
                      <a:lnTo>
                        <a:pt x="777" y="1091"/>
                      </a:lnTo>
                      <a:lnTo>
                        <a:pt x="600" y="1150"/>
                      </a:lnTo>
                      <a:lnTo>
                        <a:pt x="479" y="1194"/>
                      </a:lnTo>
                      <a:lnTo>
                        <a:pt x="434" y="1196"/>
                      </a:lnTo>
                      <a:lnTo>
                        <a:pt x="390" y="1154"/>
                      </a:lnTo>
                      <a:lnTo>
                        <a:pt x="321" y="1081"/>
                      </a:lnTo>
                      <a:lnTo>
                        <a:pt x="256" y="984"/>
                      </a:lnTo>
                      <a:lnTo>
                        <a:pt x="187" y="908"/>
                      </a:lnTo>
                      <a:lnTo>
                        <a:pt x="97" y="823"/>
                      </a:lnTo>
                      <a:lnTo>
                        <a:pt x="44" y="770"/>
                      </a:lnTo>
                      <a:lnTo>
                        <a:pt x="6" y="730"/>
                      </a:lnTo>
                      <a:lnTo>
                        <a:pt x="0" y="674"/>
                      </a:lnTo>
                      <a:lnTo>
                        <a:pt x="17" y="520"/>
                      </a:lnTo>
                      <a:lnTo>
                        <a:pt x="29" y="216"/>
                      </a:lnTo>
                      <a:lnTo>
                        <a:pt x="29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2333" name="Freeform 109">
                  <a:extLst>
                    <a:ext uri="{FF2B5EF4-FFF2-40B4-BE49-F238E27FC236}">
                      <a16:creationId xmlns:a16="http://schemas.microsoft.com/office/drawing/2014/main" id="{20638868-C141-7EEE-A89E-713277857D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" y="0"/>
                  <a:ext cx="1320" cy="1122"/>
                </a:xfrm>
                <a:custGeom>
                  <a:avLst/>
                  <a:gdLst>
                    <a:gd name="T0" fmla="*/ 0 w 1320"/>
                    <a:gd name="T1" fmla="*/ 891 h 1122"/>
                    <a:gd name="T2" fmla="*/ 0 w 1320"/>
                    <a:gd name="T3" fmla="*/ 648 h 1122"/>
                    <a:gd name="T4" fmla="*/ 11 w 1320"/>
                    <a:gd name="T5" fmla="*/ 442 h 1122"/>
                    <a:gd name="T6" fmla="*/ 21 w 1320"/>
                    <a:gd name="T7" fmla="*/ 172 h 1122"/>
                    <a:gd name="T8" fmla="*/ 34 w 1320"/>
                    <a:gd name="T9" fmla="*/ 86 h 1122"/>
                    <a:gd name="T10" fmla="*/ 413 w 1320"/>
                    <a:gd name="T11" fmla="*/ 32 h 1122"/>
                    <a:gd name="T12" fmla="*/ 663 w 1320"/>
                    <a:gd name="T13" fmla="*/ 0 h 1122"/>
                    <a:gd name="T14" fmla="*/ 686 w 1320"/>
                    <a:gd name="T15" fmla="*/ 0 h 1122"/>
                    <a:gd name="T16" fmla="*/ 858 w 1320"/>
                    <a:gd name="T17" fmla="*/ 38 h 1122"/>
                    <a:gd name="T18" fmla="*/ 1074 w 1320"/>
                    <a:gd name="T19" fmla="*/ 96 h 1122"/>
                    <a:gd name="T20" fmla="*/ 1291 w 1320"/>
                    <a:gd name="T21" fmla="*/ 178 h 1122"/>
                    <a:gd name="T22" fmla="*/ 1310 w 1320"/>
                    <a:gd name="T23" fmla="*/ 199 h 1122"/>
                    <a:gd name="T24" fmla="*/ 1320 w 1320"/>
                    <a:gd name="T25" fmla="*/ 394 h 1122"/>
                    <a:gd name="T26" fmla="*/ 1310 w 1320"/>
                    <a:gd name="T27" fmla="*/ 637 h 1122"/>
                    <a:gd name="T28" fmla="*/ 1280 w 1320"/>
                    <a:gd name="T29" fmla="*/ 1122 h 1122"/>
                    <a:gd name="T30" fmla="*/ 1268 w 1320"/>
                    <a:gd name="T31" fmla="*/ 961 h 1122"/>
                    <a:gd name="T32" fmla="*/ 1276 w 1320"/>
                    <a:gd name="T33" fmla="*/ 700 h 1122"/>
                    <a:gd name="T34" fmla="*/ 1293 w 1320"/>
                    <a:gd name="T35" fmla="*/ 514 h 1122"/>
                    <a:gd name="T36" fmla="*/ 1293 w 1320"/>
                    <a:gd name="T37" fmla="*/ 262 h 1122"/>
                    <a:gd name="T38" fmla="*/ 1282 w 1320"/>
                    <a:gd name="T39" fmla="*/ 212 h 1122"/>
                    <a:gd name="T40" fmla="*/ 1104 w 1320"/>
                    <a:gd name="T41" fmla="*/ 256 h 1122"/>
                    <a:gd name="T42" fmla="*/ 886 w 1320"/>
                    <a:gd name="T43" fmla="*/ 331 h 1122"/>
                    <a:gd name="T44" fmla="*/ 665 w 1320"/>
                    <a:gd name="T45" fmla="*/ 401 h 1122"/>
                    <a:gd name="T46" fmla="*/ 502 w 1320"/>
                    <a:gd name="T47" fmla="*/ 451 h 1122"/>
                    <a:gd name="T48" fmla="*/ 491 w 1320"/>
                    <a:gd name="T49" fmla="*/ 497 h 1122"/>
                    <a:gd name="T50" fmla="*/ 468 w 1320"/>
                    <a:gd name="T51" fmla="*/ 694 h 1122"/>
                    <a:gd name="T52" fmla="*/ 457 w 1320"/>
                    <a:gd name="T53" fmla="*/ 870 h 1122"/>
                    <a:gd name="T54" fmla="*/ 447 w 1320"/>
                    <a:gd name="T55" fmla="*/ 1091 h 1122"/>
                    <a:gd name="T56" fmla="*/ 436 w 1320"/>
                    <a:gd name="T57" fmla="*/ 967 h 1122"/>
                    <a:gd name="T58" fmla="*/ 441 w 1320"/>
                    <a:gd name="T59" fmla="*/ 700 h 1122"/>
                    <a:gd name="T60" fmla="*/ 447 w 1320"/>
                    <a:gd name="T61" fmla="*/ 499 h 1122"/>
                    <a:gd name="T62" fmla="*/ 439 w 1320"/>
                    <a:gd name="T63" fmla="*/ 442 h 1122"/>
                    <a:gd name="T64" fmla="*/ 399 w 1320"/>
                    <a:gd name="T65" fmla="*/ 401 h 1122"/>
                    <a:gd name="T66" fmla="*/ 250 w 1320"/>
                    <a:gd name="T67" fmla="*/ 287 h 1122"/>
                    <a:gd name="T68" fmla="*/ 136 w 1320"/>
                    <a:gd name="T69" fmla="*/ 210 h 1122"/>
                    <a:gd name="T70" fmla="*/ 55 w 1320"/>
                    <a:gd name="T71" fmla="*/ 143 h 1122"/>
                    <a:gd name="T72" fmla="*/ 75 w 1320"/>
                    <a:gd name="T73" fmla="*/ 138 h 1122"/>
                    <a:gd name="T74" fmla="*/ 107 w 1320"/>
                    <a:gd name="T75" fmla="*/ 149 h 1122"/>
                    <a:gd name="T76" fmla="*/ 218 w 1320"/>
                    <a:gd name="T77" fmla="*/ 233 h 1122"/>
                    <a:gd name="T78" fmla="*/ 313 w 1320"/>
                    <a:gd name="T79" fmla="*/ 302 h 1122"/>
                    <a:gd name="T80" fmla="*/ 428 w 1320"/>
                    <a:gd name="T81" fmla="*/ 390 h 1122"/>
                    <a:gd name="T82" fmla="*/ 491 w 1320"/>
                    <a:gd name="T83" fmla="*/ 419 h 1122"/>
                    <a:gd name="T84" fmla="*/ 527 w 1320"/>
                    <a:gd name="T85" fmla="*/ 417 h 1122"/>
                    <a:gd name="T86" fmla="*/ 779 w 1320"/>
                    <a:gd name="T87" fmla="*/ 333 h 1122"/>
                    <a:gd name="T88" fmla="*/ 970 w 1320"/>
                    <a:gd name="T89" fmla="*/ 279 h 1122"/>
                    <a:gd name="T90" fmla="*/ 1171 w 1320"/>
                    <a:gd name="T91" fmla="*/ 212 h 1122"/>
                    <a:gd name="T92" fmla="*/ 1251 w 1320"/>
                    <a:gd name="T93" fmla="*/ 189 h 1122"/>
                    <a:gd name="T94" fmla="*/ 1068 w 1320"/>
                    <a:gd name="T95" fmla="*/ 113 h 1122"/>
                    <a:gd name="T96" fmla="*/ 869 w 1320"/>
                    <a:gd name="T97" fmla="*/ 63 h 1122"/>
                    <a:gd name="T98" fmla="*/ 674 w 1320"/>
                    <a:gd name="T99" fmla="*/ 23 h 1122"/>
                    <a:gd name="T100" fmla="*/ 441 w 1320"/>
                    <a:gd name="T101" fmla="*/ 44 h 1122"/>
                    <a:gd name="T102" fmla="*/ 222 w 1320"/>
                    <a:gd name="T103" fmla="*/ 78 h 1122"/>
                    <a:gd name="T104" fmla="*/ 52 w 1320"/>
                    <a:gd name="T105" fmla="*/ 115 h 1122"/>
                    <a:gd name="T106" fmla="*/ 46 w 1320"/>
                    <a:gd name="T107" fmla="*/ 229 h 1122"/>
                    <a:gd name="T108" fmla="*/ 34 w 1320"/>
                    <a:gd name="T109" fmla="*/ 407 h 1122"/>
                    <a:gd name="T110" fmla="*/ 29 w 1320"/>
                    <a:gd name="T111" fmla="*/ 617 h 1122"/>
                    <a:gd name="T112" fmla="*/ 15 w 1320"/>
                    <a:gd name="T113" fmla="*/ 763 h 1122"/>
                    <a:gd name="T114" fmla="*/ 17 w 1320"/>
                    <a:gd name="T115" fmla="*/ 933 h 1122"/>
                    <a:gd name="T116" fmla="*/ 0 w 1320"/>
                    <a:gd name="T117" fmla="*/ 891 h 1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320" h="1122">
                      <a:moveTo>
                        <a:pt x="0" y="891"/>
                      </a:moveTo>
                      <a:lnTo>
                        <a:pt x="0" y="648"/>
                      </a:lnTo>
                      <a:lnTo>
                        <a:pt x="11" y="442"/>
                      </a:lnTo>
                      <a:lnTo>
                        <a:pt x="21" y="172"/>
                      </a:lnTo>
                      <a:lnTo>
                        <a:pt x="34" y="86"/>
                      </a:lnTo>
                      <a:lnTo>
                        <a:pt x="413" y="32"/>
                      </a:lnTo>
                      <a:lnTo>
                        <a:pt x="663" y="0"/>
                      </a:lnTo>
                      <a:lnTo>
                        <a:pt x="686" y="0"/>
                      </a:lnTo>
                      <a:lnTo>
                        <a:pt x="858" y="38"/>
                      </a:lnTo>
                      <a:lnTo>
                        <a:pt x="1074" y="96"/>
                      </a:lnTo>
                      <a:lnTo>
                        <a:pt x="1291" y="178"/>
                      </a:lnTo>
                      <a:lnTo>
                        <a:pt x="1310" y="199"/>
                      </a:lnTo>
                      <a:lnTo>
                        <a:pt x="1320" y="394"/>
                      </a:lnTo>
                      <a:lnTo>
                        <a:pt x="1310" y="637"/>
                      </a:lnTo>
                      <a:lnTo>
                        <a:pt x="1280" y="1122"/>
                      </a:lnTo>
                      <a:lnTo>
                        <a:pt x="1268" y="961"/>
                      </a:lnTo>
                      <a:lnTo>
                        <a:pt x="1276" y="700"/>
                      </a:lnTo>
                      <a:lnTo>
                        <a:pt x="1293" y="514"/>
                      </a:lnTo>
                      <a:lnTo>
                        <a:pt x="1293" y="262"/>
                      </a:lnTo>
                      <a:lnTo>
                        <a:pt x="1282" y="212"/>
                      </a:lnTo>
                      <a:lnTo>
                        <a:pt x="1104" y="256"/>
                      </a:lnTo>
                      <a:lnTo>
                        <a:pt x="886" y="331"/>
                      </a:lnTo>
                      <a:lnTo>
                        <a:pt x="665" y="401"/>
                      </a:lnTo>
                      <a:lnTo>
                        <a:pt x="502" y="451"/>
                      </a:lnTo>
                      <a:lnTo>
                        <a:pt x="491" y="497"/>
                      </a:lnTo>
                      <a:lnTo>
                        <a:pt x="468" y="694"/>
                      </a:lnTo>
                      <a:lnTo>
                        <a:pt x="457" y="870"/>
                      </a:lnTo>
                      <a:lnTo>
                        <a:pt x="447" y="1091"/>
                      </a:lnTo>
                      <a:lnTo>
                        <a:pt x="436" y="967"/>
                      </a:lnTo>
                      <a:lnTo>
                        <a:pt x="441" y="700"/>
                      </a:lnTo>
                      <a:lnTo>
                        <a:pt x="447" y="499"/>
                      </a:lnTo>
                      <a:lnTo>
                        <a:pt x="439" y="442"/>
                      </a:lnTo>
                      <a:lnTo>
                        <a:pt x="399" y="401"/>
                      </a:lnTo>
                      <a:lnTo>
                        <a:pt x="250" y="287"/>
                      </a:lnTo>
                      <a:lnTo>
                        <a:pt x="136" y="210"/>
                      </a:lnTo>
                      <a:lnTo>
                        <a:pt x="55" y="143"/>
                      </a:lnTo>
                      <a:lnTo>
                        <a:pt x="75" y="138"/>
                      </a:lnTo>
                      <a:lnTo>
                        <a:pt x="107" y="149"/>
                      </a:lnTo>
                      <a:lnTo>
                        <a:pt x="218" y="233"/>
                      </a:lnTo>
                      <a:lnTo>
                        <a:pt x="313" y="302"/>
                      </a:lnTo>
                      <a:lnTo>
                        <a:pt x="428" y="390"/>
                      </a:lnTo>
                      <a:lnTo>
                        <a:pt x="491" y="419"/>
                      </a:lnTo>
                      <a:lnTo>
                        <a:pt x="527" y="417"/>
                      </a:lnTo>
                      <a:lnTo>
                        <a:pt x="779" y="333"/>
                      </a:lnTo>
                      <a:lnTo>
                        <a:pt x="970" y="279"/>
                      </a:lnTo>
                      <a:lnTo>
                        <a:pt x="1171" y="212"/>
                      </a:lnTo>
                      <a:lnTo>
                        <a:pt x="1251" y="189"/>
                      </a:lnTo>
                      <a:lnTo>
                        <a:pt x="1068" y="113"/>
                      </a:lnTo>
                      <a:lnTo>
                        <a:pt x="869" y="63"/>
                      </a:lnTo>
                      <a:lnTo>
                        <a:pt x="674" y="23"/>
                      </a:lnTo>
                      <a:lnTo>
                        <a:pt x="441" y="44"/>
                      </a:lnTo>
                      <a:lnTo>
                        <a:pt x="222" y="78"/>
                      </a:lnTo>
                      <a:lnTo>
                        <a:pt x="52" y="115"/>
                      </a:lnTo>
                      <a:lnTo>
                        <a:pt x="46" y="229"/>
                      </a:lnTo>
                      <a:lnTo>
                        <a:pt x="34" y="407"/>
                      </a:lnTo>
                      <a:lnTo>
                        <a:pt x="29" y="617"/>
                      </a:lnTo>
                      <a:lnTo>
                        <a:pt x="15" y="763"/>
                      </a:lnTo>
                      <a:lnTo>
                        <a:pt x="17" y="933"/>
                      </a:lnTo>
                      <a:lnTo>
                        <a:pt x="0" y="89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52334" name="Text Box 110">
            <a:extLst>
              <a:ext uri="{FF2B5EF4-FFF2-40B4-BE49-F238E27FC236}">
                <a16:creationId xmlns:a16="http://schemas.microsoft.com/office/drawing/2014/main" id="{614EE309-985E-4BE9-C243-9ADA6B7F2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5" y="5199063"/>
            <a:ext cx="387032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en-US" sz="2800" i="1">
                <a:latin typeface="Comic Sans MS" panose="030F0902030302020204" pitchFamily="66" charset="0"/>
              </a:rPr>
              <a:t>Interactive computing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5E9B655C-0C62-31AA-BBBC-5551989EC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Paradigm Shifts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AFE158C9-5442-F558-6A3A-6EEAF5BCBBC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r>
              <a:rPr lang="en-US" altLang="en-US"/>
              <a:t>Batch processing</a:t>
            </a:r>
          </a:p>
          <a:p>
            <a:r>
              <a:rPr lang="en-US" altLang="en-US"/>
              <a:t>Timesharing</a:t>
            </a:r>
          </a:p>
          <a:p>
            <a:r>
              <a:rPr lang="en-US" altLang="en-US">
                <a:solidFill>
                  <a:srgbClr val="FF0000"/>
                </a:solidFill>
              </a:rPr>
              <a:t>Networking</a:t>
            </a:r>
            <a:endParaRPr lang="en-US" altLang="en-US"/>
          </a:p>
          <a:p>
            <a:endParaRPr lang="en-US" altLang="en-US"/>
          </a:p>
        </p:txBody>
      </p:sp>
      <p:sp>
        <p:nvSpPr>
          <p:cNvPr id="57348" name="Freeform 4">
            <a:extLst>
              <a:ext uri="{FF2B5EF4-FFF2-40B4-BE49-F238E27FC236}">
                <a16:creationId xmlns:a16="http://schemas.microsoft.com/office/drawing/2014/main" id="{0B31188C-C404-1DC8-F862-3C9D079DF977}"/>
              </a:ext>
            </a:extLst>
          </p:cNvPr>
          <p:cNvSpPr>
            <a:spLocks/>
          </p:cNvSpPr>
          <p:nvPr/>
        </p:nvSpPr>
        <p:spPr bwMode="auto">
          <a:xfrm rot="1668064">
            <a:off x="6283325" y="4162425"/>
            <a:ext cx="815975" cy="269875"/>
          </a:xfrm>
          <a:custGeom>
            <a:avLst/>
            <a:gdLst>
              <a:gd name="T0" fmla="*/ 125 w 935"/>
              <a:gd name="T1" fmla="*/ 74 h 299"/>
              <a:gd name="T2" fmla="*/ 185 w 935"/>
              <a:gd name="T3" fmla="*/ 24 h 299"/>
              <a:gd name="T4" fmla="*/ 221 w 935"/>
              <a:gd name="T5" fmla="*/ 72 h 299"/>
              <a:gd name="T6" fmla="*/ 292 w 935"/>
              <a:gd name="T7" fmla="*/ 52 h 299"/>
              <a:gd name="T8" fmla="*/ 300 w 935"/>
              <a:gd name="T9" fmla="*/ 150 h 299"/>
              <a:gd name="T10" fmla="*/ 365 w 935"/>
              <a:gd name="T11" fmla="*/ 83 h 299"/>
              <a:gd name="T12" fmla="*/ 390 w 935"/>
              <a:gd name="T13" fmla="*/ 113 h 299"/>
              <a:gd name="T14" fmla="*/ 412 w 935"/>
              <a:gd name="T15" fmla="*/ 201 h 299"/>
              <a:gd name="T16" fmla="*/ 474 w 935"/>
              <a:gd name="T17" fmla="*/ 140 h 299"/>
              <a:gd name="T18" fmla="*/ 516 w 935"/>
              <a:gd name="T19" fmla="*/ 201 h 299"/>
              <a:gd name="T20" fmla="*/ 537 w 935"/>
              <a:gd name="T21" fmla="*/ 227 h 299"/>
              <a:gd name="T22" fmla="*/ 597 w 935"/>
              <a:gd name="T23" fmla="*/ 172 h 299"/>
              <a:gd name="T24" fmla="*/ 635 w 935"/>
              <a:gd name="T25" fmla="*/ 183 h 299"/>
              <a:gd name="T26" fmla="*/ 657 w 935"/>
              <a:gd name="T27" fmla="*/ 257 h 299"/>
              <a:gd name="T28" fmla="*/ 708 w 935"/>
              <a:gd name="T29" fmla="*/ 218 h 299"/>
              <a:gd name="T30" fmla="*/ 761 w 935"/>
              <a:gd name="T31" fmla="*/ 173 h 299"/>
              <a:gd name="T32" fmla="*/ 801 w 935"/>
              <a:gd name="T33" fmla="*/ 233 h 299"/>
              <a:gd name="T34" fmla="*/ 839 w 935"/>
              <a:gd name="T35" fmla="*/ 229 h 299"/>
              <a:gd name="T36" fmla="*/ 888 w 935"/>
              <a:gd name="T37" fmla="*/ 218 h 299"/>
              <a:gd name="T38" fmla="*/ 930 w 935"/>
              <a:gd name="T39" fmla="*/ 271 h 299"/>
              <a:gd name="T40" fmla="*/ 864 w 935"/>
              <a:gd name="T41" fmla="*/ 251 h 299"/>
              <a:gd name="T42" fmla="*/ 810 w 935"/>
              <a:gd name="T43" fmla="*/ 284 h 299"/>
              <a:gd name="T44" fmla="*/ 773 w 935"/>
              <a:gd name="T45" fmla="*/ 262 h 299"/>
              <a:gd name="T46" fmla="*/ 697 w 935"/>
              <a:gd name="T47" fmla="*/ 279 h 299"/>
              <a:gd name="T48" fmla="*/ 659 w 935"/>
              <a:gd name="T49" fmla="*/ 299 h 299"/>
              <a:gd name="T50" fmla="*/ 630 w 935"/>
              <a:gd name="T51" fmla="*/ 271 h 299"/>
              <a:gd name="T52" fmla="*/ 599 w 935"/>
              <a:gd name="T53" fmla="*/ 210 h 299"/>
              <a:gd name="T54" fmla="*/ 516 w 935"/>
              <a:gd name="T55" fmla="*/ 271 h 299"/>
              <a:gd name="T56" fmla="*/ 488 w 935"/>
              <a:gd name="T57" fmla="*/ 245 h 299"/>
              <a:gd name="T58" fmla="*/ 458 w 935"/>
              <a:gd name="T59" fmla="*/ 190 h 299"/>
              <a:gd name="T60" fmla="*/ 379 w 935"/>
              <a:gd name="T61" fmla="*/ 257 h 299"/>
              <a:gd name="T62" fmla="*/ 354 w 935"/>
              <a:gd name="T63" fmla="*/ 240 h 299"/>
              <a:gd name="T64" fmla="*/ 363 w 935"/>
              <a:gd name="T65" fmla="*/ 144 h 299"/>
              <a:gd name="T66" fmla="*/ 325 w 935"/>
              <a:gd name="T67" fmla="*/ 172 h 299"/>
              <a:gd name="T68" fmla="*/ 254 w 935"/>
              <a:gd name="T69" fmla="*/ 210 h 299"/>
              <a:gd name="T70" fmla="*/ 254 w 935"/>
              <a:gd name="T71" fmla="*/ 146 h 299"/>
              <a:gd name="T72" fmla="*/ 207 w 935"/>
              <a:gd name="T73" fmla="*/ 133 h 299"/>
              <a:gd name="T74" fmla="*/ 123 w 935"/>
              <a:gd name="T75" fmla="*/ 144 h 299"/>
              <a:gd name="T76" fmla="*/ 69 w 935"/>
              <a:gd name="T77" fmla="*/ 79 h 299"/>
              <a:gd name="T78" fmla="*/ 0 w 935"/>
              <a:gd name="T79" fmla="*/ 1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35" h="299">
                <a:moveTo>
                  <a:pt x="25" y="0"/>
                </a:moveTo>
                <a:lnTo>
                  <a:pt x="125" y="74"/>
                </a:lnTo>
                <a:lnTo>
                  <a:pt x="153" y="72"/>
                </a:lnTo>
                <a:lnTo>
                  <a:pt x="185" y="24"/>
                </a:lnTo>
                <a:lnTo>
                  <a:pt x="218" y="50"/>
                </a:lnTo>
                <a:lnTo>
                  <a:pt x="221" y="72"/>
                </a:lnTo>
                <a:lnTo>
                  <a:pt x="260" y="33"/>
                </a:lnTo>
                <a:lnTo>
                  <a:pt x="292" y="52"/>
                </a:lnTo>
                <a:lnTo>
                  <a:pt x="289" y="161"/>
                </a:lnTo>
                <a:lnTo>
                  <a:pt x="300" y="150"/>
                </a:lnTo>
                <a:lnTo>
                  <a:pt x="352" y="89"/>
                </a:lnTo>
                <a:lnTo>
                  <a:pt x="365" y="83"/>
                </a:lnTo>
                <a:lnTo>
                  <a:pt x="385" y="94"/>
                </a:lnTo>
                <a:lnTo>
                  <a:pt x="390" y="113"/>
                </a:lnTo>
                <a:lnTo>
                  <a:pt x="396" y="212"/>
                </a:lnTo>
                <a:lnTo>
                  <a:pt x="412" y="201"/>
                </a:lnTo>
                <a:lnTo>
                  <a:pt x="461" y="144"/>
                </a:lnTo>
                <a:lnTo>
                  <a:pt x="474" y="140"/>
                </a:lnTo>
                <a:lnTo>
                  <a:pt x="494" y="150"/>
                </a:lnTo>
                <a:lnTo>
                  <a:pt x="516" y="201"/>
                </a:lnTo>
                <a:lnTo>
                  <a:pt x="516" y="223"/>
                </a:lnTo>
                <a:lnTo>
                  <a:pt x="537" y="227"/>
                </a:lnTo>
                <a:lnTo>
                  <a:pt x="548" y="218"/>
                </a:lnTo>
                <a:lnTo>
                  <a:pt x="597" y="172"/>
                </a:lnTo>
                <a:lnTo>
                  <a:pt x="615" y="166"/>
                </a:lnTo>
                <a:lnTo>
                  <a:pt x="635" y="183"/>
                </a:lnTo>
                <a:lnTo>
                  <a:pt x="643" y="218"/>
                </a:lnTo>
                <a:lnTo>
                  <a:pt x="657" y="257"/>
                </a:lnTo>
                <a:lnTo>
                  <a:pt x="670" y="257"/>
                </a:lnTo>
                <a:lnTo>
                  <a:pt x="708" y="218"/>
                </a:lnTo>
                <a:lnTo>
                  <a:pt x="744" y="177"/>
                </a:lnTo>
                <a:lnTo>
                  <a:pt x="761" y="173"/>
                </a:lnTo>
                <a:lnTo>
                  <a:pt x="782" y="177"/>
                </a:lnTo>
                <a:lnTo>
                  <a:pt x="801" y="233"/>
                </a:lnTo>
                <a:lnTo>
                  <a:pt x="817" y="240"/>
                </a:lnTo>
                <a:lnTo>
                  <a:pt x="839" y="229"/>
                </a:lnTo>
                <a:lnTo>
                  <a:pt x="866" y="212"/>
                </a:lnTo>
                <a:lnTo>
                  <a:pt x="888" y="218"/>
                </a:lnTo>
                <a:lnTo>
                  <a:pt x="935" y="260"/>
                </a:lnTo>
                <a:lnTo>
                  <a:pt x="930" y="271"/>
                </a:lnTo>
                <a:lnTo>
                  <a:pt x="893" y="284"/>
                </a:lnTo>
                <a:lnTo>
                  <a:pt x="864" y="251"/>
                </a:lnTo>
                <a:lnTo>
                  <a:pt x="850" y="255"/>
                </a:lnTo>
                <a:lnTo>
                  <a:pt x="810" y="284"/>
                </a:lnTo>
                <a:lnTo>
                  <a:pt x="788" y="279"/>
                </a:lnTo>
                <a:lnTo>
                  <a:pt x="773" y="262"/>
                </a:lnTo>
                <a:lnTo>
                  <a:pt x="755" y="212"/>
                </a:lnTo>
                <a:lnTo>
                  <a:pt x="697" y="279"/>
                </a:lnTo>
                <a:lnTo>
                  <a:pt x="679" y="299"/>
                </a:lnTo>
                <a:lnTo>
                  <a:pt x="659" y="299"/>
                </a:lnTo>
                <a:lnTo>
                  <a:pt x="635" y="290"/>
                </a:lnTo>
                <a:lnTo>
                  <a:pt x="630" y="271"/>
                </a:lnTo>
                <a:lnTo>
                  <a:pt x="608" y="210"/>
                </a:lnTo>
                <a:lnTo>
                  <a:pt x="599" y="210"/>
                </a:lnTo>
                <a:lnTo>
                  <a:pt x="545" y="266"/>
                </a:lnTo>
                <a:lnTo>
                  <a:pt x="516" y="271"/>
                </a:lnTo>
                <a:lnTo>
                  <a:pt x="496" y="266"/>
                </a:lnTo>
                <a:lnTo>
                  <a:pt x="488" y="245"/>
                </a:lnTo>
                <a:lnTo>
                  <a:pt x="472" y="196"/>
                </a:lnTo>
                <a:lnTo>
                  <a:pt x="458" y="190"/>
                </a:lnTo>
                <a:lnTo>
                  <a:pt x="414" y="244"/>
                </a:lnTo>
                <a:lnTo>
                  <a:pt x="379" y="257"/>
                </a:lnTo>
                <a:lnTo>
                  <a:pt x="365" y="255"/>
                </a:lnTo>
                <a:lnTo>
                  <a:pt x="354" y="240"/>
                </a:lnTo>
                <a:lnTo>
                  <a:pt x="359" y="179"/>
                </a:lnTo>
                <a:lnTo>
                  <a:pt x="363" y="144"/>
                </a:lnTo>
                <a:lnTo>
                  <a:pt x="352" y="138"/>
                </a:lnTo>
                <a:lnTo>
                  <a:pt x="325" y="172"/>
                </a:lnTo>
                <a:lnTo>
                  <a:pt x="281" y="207"/>
                </a:lnTo>
                <a:lnTo>
                  <a:pt x="254" y="210"/>
                </a:lnTo>
                <a:lnTo>
                  <a:pt x="243" y="188"/>
                </a:lnTo>
                <a:lnTo>
                  <a:pt x="254" y="146"/>
                </a:lnTo>
                <a:lnTo>
                  <a:pt x="261" y="89"/>
                </a:lnTo>
                <a:lnTo>
                  <a:pt x="207" y="133"/>
                </a:lnTo>
                <a:lnTo>
                  <a:pt x="151" y="161"/>
                </a:lnTo>
                <a:lnTo>
                  <a:pt x="123" y="144"/>
                </a:lnTo>
                <a:lnTo>
                  <a:pt x="123" y="107"/>
                </a:lnTo>
                <a:lnTo>
                  <a:pt x="69" y="79"/>
                </a:lnTo>
                <a:lnTo>
                  <a:pt x="16" y="39"/>
                </a:lnTo>
                <a:lnTo>
                  <a:pt x="0" y="18"/>
                </a:lnTo>
                <a:lnTo>
                  <a:pt x="2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7349" name="Group 5">
            <a:extLst>
              <a:ext uri="{FF2B5EF4-FFF2-40B4-BE49-F238E27FC236}">
                <a16:creationId xmlns:a16="http://schemas.microsoft.com/office/drawing/2014/main" id="{5B3FEF32-0454-665A-71F5-080A118F7B3C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743700" y="4379913"/>
            <a:ext cx="1254125" cy="1103312"/>
            <a:chOff x="3983" y="2787"/>
            <a:chExt cx="1436" cy="1223"/>
          </a:xfrm>
        </p:grpSpPr>
        <p:grpSp>
          <p:nvGrpSpPr>
            <p:cNvPr id="57350" name="Group 6">
              <a:extLst>
                <a:ext uri="{FF2B5EF4-FFF2-40B4-BE49-F238E27FC236}">
                  <a16:creationId xmlns:a16="http://schemas.microsoft.com/office/drawing/2014/main" id="{AA5B1858-7D71-ADCC-04D3-6E87765310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97" y="2787"/>
              <a:ext cx="922" cy="983"/>
              <a:chOff x="4497" y="2787"/>
              <a:chExt cx="922" cy="983"/>
            </a:xfrm>
          </p:grpSpPr>
          <p:sp>
            <p:nvSpPr>
              <p:cNvPr id="57351" name="Freeform 7">
                <a:extLst>
                  <a:ext uri="{FF2B5EF4-FFF2-40B4-BE49-F238E27FC236}">
                    <a16:creationId xmlns:a16="http://schemas.microsoft.com/office/drawing/2014/main" id="{2BDDC905-388C-6C78-3733-4D21F0612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3" y="2795"/>
                <a:ext cx="901" cy="965"/>
              </a:xfrm>
              <a:custGeom>
                <a:avLst/>
                <a:gdLst>
                  <a:gd name="T0" fmla="*/ 186 w 901"/>
                  <a:gd name="T1" fmla="*/ 585 h 965"/>
                  <a:gd name="T2" fmla="*/ 109 w 901"/>
                  <a:gd name="T3" fmla="*/ 634 h 965"/>
                  <a:gd name="T4" fmla="*/ 14 w 901"/>
                  <a:gd name="T5" fmla="*/ 696 h 965"/>
                  <a:gd name="T6" fmla="*/ 4 w 901"/>
                  <a:gd name="T7" fmla="*/ 758 h 965"/>
                  <a:gd name="T8" fmla="*/ 0 w 901"/>
                  <a:gd name="T9" fmla="*/ 875 h 965"/>
                  <a:gd name="T10" fmla="*/ 142 w 901"/>
                  <a:gd name="T11" fmla="*/ 891 h 965"/>
                  <a:gd name="T12" fmla="*/ 302 w 901"/>
                  <a:gd name="T13" fmla="*/ 899 h 965"/>
                  <a:gd name="T14" fmla="*/ 539 w 901"/>
                  <a:gd name="T15" fmla="*/ 933 h 965"/>
                  <a:gd name="T16" fmla="*/ 714 w 901"/>
                  <a:gd name="T17" fmla="*/ 965 h 965"/>
                  <a:gd name="T18" fmla="*/ 794 w 901"/>
                  <a:gd name="T19" fmla="*/ 862 h 965"/>
                  <a:gd name="T20" fmla="*/ 901 w 901"/>
                  <a:gd name="T21" fmla="*/ 652 h 965"/>
                  <a:gd name="T22" fmla="*/ 898 w 901"/>
                  <a:gd name="T23" fmla="*/ 584 h 965"/>
                  <a:gd name="T24" fmla="*/ 875 w 901"/>
                  <a:gd name="T25" fmla="*/ 553 h 965"/>
                  <a:gd name="T26" fmla="*/ 795 w 901"/>
                  <a:gd name="T27" fmla="*/ 545 h 965"/>
                  <a:gd name="T28" fmla="*/ 860 w 901"/>
                  <a:gd name="T29" fmla="*/ 382 h 965"/>
                  <a:gd name="T30" fmla="*/ 873 w 901"/>
                  <a:gd name="T31" fmla="*/ 331 h 965"/>
                  <a:gd name="T32" fmla="*/ 875 w 901"/>
                  <a:gd name="T33" fmla="*/ 198 h 965"/>
                  <a:gd name="T34" fmla="*/ 871 w 901"/>
                  <a:gd name="T35" fmla="*/ 99 h 965"/>
                  <a:gd name="T36" fmla="*/ 846 w 901"/>
                  <a:gd name="T37" fmla="*/ 50 h 965"/>
                  <a:gd name="T38" fmla="*/ 820 w 901"/>
                  <a:gd name="T39" fmla="*/ 47 h 965"/>
                  <a:gd name="T40" fmla="*/ 756 w 901"/>
                  <a:gd name="T41" fmla="*/ 47 h 965"/>
                  <a:gd name="T42" fmla="*/ 651 w 901"/>
                  <a:gd name="T43" fmla="*/ 36 h 965"/>
                  <a:gd name="T44" fmla="*/ 585 w 901"/>
                  <a:gd name="T45" fmla="*/ 16 h 965"/>
                  <a:gd name="T46" fmla="*/ 513 w 901"/>
                  <a:gd name="T47" fmla="*/ 0 h 965"/>
                  <a:gd name="T48" fmla="*/ 484 w 901"/>
                  <a:gd name="T49" fmla="*/ 3 h 965"/>
                  <a:gd name="T50" fmla="*/ 416 w 901"/>
                  <a:gd name="T51" fmla="*/ 21 h 965"/>
                  <a:gd name="T52" fmla="*/ 322 w 901"/>
                  <a:gd name="T53" fmla="*/ 31 h 965"/>
                  <a:gd name="T54" fmla="*/ 198 w 901"/>
                  <a:gd name="T55" fmla="*/ 53 h 965"/>
                  <a:gd name="T56" fmla="*/ 150 w 901"/>
                  <a:gd name="T57" fmla="*/ 73 h 965"/>
                  <a:gd name="T58" fmla="*/ 102 w 901"/>
                  <a:gd name="T59" fmla="*/ 110 h 965"/>
                  <a:gd name="T60" fmla="*/ 84 w 901"/>
                  <a:gd name="T61" fmla="*/ 173 h 965"/>
                  <a:gd name="T62" fmla="*/ 68 w 901"/>
                  <a:gd name="T63" fmla="*/ 279 h 965"/>
                  <a:gd name="T64" fmla="*/ 52 w 901"/>
                  <a:gd name="T65" fmla="*/ 406 h 965"/>
                  <a:gd name="T66" fmla="*/ 49 w 901"/>
                  <a:gd name="T67" fmla="*/ 482 h 965"/>
                  <a:gd name="T68" fmla="*/ 60 w 901"/>
                  <a:gd name="T69" fmla="*/ 528 h 965"/>
                  <a:gd name="T70" fmla="*/ 83 w 901"/>
                  <a:gd name="T71" fmla="*/ 555 h 965"/>
                  <a:gd name="T72" fmla="*/ 114 w 901"/>
                  <a:gd name="T73" fmla="*/ 569 h 965"/>
                  <a:gd name="T74" fmla="*/ 186 w 901"/>
                  <a:gd name="T75" fmla="*/ 585 h 9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01" h="965">
                    <a:moveTo>
                      <a:pt x="186" y="585"/>
                    </a:moveTo>
                    <a:lnTo>
                      <a:pt x="109" y="634"/>
                    </a:lnTo>
                    <a:lnTo>
                      <a:pt x="14" y="696"/>
                    </a:lnTo>
                    <a:lnTo>
                      <a:pt x="4" y="758"/>
                    </a:lnTo>
                    <a:lnTo>
                      <a:pt x="0" y="875"/>
                    </a:lnTo>
                    <a:lnTo>
                      <a:pt x="142" y="891"/>
                    </a:lnTo>
                    <a:lnTo>
                      <a:pt x="302" y="899"/>
                    </a:lnTo>
                    <a:lnTo>
                      <a:pt x="539" y="933"/>
                    </a:lnTo>
                    <a:lnTo>
                      <a:pt x="714" y="965"/>
                    </a:lnTo>
                    <a:lnTo>
                      <a:pt x="794" y="862"/>
                    </a:lnTo>
                    <a:lnTo>
                      <a:pt x="901" y="652"/>
                    </a:lnTo>
                    <a:lnTo>
                      <a:pt x="898" y="584"/>
                    </a:lnTo>
                    <a:lnTo>
                      <a:pt x="875" y="553"/>
                    </a:lnTo>
                    <a:lnTo>
                      <a:pt x="795" y="545"/>
                    </a:lnTo>
                    <a:lnTo>
                      <a:pt x="860" y="382"/>
                    </a:lnTo>
                    <a:lnTo>
                      <a:pt x="873" y="331"/>
                    </a:lnTo>
                    <a:lnTo>
                      <a:pt x="875" y="198"/>
                    </a:lnTo>
                    <a:lnTo>
                      <a:pt x="871" y="99"/>
                    </a:lnTo>
                    <a:lnTo>
                      <a:pt x="846" y="50"/>
                    </a:lnTo>
                    <a:lnTo>
                      <a:pt x="820" y="47"/>
                    </a:lnTo>
                    <a:lnTo>
                      <a:pt x="756" y="47"/>
                    </a:lnTo>
                    <a:lnTo>
                      <a:pt x="651" y="36"/>
                    </a:lnTo>
                    <a:lnTo>
                      <a:pt x="585" y="16"/>
                    </a:lnTo>
                    <a:lnTo>
                      <a:pt x="513" y="0"/>
                    </a:lnTo>
                    <a:lnTo>
                      <a:pt x="484" y="3"/>
                    </a:lnTo>
                    <a:lnTo>
                      <a:pt x="416" y="21"/>
                    </a:lnTo>
                    <a:lnTo>
                      <a:pt x="322" y="31"/>
                    </a:lnTo>
                    <a:lnTo>
                      <a:pt x="198" y="53"/>
                    </a:lnTo>
                    <a:lnTo>
                      <a:pt x="150" y="73"/>
                    </a:lnTo>
                    <a:lnTo>
                      <a:pt x="102" y="110"/>
                    </a:lnTo>
                    <a:lnTo>
                      <a:pt x="84" y="173"/>
                    </a:lnTo>
                    <a:lnTo>
                      <a:pt x="68" y="279"/>
                    </a:lnTo>
                    <a:lnTo>
                      <a:pt x="52" y="406"/>
                    </a:lnTo>
                    <a:lnTo>
                      <a:pt x="49" y="482"/>
                    </a:lnTo>
                    <a:lnTo>
                      <a:pt x="60" y="528"/>
                    </a:lnTo>
                    <a:lnTo>
                      <a:pt x="83" y="555"/>
                    </a:lnTo>
                    <a:lnTo>
                      <a:pt x="114" y="569"/>
                    </a:lnTo>
                    <a:lnTo>
                      <a:pt x="186" y="585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52" name="Freeform 8">
                <a:extLst>
                  <a:ext uri="{FF2B5EF4-FFF2-40B4-BE49-F238E27FC236}">
                    <a16:creationId xmlns:a16="http://schemas.microsoft.com/office/drawing/2014/main" id="{427139EC-C44D-3F33-BCB8-BE1A2BD520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2" y="2928"/>
                <a:ext cx="500" cy="448"/>
              </a:xfrm>
              <a:custGeom>
                <a:avLst/>
                <a:gdLst>
                  <a:gd name="T0" fmla="*/ 24 w 500"/>
                  <a:gd name="T1" fmla="*/ 92 h 448"/>
                  <a:gd name="T2" fmla="*/ 41 w 500"/>
                  <a:gd name="T3" fmla="*/ 21 h 448"/>
                  <a:gd name="T4" fmla="*/ 56 w 500"/>
                  <a:gd name="T5" fmla="*/ 3 h 448"/>
                  <a:gd name="T6" fmla="*/ 87 w 500"/>
                  <a:gd name="T7" fmla="*/ 0 h 448"/>
                  <a:gd name="T8" fmla="*/ 215 w 500"/>
                  <a:gd name="T9" fmla="*/ 16 h 448"/>
                  <a:gd name="T10" fmla="*/ 371 w 500"/>
                  <a:gd name="T11" fmla="*/ 39 h 448"/>
                  <a:gd name="T12" fmla="*/ 462 w 500"/>
                  <a:gd name="T13" fmla="*/ 55 h 448"/>
                  <a:gd name="T14" fmla="*/ 482 w 500"/>
                  <a:gd name="T15" fmla="*/ 72 h 448"/>
                  <a:gd name="T16" fmla="*/ 493 w 500"/>
                  <a:gd name="T17" fmla="*/ 102 h 448"/>
                  <a:gd name="T18" fmla="*/ 498 w 500"/>
                  <a:gd name="T19" fmla="*/ 219 h 448"/>
                  <a:gd name="T20" fmla="*/ 500 w 500"/>
                  <a:gd name="T21" fmla="*/ 348 h 448"/>
                  <a:gd name="T22" fmla="*/ 493 w 500"/>
                  <a:gd name="T23" fmla="*/ 430 h 448"/>
                  <a:gd name="T24" fmla="*/ 482 w 500"/>
                  <a:gd name="T25" fmla="*/ 444 h 448"/>
                  <a:gd name="T26" fmla="*/ 453 w 500"/>
                  <a:gd name="T27" fmla="*/ 448 h 448"/>
                  <a:gd name="T28" fmla="*/ 319 w 500"/>
                  <a:gd name="T29" fmla="*/ 424 h 448"/>
                  <a:gd name="T30" fmla="*/ 117 w 500"/>
                  <a:gd name="T31" fmla="*/ 382 h 448"/>
                  <a:gd name="T32" fmla="*/ 16 w 500"/>
                  <a:gd name="T33" fmla="*/ 355 h 448"/>
                  <a:gd name="T34" fmla="*/ 3 w 500"/>
                  <a:gd name="T35" fmla="*/ 333 h 448"/>
                  <a:gd name="T36" fmla="*/ 0 w 500"/>
                  <a:gd name="T37" fmla="*/ 289 h 448"/>
                  <a:gd name="T38" fmla="*/ 6 w 500"/>
                  <a:gd name="T39" fmla="*/ 189 h 448"/>
                  <a:gd name="T40" fmla="*/ 24 w 500"/>
                  <a:gd name="T41" fmla="*/ 92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0" h="448">
                    <a:moveTo>
                      <a:pt x="24" y="92"/>
                    </a:moveTo>
                    <a:lnTo>
                      <a:pt x="41" y="21"/>
                    </a:lnTo>
                    <a:lnTo>
                      <a:pt x="56" y="3"/>
                    </a:lnTo>
                    <a:lnTo>
                      <a:pt x="87" y="0"/>
                    </a:lnTo>
                    <a:lnTo>
                      <a:pt x="215" y="16"/>
                    </a:lnTo>
                    <a:lnTo>
                      <a:pt x="371" y="39"/>
                    </a:lnTo>
                    <a:lnTo>
                      <a:pt x="462" y="55"/>
                    </a:lnTo>
                    <a:lnTo>
                      <a:pt x="482" y="72"/>
                    </a:lnTo>
                    <a:lnTo>
                      <a:pt x="493" y="102"/>
                    </a:lnTo>
                    <a:lnTo>
                      <a:pt x="498" y="219"/>
                    </a:lnTo>
                    <a:lnTo>
                      <a:pt x="500" y="348"/>
                    </a:lnTo>
                    <a:lnTo>
                      <a:pt x="493" y="430"/>
                    </a:lnTo>
                    <a:lnTo>
                      <a:pt x="482" y="444"/>
                    </a:lnTo>
                    <a:lnTo>
                      <a:pt x="453" y="448"/>
                    </a:lnTo>
                    <a:lnTo>
                      <a:pt x="319" y="424"/>
                    </a:lnTo>
                    <a:lnTo>
                      <a:pt x="117" y="382"/>
                    </a:lnTo>
                    <a:lnTo>
                      <a:pt x="16" y="355"/>
                    </a:lnTo>
                    <a:lnTo>
                      <a:pt x="3" y="333"/>
                    </a:lnTo>
                    <a:lnTo>
                      <a:pt x="0" y="289"/>
                    </a:lnTo>
                    <a:lnTo>
                      <a:pt x="6" y="189"/>
                    </a:lnTo>
                    <a:lnTo>
                      <a:pt x="24" y="92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7353" name="Group 9">
                <a:extLst>
                  <a:ext uri="{FF2B5EF4-FFF2-40B4-BE49-F238E27FC236}">
                    <a16:creationId xmlns:a16="http://schemas.microsoft.com/office/drawing/2014/main" id="{AEF2A534-C9CC-93C6-B437-CCB1B769B3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97" y="2787"/>
                <a:ext cx="922" cy="983"/>
                <a:chOff x="4497" y="2787"/>
                <a:chExt cx="922" cy="983"/>
              </a:xfrm>
            </p:grpSpPr>
            <p:sp>
              <p:nvSpPr>
                <p:cNvPr id="57354" name="Freeform 10">
                  <a:extLst>
                    <a:ext uri="{FF2B5EF4-FFF2-40B4-BE49-F238E27FC236}">
                      <a16:creationId xmlns:a16="http://schemas.microsoft.com/office/drawing/2014/main" id="{2FD209F9-B031-21F2-10C7-20E0135009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97" y="3334"/>
                  <a:ext cx="922" cy="436"/>
                </a:xfrm>
                <a:custGeom>
                  <a:avLst/>
                  <a:gdLst>
                    <a:gd name="T0" fmla="*/ 15 w 922"/>
                    <a:gd name="T1" fmla="*/ 153 h 436"/>
                    <a:gd name="T2" fmla="*/ 139 w 922"/>
                    <a:gd name="T3" fmla="*/ 76 h 436"/>
                    <a:gd name="T4" fmla="*/ 139 w 922"/>
                    <a:gd name="T5" fmla="*/ 98 h 436"/>
                    <a:gd name="T6" fmla="*/ 54 w 922"/>
                    <a:gd name="T7" fmla="*/ 154 h 436"/>
                    <a:gd name="T8" fmla="*/ 186 w 922"/>
                    <a:gd name="T9" fmla="*/ 168 h 436"/>
                    <a:gd name="T10" fmla="*/ 460 w 922"/>
                    <a:gd name="T11" fmla="*/ 215 h 436"/>
                    <a:gd name="T12" fmla="*/ 607 w 922"/>
                    <a:gd name="T13" fmla="*/ 227 h 436"/>
                    <a:gd name="T14" fmla="*/ 701 w 922"/>
                    <a:gd name="T15" fmla="*/ 224 h 436"/>
                    <a:gd name="T16" fmla="*/ 727 w 922"/>
                    <a:gd name="T17" fmla="*/ 221 h 436"/>
                    <a:gd name="T18" fmla="*/ 869 w 922"/>
                    <a:gd name="T19" fmla="*/ 22 h 436"/>
                    <a:gd name="T20" fmla="*/ 821 w 922"/>
                    <a:gd name="T21" fmla="*/ 0 h 436"/>
                    <a:gd name="T22" fmla="*/ 896 w 922"/>
                    <a:gd name="T23" fmla="*/ 0 h 436"/>
                    <a:gd name="T24" fmla="*/ 922 w 922"/>
                    <a:gd name="T25" fmla="*/ 28 h 436"/>
                    <a:gd name="T26" fmla="*/ 921 w 922"/>
                    <a:gd name="T27" fmla="*/ 110 h 436"/>
                    <a:gd name="T28" fmla="*/ 889 w 922"/>
                    <a:gd name="T29" fmla="*/ 172 h 436"/>
                    <a:gd name="T30" fmla="*/ 786 w 922"/>
                    <a:gd name="T31" fmla="*/ 373 h 436"/>
                    <a:gd name="T32" fmla="*/ 742 w 922"/>
                    <a:gd name="T33" fmla="*/ 433 h 436"/>
                    <a:gd name="T34" fmla="*/ 712 w 922"/>
                    <a:gd name="T35" fmla="*/ 436 h 436"/>
                    <a:gd name="T36" fmla="*/ 490 w 922"/>
                    <a:gd name="T37" fmla="*/ 396 h 436"/>
                    <a:gd name="T38" fmla="*/ 256 w 922"/>
                    <a:gd name="T39" fmla="*/ 365 h 436"/>
                    <a:gd name="T40" fmla="*/ 34 w 922"/>
                    <a:gd name="T41" fmla="*/ 346 h 436"/>
                    <a:gd name="T42" fmla="*/ 0 w 922"/>
                    <a:gd name="T43" fmla="*/ 343 h 436"/>
                    <a:gd name="T44" fmla="*/ 7 w 922"/>
                    <a:gd name="T45" fmla="*/ 280 h 436"/>
                    <a:gd name="T46" fmla="*/ 12 w 922"/>
                    <a:gd name="T47" fmla="*/ 218 h 436"/>
                    <a:gd name="T48" fmla="*/ 16 w 922"/>
                    <a:gd name="T49" fmla="*/ 184 h 436"/>
                    <a:gd name="T50" fmla="*/ 31 w 922"/>
                    <a:gd name="T51" fmla="*/ 208 h 436"/>
                    <a:gd name="T52" fmla="*/ 27 w 922"/>
                    <a:gd name="T53" fmla="*/ 260 h 436"/>
                    <a:gd name="T54" fmla="*/ 26 w 922"/>
                    <a:gd name="T55" fmla="*/ 313 h 436"/>
                    <a:gd name="T56" fmla="*/ 87 w 922"/>
                    <a:gd name="T57" fmla="*/ 333 h 436"/>
                    <a:gd name="T58" fmla="*/ 234 w 922"/>
                    <a:gd name="T59" fmla="*/ 342 h 436"/>
                    <a:gd name="T60" fmla="*/ 359 w 922"/>
                    <a:gd name="T61" fmla="*/ 351 h 436"/>
                    <a:gd name="T62" fmla="*/ 462 w 922"/>
                    <a:gd name="T63" fmla="*/ 368 h 436"/>
                    <a:gd name="T64" fmla="*/ 615 w 922"/>
                    <a:gd name="T65" fmla="*/ 393 h 436"/>
                    <a:gd name="T66" fmla="*/ 713 w 922"/>
                    <a:gd name="T67" fmla="*/ 407 h 436"/>
                    <a:gd name="T68" fmla="*/ 721 w 922"/>
                    <a:gd name="T69" fmla="*/ 380 h 436"/>
                    <a:gd name="T70" fmla="*/ 721 w 922"/>
                    <a:gd name="T71" fmla="*/ 318 h 436"/>
                    <a:gd name="T72" fmla="*/ 723 w 922"/>
                    <a:gd name="T73" fmla="*/ 250 h 436"/>
                    <a:gd name="T74" fmla="*/ 734 w 922"/>
                    <a:gd name="T75" fmla="*/ 268 h 436"/>
                    <a:gd name="T76" fmla="*/ 736 w 922"/>
                    <a:gd name="T77" fmla="*/ 344 h 436"/>
                    <a:gd name="T78" fmla="*/ 744 w 922"/>
                    <a:gd name="T79" fmla="*/ 384 h 436"/>
                    <a:gd name="T80" fmla="*/ 764 w 922"/>
                    <a:gd name="T81" fmla="*/ 367 h 436"/>
                    <a:gd name="T82" fmla="*/ 801 w 922"/>
                    <a:gd name="T83" fmla="*/ 298 h 436"/>
                    <a:gd name="T84" fmla="*/ 856 w 922"/>
                    <a:gd name="T85" fmla="*/ 200 h 436"/>
                    <a:gd name="T86" fmla="*/ 897 w 922"/>
                    <a:gd name="T87" fmla="*/ 120 h 436"/>
                    <a:gd name="T88" fmla="*/ 906 w 922"/>
                    <a:gd name="T89" fmla="*/ 97 h 436"/>
                    <a:gd name="T90" fmla="*/ 901 w 922"/>
                    <a:gd name="T91" fmla="*/ 36 h 436"/>
                    <a:gd name="T92" fmla="*/ 888 w 922"/>
                    <a:gd name="T93" fmla="*/ 28 h 436"/>
                    <a:gd name="T94" fmla="*/ 848 w 922"/>
                    <a:gd name="T95" fmla="*/ 94 h 436"/>
                    <a:gd name="T96" fmla="*/ 782 w 922"/>
                    <a:gd name="T97" fmla="*/ 177 h 436"/>
                    <a:gd name="T98" fmla="*/ 732 w 922"/>
                    <a:gd name="T99" fmla="*/ 242 h 436"/>
                    <a:gd name="T100" fmla="*/ 693 w 922"/>
                    <a:gd name="T101" fmla="*/ 247 h 436"/>
                    <a:gd name="T102" fmla="*/ 559 w 922"/>
                    <a:gd name="T103" fmla="*/ 243 h 436"/>
                    <a:gd name="T104" fmla="*/ 397 w 922"/>
                    <a:gd name="T105" fmla="*/ 227 h 436"/>
                    <a:gd name="T106" fmla="*/ 243 w 922"/>
                    <a:gd name="T107" fmla="*/ 203 h 436"/>
                    <a:gd name="T108" fmla="*/ 66 w 922"/>
                    <a:gd name="T109" fmla="*/ 175 h 436"/>
                    <a:gd name="T110" fmla="*/ 15 w 922"/>
                    <a:gd name="T111" fmla="*/ 153 h 4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922" h="436">
                      <a:moveTo>
                        <a:pt x="15" y="153"/>
                      </a:moveTo>
                      <a:lnTo>
                        <a:pt x="139" y="76"/>
                      </a:lnTo>
                      <a:lnTo>
                        <a:pt x="139" y="98"/>
                      </a:lnTo>
                      <a:lnTo>
                        <a:pt x="54" y="154"/>
                      </a:lnTo>
                      <a:lnTo>
                        <a:pt x="186" y="168"/>
                      </a:lnTo>
                      <a:lnTo>
                        <a:pt x="460" y="215"/>
                      </a:lnTo>
                      <a:lnTo>
                        <a:pt x="607" y="227"/>
                      </a:lnTo>
                      <a:lnTo>
                        <a:pt x="701" y="224"/>
                      </a:lnTo>
                      <a:lnTo>
                        <a:pt x="727" y="221"/>
                      </a:lnTo>
                      <a:lnTo>
                        <a:pt x="869" y="22"/>
                      </a:lnTo>
                      <a:lnTo>
                        <a:pt x="821" y="0"/>
                      </a:lnTo>
                      <a:lnTo>
                        <a:pt x="896" y="0"/>
                      </a:lnTo>
                      <a:lnTo>
                        <a:pt x="922" y="28"/>
                      </a:lnTo>
                      <a:lnTo>
                        <a:pt x="921" y="110"/>
                      </a:lnTo>
                      <a:lnTo>
                        <a:pt x="889" y="172"/>
                      </a:lnTo>
                      <a:lnTo>
                        <a:pt x="786" y="373"/>
                      </a:lnTo>
                      <a:lnTo>
                        <a:pt x="742" y="433"/>
                      </a:lnTo>
                      <a:lnTo>
                        <a:pt x="712" y="436"/>
                      </a:lnTo>
                      <a:lnTo>
                        <a:pt x="490" y="396"/>
                      </a:lnTo>
                      <a:lnTo>
                        <a:pt x="256" y="365"/>
                      </a:lnTo>
                      <a:lnTo>
                        <a:pt x="34" y="346"/>
                      </a:lnTo>
                      <a:lnTo>
                        <a:pt x="0" y="343"/>
                      </a:lnTo>
                      <a:lnTo>
                        <a:pt x="7" y="280"/>
                      </a:lnTo>
                      <a:lnTo>
                        <a:pt x="12" y="218"/>
                      </a:lnTo>
                      <a:lnTo>
                        <a:pt x="16" y="184"/>
                      </a:lnTo>
                      <a:lnTo>
                        <a:pt x="31" y="208"/>
                      </a:lnTo>
                      <a:lnTo>
                        <a:pt x="27" y="260"/>
                      </a:lnTo>
                      <a:lnTo>
                        <a:pt x="26" y="313"/>
                      </a:lnTo>
                      <a:lnTo>
                        <a:pt x="87" y="333"/>
                      </a:lnTo>
                      <a:lnTo>
                        <a:pt x="234" y="342"/>
                      </a:lnTo>
                      <a:lnTo>
                        <a:pt x="359" y="351"/>
                      </a:lnTo>
                      <a:lnTo>
                        <a:pt x="462" y="368"/>
                      </a:lnTo>
                      <a:lnTo>
                        <a:pt x="615" y="393"/>
                      </a:lnTo>
                      <a:lnTo>
                        <a:pt x="713" y="407"/>
                      </a:lnTo>
                      <a:lnTo>
                        <a:pt x="721" y="380"/>
                      </a:lnTo>
                      <a:lnTo>
                        <a:pt x="721" y="318"/>
                      </a:lnTo>
                      <a:lnTo>
                        <a:pt x="723" y="250"/>
                      </a:lnTo>
                      <a:lnTo>
                        <a:pt x="734" y="268"/>
                      </a:lnTo>
                      <a:lnTo>
                        <a:pt x="736" y="344"/>
                      </a:lnTo>
                      <a:lnTo>
                        <a:pt x="744" y="384"/>
                      </a:lnTo>
                      <a:lnTo>
                        <a:pt x="764" y="367"/>
                      </a:lnTo>
                      <a:lnTo>
                        <a:pt x="801" y="298"/>
                      </a:lnTo>
                      <a:lnTo>
                        <a:pt x="856" y="200"/>
                      </a:lnTo>
                      <a:lnTo>
                        <a:pt x="897" y="120"/>
                      </a:lnTo>
                      <a:lnTo>
                        <a:pt x="906" y="97"/>
                      </a:lnTo>
                      <a:lnTo>
                        <a:pt x="901" y="36"/>
                      </a:lnTo>
                      <a:lnTo>
                        <a:pt x="888" y="28"/>
                      </a:lnTo>
                      <a:lnTo>
                        <a:pt x="848" y="94"/>
                      </a:lnTo>
                      <a:lnTo>
                        <a:pt x="782" y="177"/>
                      </a:lnTo>
                      <a:lnTo>
                        <a:pt x="732" y="242"/>
                      </a:lnTo>
                      <a:lnTo>
                        <a:pt x="693" y="247"/>
                      </a:lnTo>
                      <a:lnTo>
                        <a:pt x="559" y="243"/>
                      </a:lnTo>
                      <a:lnTo>
                        <a:pt x="397" y="227"/>
                      </a:lnTo>
                      <a:lnTo>
                        <a:pt x="243" y="203"/>
                      </a:lnTo>
                      <a:lnTo>
                        <a:pt x="66" y="175"/>
                      </a:lnTo>
                      <a:lnTo>
                        <a:pt x="15" y="15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5" name="Freeform 11">
                  <a:extLst>
                    <a:ext uri="{FF2B5EF4-FFF2-40B4-BE49-F238E27FC236}">
                      <a16:creationId xmlns:a16="http://schemas.microsoft.com/office/drawing/2014/main" id="{9CF5B0A5-E4B1-79F0-DCCD-F6B743DEDD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87" y="3396"/>
                  <a:ext cx="460" cy="136"/>
                </a:xfrm>
                <a:custGeom>
                  <a:avLst/>
                  <a:gdLst>
                    <a:gd name="T0" fmla="*/ 15 w 460"/>
                    <a:gd name="T1" fmla="*/ 13 h 136"/>
                    <a:gd name="T2" fmla="*/ 50 w 460"/>
                    <a:gd name="T3" fmla="*/ 0 h 136"/>
                    <a:gd name="T4" fmla="*/ 65 w 460"/>
                    <a:gd name="T5" fmla="*/ 7 h 136"/>
                    <a:gd name="T6" fmla="*/ 51 w 460"/>
                    <a:gd name="T7" fmla="*/ 29 h 136"/>
                    <a:gd name="T8" fmla="*/ 25 w 460"/>
                    <a:gd name="T9" fmla="*/ 39 h 136"/>
                    <a:gd name="T10" fmla="*/ 67 w 460"/>
                    <a:gd name="T11" fmla="*/ 68 h 136"/>
                    <a:gd name="T12" fmla="*/ 134 w 460"/>
                    <a:gd name="T13" fmla="*/ 83 h 136"/>
                    <a:gd name="T14" fmla="*/ 195 w 460"/>
                    <a:gd name="T15" fmla="*/ 87 h 136"/>
                    <a:gd name="T16" fmla="*/ 238 w 460"/>
                    <a:gd name="T17" fmla="*/ 90 h 136"/>
                    <a:gd name="T18" fmla="*/ 320 w 460"/>
                    <a:gd name="T19" fmla="*/ 95 h 136"/>
                    <a:gd name="T20" fmla="*/ 372 w 460"/>
                    <a:gd name="T21" fmla="*/ 98 h 136"/>
                    <a:gd name="T22" fmla="*/ 408 w 460"/>
                    <a:gd name="T23" fmla="*/ 94 h 136"/>
                    <a:gd name="T24" fmla="*/ 442 w 460"/>
                    <a:gd name="T25" fmla="*/ 80 h 136"/>
                    <a:gd name="T26" fmla="*/ 441 w 460"/>
                    <a:gd name="T27" fmla="*/ 65 h 136"/>
                    <a:gd name="T28" fmla="*/ 460 w 460"/>
                    <a:gd name="T29" fmla="*/ 73 h 136"/>
                    <a:gd name="T30" fmla="*/ 447 w 460"/>
                    <a:gd name="T31" fmla="*/ 121 h 136"/>
                    <a:gd name="T32" fmla="*/ 396 w 460"/>
                    <a:gd name="T33" fmla="*/ 136 h 136"/>
                    <a:gd name="T34" fmla="*/ 287 w 460"/>
                    <a:gd name="T35" fmla="*/ 124 h 136"/>
                    <a:gd name="T36" fmla="*/ 177 w 460"/>
                    <a:gd name="T37" fmla="*/ 117 h 136"/>
                    <a:gd name="T38" fmla="*/ 114 w 460"/>
                    <a:gd name="T39" fmla="*/ 115 h 136"/>
                    <a:gd name="T40" fmla="*/ 42 w 460"/>
                    <a:gd name="T41" fmla="*/ 84 h 136"/>
                    <a:gd name="T42" fmla="*/ 7 w 460"/>
                    <a:gd name="T43" fmla="*/ 67 h 136"/>
                    <a:gd name="T44" fmla="*/ 0 w 460"/>
                    <a:gd name="T45" fmla="*/ 36 h 136"/>
                    <a:gd name="T46" fmla="*/ 15 w 460"/>
                    <a:gd name="T47" fmla="*/ 13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460" h="136">
                      <a:moveTo>
                        <a:pt x="15" y="13"/>
                      </a:moveTo>
                      <a:lnTo>
                        <a:pt x="50" y="0"/>
                      </a:lnTo>
                      <a:lnTo>
                        <a:pt x="65" y="7"/>
                      </a:lnTo>
                      <a:lnTo>
                        <a:pt x="51" y="29"/>
                      </a:lnTo>
                      <a:lnTo>
                        <a:pt x="25" y="39"/>
                      </a:lnTo>
                      <a:lnTo>
                        <a:pt x="67" y="68"/>
                      </a:lnTo>
                      <a:lnTo>
                        <a:pt x="134" y="83"/>
                      </a:lnTo>
                      <a:lnTo>
                        <a:pt x="195" y="87"/>
                      </a:lnTo>
                      <a:lnTo>
                        <a:pt x="238" y="90"/>
                      </a:lnTo>
                      <a:lnTo>
                        <a:pt x="320" y="95"/>
                      </a:lnTo>
                      <a:lnTo>
                        <a:pt x="372" y="98"/>
                      </a:lnTo>
                      <a:lnTo>
                        <a:pt x="408" y="94"/>
                      </a:lnTo>
                      <a:lnTo>
                        <a:pt x="442" y="80"/>
                      </a:lnTo>
                      <a:lnTo>
                        <a:pt x="441" y="65"/>
                      </a:lnTo>
                      <a:lnTo>
                        <a:pt x="460" y="73"/>
                      </a:lnTo>
                      <a:lnTo>
                        <a:pt x="447" y="121"/>
                      </a:lnTo>
                      <a:lnTo>
                        <a:pt x="396" y="136"/>
                      </a:lnTo>
                      <a:lnTo>
                        <a:pt x="287" y="124"/>
                      </a:lnTo>
                      <a:lnTo>
                        <a:pt x="177" y="117"/>
                      </a:lnTo>
                      <a:lnTo>
                        <a:pt x="114" y="115"/>
                      </a:lnTo>
                      <a:lnTo>
                        <a:pt x="42" y="84"/>
                      </a:lnTo>
                      <a:lnTo>
                        <a:pt x="7" y="67"/>
                      </a:lnTo>
                      <a:lnTo>
                        <a:pt x="0" y="36"/>
                      </a:lnTo>
                      <a:lnTo>
                        <a:pt x="15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6" name="Freeform 12">
                  <a:extLst>
                    <a:ext uri="{FF2B5EF4-FFF2-40B4-BE49-F238E27FC236}">
                      <a16:creationId xmlns:a16="http://schemas.microsoft.com/office/drawing/2014/main" id="{6F8D359B-8E63-A9A2-DAFC-963BEFD937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90" y="3555"/>
                  <a:ext cx="52" cy="46"/>
                </a:xfrm>
                <a:custGeom>
                  <a:avLst/>
                  <a:gdLst>
                    <a:gd name="T0" fmla="*/ 9 w 52"/>
                    <a:gd name="T1" fmla="*/ 0 h 46"/>
                    <a:gd name="T2" fmla="*/ 52 w 52"/>
                    <a:gd name="T3" fmla="*/ 5 h 46"/>
                    <a:gd name="T4" fmla="*/ 47 w 52"/>
                    <a:gd name="T5" fmla="*/ 46 h 46"/>
                    <a:gd name="T6" fmla="*/ 0 w 52"/>
                    <a:gd name="T7" fmla="*/ 39 h 46"/>
                    <a:gd name="T8" fmla="*/ 9 w 52"/>
                    <a:gd name="T9" fmla="*/ 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2" h="46">
                      <a:moveTo>
                        <a:pt x="9" y="0"/>
                      </a:moveTo>
                      <a:lnTo>
                        <a:pt x="52" y="5"/>
                      </a:lnTo>
                      <a:lnTo>
                        <a:pt x="47" y="46"/>
                      </a:lnTo>
                      <a:lnTo>
                        <a:pt x="0" y="39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7" name="Freeform 13">
                  <a:extLst>
                    <a:ext uri="{FF2B5EF4-FFF2-40B4-BE49-F238E27FC236}">
                      <a16:creationId xmlns:a16="http://schemas.microsoft.com/office/drawing/2014/main" id="{6C0B18BF-EC22-D509-7E20-79E729AE5D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80" y="3564"/>
                  <a:ext cx="51" cy="46"/>
                </a:xfrm>
                <a:custGeom>
                  <a:avLst/>
                  <a:gdLst>
                    <a:gd name="T0" fmla="*/ 8 w 51"/>
                    <a:gd name="T1" fmla="*/ 0 h 46"/>
                    <a:gd name="T2" fmla="*/ 51 w 51"/>
                    <a:gd name="T3" fmla="*/ 5 h 46"/>
                    <a:gd name="T4" fmla="*/ 47 w 51"/>
                    <a:gd name="T5" fmla="*/ 46 h 46"/>
                    <a:gd name="T6" fmla="*/ 0 w 51"/>
                    <a:gd name="T7" fmla="*/ 39 h 46"/>
                    <a:gd name="T8" fmla="*/ 8 w 51"/>
                    <a:gd name="T9" fmla="*/ 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1" h="46">
                      <a:moveTo>
                        <a:pt x="8" y="0"/>
                      </a:moveTo>
                      <a:lnTo>
                        <a:pt x="51" y="5"/>
                      </a:lnTo>
                      <a:lnTo>
                        <a:pt x="47" y="46"/>
                      </a:lnTo>
                      <a:lnTo>
                        <a:pt x="0" y="39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8" name="Freeform 14">
                  <a:extLst>
                    <a:ext uri="{FF2B5EF4-FFF2-40B4-BE49-F238E27FC236}">
                      <a16:creationId xmlns:a16="http://schemas.microsoft.com/office/drawing/2014/main" id="{3FED44AB-960B-7AA5-0A08-053A996F72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8" y="3608"/>
                  <a:ext cx="194" cy="51"/>
                </a:xfrm>
                <a:custGeom>
                  <a:avLst/>
                  <a:gdLst>
                    <a:gd name="T0" fmla="*/ 4 w 194"/>
                    <a:gd name="T1" fmla="*/ 0 h 51"/>
                    <a:gd name="T2" fmla="*/ 193 w 194"/>
                    <a:gd name="T3" fmla="*/ 18 h 51"/>
                    <a:gd name="T4" fmla="*/ 194 w 194"/>
                    <a:gd name="T5" fmla="*/ 51 h 51"/>
                    <a:gd name="T6" fmla="*/ 0 w 194"/>
                    <a:gd name="T7" fmla="*/ 33 h 51"/>
                    <a:gd name="T8" fmla="*/ 4 w 194"/>
                    <a:gd name="T9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51">
                      <a:moveTo>
                        <a:pt x="4" y="0"/>
                      </a:moveTo>
                      <a:lnTo>
                        <a:pt x="193" y="18"/>
                      </a:lnTo>
                      <a:lnTo>
                        <a:pt x="194" y="51"/>
                      </a:lnTo>
                      <a:lnTo>
                        <a:pt x="0" y="3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59" name="Freeform 15">
                  <a:extLst>
                    <a:ext uri="{FF2B5EF4-FFF2-40B4-BE49-F238E27FC236}">
                      <a16:creationId xmlns:a16="http://schemas.microsoft.com/office/drawing/2014/main" id="{1F8743C1-9162-F2A1-2FB3-C43BEB27CE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1" y="2787"/>
                  <a:ext cx="848" cy="658"/>
                </a:xfrm>
                <a:custGeom>
                  <a:avLst/>
                  <a:gdLst>
                    <a:gd name="T0" fmla="*/ 47 w 848"/>
                    <a:gd name="T1" fmla="*/ 551 h 658"/>
                    <a:gd name="T2" fmla="*/ 28 w 848"/>
                    <a:gd name="T3" fmla="*/ 523 h 658"/>
                    <a:gd name="T4" fmla="*/ 20 w 848"/>
                    <a:gd name="T5" fmla="*/ 481 h 658"/>
                    <a:gd name="T6" fmla="*/ 31 w 848"/>
                    <a:gd name="T7" fmla="*/ 389 h 658"/>
                    <a:gd name="T8" fmla="*/ 54 w 848"/>
                    <a:gd name="T9" fmla="*/ 240 h 658"/>
                    <a:gd name="T10" fmla="*/ 76 w 848"/>
                    <a:gd name="T11" fmla="*/ 129 h 658"/>
                    <a:gd name="T12" fmla="*/ 94 w 848"/>
                    <a:gd name="T13" fmla="*/ 104 h 658"/>
                    <a:gd name="T14" fmla="*/ 123 w 848"/>
                    <a:gd name="T15" fmla="*/ 76 h 658"/>
                    <a:gd name="T16" fmla="*/ 189 w 848"/>
                    <a:gd name="T17" fmla="*/ 61 h 658"/>
                    <a:gd name="T18" fmla="*/ 300 w 848"/>
                    <a:gd name="T19" fmla="*/ 48 h 658"/>
                    <a:gd name="T20" fmla="*/ 392 w 848"/>
                    <a:gd name="T21" fmla="*/ 38 h 658"/>
                    <a:gd name="T22" fmla="*/ 434 w 848"/>
                    <a:gd name="T23" fmla="*/ 21 h 658"/>
                    <a:gd name="T24" fmla="*/ 506 w 848"/>
                    <a:gd name="T25" fmla="*/ 25 h 658"/>
                    <a:gd name="T26" fmla="*/ 628 w 848"/>
                    <a:gd name="T27" fmla="*/ 57 h 658"/>
                    <a:gd name="T28" fmla="*/ 731 w 848"/>
                    <a:gd name="T29" fmla="*/ 67 h 658"/>
                    <a:gd name="T30" fmla="*/ 776 w 848"/>
                    <a:gd name="T31" fmla="*/ 65 h 658"/>
                    <a:gd name="T32" fmla="*/ 811 w 848"/>
                    <a:gd name="T33" fmla="*/ 80 h 658"/>
                    <a:gd name="T34" fmla="*/ 825 w 848"/>
                    <a:gd name="T35" fmla="*/ 144 h 658"/>
                    <a:gd name="T36" fmla="*/ 823 w 848"/>
                    <a:gd name="T37" fmla="*/ 262 h 658"/>
                    <a:gd name="T38" fmla="*/ 823 w 848"/>
                    <a:gd name="T39" fmla="*/ 354 h 658"/>
                    <a:gd name="T40" fmla="*/ 810 w 848"/>
                    <a:gd name="T41" fmla="*/ 394 h 658"/>
                    <a:gd name="T42" fmla="*/ 766 w 848"/>
                    <a:gd name="T43" fmla="*/ 491 h 658"/>
                    <a:gd name="T44" fmla="*/ 714 w 848"/>
                    <a:gd name="T45" fmla="*/ 589 h 658"/>
                    <a:gd name="T46" fmla="*/ 683 w 848"/>
                    <a:gd name="T47" fmla="*/ 625 h 658"/>
                    <a:gd name="T48" fmla="*/ 665 w 848"/>
                    <a:gd name="T49" fmla="*/ 640 h 658"/>
                    <a:gd name="T50" fmla="*/ 686 w 848"/>
                    <a:gd name="T51" fmla="*/ 658 h 658"/>
                    <a:gd name="T52" fmla="*/ 719 w 848"/>
                    <a:gd name="T53" fmla="*/ 619 h 658"/>
                    <a:gd name="T54" fmla="*/ 769 w 848"/>
                    <a:gd name="T55" fmla="*/ 531 h 658"/>
                    <a:gd name="T56" fmla="*/ 815 w 848"/>
                    <a:gd name="T57" fmla="*/ 438 h 658"/>
                    <a:gd name="T58" fmla="*/ 831 w 848"/>
                    <a:gd name="T59" fmla="*/ 392 h 658"/>
                    <a:gd name="T60" fmla="*/ 841 w 848"/>
                    <a:gd name="T61" fmla="*/ 347 h 658"/>
                    <a:gd name="T62" fmla="*/ 844 w 848"/>
                    <a:gd name="T63" fmla="*/ 270 h 658"/>
                    <a:gd name="T64" fmla="*/ 848 w 848"/>
                    <a:gd name="T65" fmla="*/ 153 h 658"/>
                    <a:gd name="T66" fmla="*/ 836 w 848"/>
                    <a:gd name="T67" fmla="*/ 89 h 658"/>
                    <a:gd name="T68" fmla="*/ 819 w 848"/>
                    <a:gd name="T69" fmla="*/ 57 h 658"/>
                    <a:gd name="T70" fmla="*/ 787 w 848"/>
                    <a:gd name="T71" fmla="*/ 44 h 658"/>
                    <a:gd name="T72" fmla="*/ 744 w 848"/>
                    <a:gd name="T73" fmla="*/ 50 h 658"/>
                    <a:gd name="T74" fmla="*/ 679 w 848"/>
                    <a:gd name="T75" fmla="*/ 45 h 658"/>
                    <a:gd name="T76" fmla="*/ 599 w 848"/>
                    <a:gd name="T77" fmla="*/ 31 h 658"/>
                    <a:gd name="T78" fmla="*/ 516 w 848"/>
                    <a:gd name="T79" fmla="*/ 6 h 658"/>
                    <a:gd name="T80" fmla="*/ 460 w 848"/>
                    <a:gd name="T81" fmla="*/ 0 h 658"/>
                    <a:gd name="T82" fmla="*/ 430 w 848"/>
                    <a:gd name="T83" fmla="*/ 6 h 658"/>
                    <a:gd name="T84" fmla="*/ 360 w 848"/>
                    <a:gd name="T85" fmla="*/ 28 h 658"/>
                    <a:gd name="T86" fmla="*/ 235 w 848"/>
                    <a:gd name="T87" fmla="*/ 40 h 658"/>
                    <a:gd name="T88" fmla="*/ 112 w 848"/>
                    <a:gd name="T89" fmla="*/ 60 h 658"/>
                    <a:gd name="T90" fmla="*/ 72 w 848"/>
                    <a:gd name="T91" fmla="*/ 96 h 658"/>
                    <a:gd name="T92" fmla="*/ 44 w 848"/>
                    <a:gd name="T93" fmla="*/ 147 h 658"/>
                    <a:gd name="T94" fmla="*/ 24 w 848"/>
                    <a:gd name="T95" fmla="*/ 255 h 658"/>
                    <a:gd name="T96" fmla="*/ 13 w 848"/>
                    <a:gd name="T97" fmla="*/ 358 h 658"/>
                    <a:gd name="T98" fmla="*/ 0 w 848"/>
                    <a:gd name="T99" fmla="*/ 467 h 658"/>
                    <a:gd name="T100" fmla="*/ 10 w 848"/>
                    <a:gd name="T101" fmla="*/ 529 h 658"/>
                    <a:gd name="T102" fmla="*/ 24 w 848"/>
                    <a:gd name="T103" fmla="*/ 566 h 658"/>
                    <a:gd name="T104" fmla="*/ 55 w 848"/>
                    <a:gd name="T105" fmla="*/ 582 h 658"/>
                    <a:gd name="T106" fmla="*/ 73 w 848"/>
                    <a:gd name="T107" fmla="*/ 579 h 658"/>
                    <a:gd name="T108" fmla="*/ 47 w 848"/>
                    <a:gd name="T109" fmla="*/ 551 h 6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848" h="658">
                      <a:moveTo>
                        <a:pt x="47" y="551"/>
                      </a:moveTo>
                      <a:lnTo>
                        <a:pt x="28" y="523"/>
                      </a:lnTo>
                      <a:lnTo>
                        <a:pt x="20" y="481"/>
                      </a:lnTo>
                      <a:lnTo>
                        <a:pt x="31" y="389"/>
                      </a:lnTo>
                      <a:lnTo>
                        <a:pt x="54" y="240"/>
                      </a:lnTo>
                      <a:lnTo>
                        <a:pt x="76" y="129"/>
                      </a:lnTo>
                      <a:lnTo>
                        <a:pt x="94" y="104"/>
                      </a:lnTo>
                      <a:lnTo>
                        <a:pt x="123" y="76"/>
                      </a:lnTo>
                      <a:lnTo>
                        <a:pt x="189" y="61"/>
                      </a:lnTo>
                      <a:lnTo>
                        <a:pt x="300" y="48"/>
                      </a:lnTo>
                      <a:lnTo>
                        <a:pt x="392" y="38"/>
                      </a:lnTo>
                      <a:lnTo>
                        <a:pt x="434" y="21"/>
                      </a:lnTo>
                      <a:lnTo>
                        <a:pt x="506" y="25"/>
                      </a:lnTo>
                      <a:lnTo>
                        <a:pt x="628" y="57"/>
                      </a:lnTo>
                      <a:lnTo>
                        <a:pt x="731" y="67"/>
                      </a:lnTo>
                      <a:lnTo>
                        <a:pt x="776" y="65"/>
                      </a:lnTo>
                      <a:lnTo>
                        <a:pt x="811" y="80"/>
                      </a:lnTo>
                      <a:lnTo>
                        <a:pt x="825" y="144"/>
                      </a:lnTo>
                      <a:lnTo>
                        <a:pt x="823" y="262"/>
                      </a:lnTo>
                      <a:lnTo>
                        <a:pt x="823" y="354"/>
                      </a:lnTo>
                      <a:lnTo>
                        <a:pt x="810" y="394"/>
                      </a:lnTo>
                      <a:lnTo>
                        <a:pt x="766" y="491"/>
                      </a:lnTo>
                      <a:lnTo>
                        <a:pt x="714" y="589"/>
                      </a:lnTo>
                      <a:lnTo>
                        <a:pt x="683" y="625"/>
                      </a:lnTo>
                      <a:lnTo>
                        <a:pt x="665" y="640"/>
                      </a:lnTo>
                      <a:lnTo>
                        <a:pt x="686" y="658"/>
                      </a:lnTo>
                      <a:lnTo>
                        <a:pt x="719" y="619"/>
                      </a:lnTo>
                      <a:lnTo>
                        <a:pt x="769" y="531"/>
                      </a:lnTo>
                      <a:lnTo>
                        <a:pt x="815" y="438"/>
                      </a:lnTo>
                      <a:lnTo>
                        <a:pt x="831" y="392"/>
                      </a:lnTo>
                      <a:lnTo>
                        <a:pt x="841" y="347"/>
                      </a:lnTo>
                      <a:lnTo>
                        <a:pt x="844" y="270"/>
                      </a:lnTo>
                      <a:lnTo>
                        <a:pt x="848" y="153"/>
                      </a:lnTo>
                      <a:lnTo>
                        <a:pt x="836" y="89"/>
                      </a:lnTo>
                      <a:lnTo>
                        <a:pt x="819" y="57"/>
                      </a:lnTo>
                      <a:lnTo>
                        <a:pt x="787" y="44"/>
                      </a:lnTo>
                      <a:lnTo>
                        <a:pt x="744" y="50"/>
                      </a:lnTo>
                      <a:lnTo>
                        <a:pt x="679" y="45"/>
                      </a:lnTo>
                      <a:lnTo>
                        <a:pt x="599" y="31"/>
                      </a:lnTo>
                      <a:lnTo>
                        <a:pt x="516" y="6"/>
                      </a:lnTo>
                      <a:lnTo>
                        <a:pt x="460" y="0"/>
                      </a:lnTo>
                      <a:lnTo>
                        <a:pt x="430" y="6"/>
                      </a:lnTo>
                      <a:lnTo>
                        <a:pt x="360" y="28"/>
                      </a:lnTo>
                      <a:lnTo>
                        <a:pt x="235" y="40"/>
                      </a:lnTo>
                      <a:lnTo>
                        <a:pt x="112" y="60"/>
                      </a:lnTo>
                      <a:lnTo>
                        <a:pt x="72" y="96"/>
                      </a:lnTo>
                      <a:lnTo>
                        <a:pt x="44" y="147"/>
                      </a:lnTo>
                      <a:lnTo>
                        <a:pt x="24" y="255"/>
                      </a:lnTo>
                      <a:lnTo>
                        <a:pt x="13" y="358"/>
                      </a:lnTo>
                      <a:lnTo>
                        <a:pt x="0" y="467"/>
                      </a:lnTo>
                      <a:lnTo>
                        <a:pt x="10" y="529"/>
                      </a:lnTo>
                      <a:lnTo>
                        <a:pt x="24" y="566"/>
                      </a:lnTo>
                      <a:lnTo>
                        <a:pt x="55" y="582"/>
                      </a:lnTo>
                      <a:lnTo>
                        <a:pt x="73" y="579"/>
                      </a:lnTo>
                      <a:lnTo>
                        <a:pt x="47" y="55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60" name="Freeform 16">
                  <a:extLst>
                    <a:ext uri="{FF2B5EF4-FFF2-40B4-BE49-F238E27FC236}">
                      <a16:creationId xmlns:a16="http://schemas.microsoft.com/office/drawing/2014/main" id="{A6BD3F6C-C503-BB81-2E81-BACF1BC2E1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95" y="2845"/>
                  <a:ext cx="778" cy="607"/>
                </a:xfrm>
                <a:custGeom>
                  <a:avLst/>
                  <a:gdLst>
                    <a:gd name="T0" fmla="*/ 0 w 778"/>
                    <a:gd name="T1" fmla="*/ 499 h 607"/>
                    <a:gd name="T2" fmla="*/ 115 w 778"/>
                    <a:gd name="T3" fmla="*/ 525 h 607"/>
                    <a:gd name="T4" fmla="*/ 276 w 778"/>
                    <a:gd name="T5" fmla="*/ 554 h 607"/>
                    <a:gd name="T6" fmla="*/ 407 w 778"/>
                    <a:gd name="T7" fmla="*/ 576 h 607"/>
                    <a:gd name="T8" fmla="*/ 526 w 778"/>
                    <a:gd name="T9" fmla="*/ 580 h 607"/>
                    <a:gd name="T10" fmla="*/ 604 w 778"/>
                    <a:gd name="T11" fmla="*/ 580 h 607"/>
                    <a:gd name="T12" fmla="*/ 627 w 778"/>
                    <a:gd name="T13" fmla="*/ 573 h 607"/>
                    <a:gd name="T14" fmla="*/ 637 w 778"/>
                    <a:gd name="T15" fmla="*/ 516 h 607"/>
                    <a:gd name="T16" fmla="*/ 633 w 778"/>
                    <a:gd name="T17" fmla="*/ 362 h 607"/>
                    <a:gd name="T18" fmla="*/ 628 w 778"/>
                    <a:gd name="T19" fmla="*/ 174 h 607"/>
                    <a:gd name="T20" fmla="*/ 622 w 778"/>
                    <a:gd name="T21" fmla="*/ 106 h 607"/>
                    <a:gd name="T22" fmla="*/ 610 w 778"/>
                    <a:gd name="T23" fmla="*/ 79 h 607"/>
                    <a:gd name="T24" fmla="*/ 405 w 778"/>
                    <a:gd name="T25" fmla="*/ 69 h 607"/>
                    <a:gd name="T26" fmla="*/ 209 w 778"/>
                    <a:gd name="T27" fmla="*/ 42 h 607"/>
                    <a:gd name="T28" fmla="*/ 101 w 778"/>
                    <a:gd name="T29" fmla="*/ 26 h 607"/>
                    <a:gd name="T30" fmla="*/ 63 w 778"/>
                    <a:gd name="T31" fmla="*/ 26 h 607"/>
                    <a:gd name="T32" fmla="*/ 87 w 778"/>
                    <a:gd name="T33" fmla="*/ 3 h 607"/>
                    <a:gd name="T34" fmla="*/ 133 w 778"/>
                    <a:gd name="T35" fmla="*/ 15 h 607"/>
                    <a:gd name="T36" fmla="*/ 268 w 778"/>
                    <a:gd name="T37" fmla="*/ 32 h 607"/>
                    <a:gd name="T38" fmla="*/ 396 w 778"/>
                    <a:gd name="T39" fmla="*/ 45 h 607"/>
                    <a:gd name="T40" fmla="*/ 511 w 778"/>
                    <a:gd name="T41" fmla="*/ 53 h 607"/>
                    <a:gd name="T42" fmla="*/ 619 w 778"/>
                    <a:gd name="T43" fmla="*/ 60 h 607"/>
                    <a:gd name="T44" fmla="*/ 709 w 778"/>
                    <a:gd name="T45" fmla="*/ 35 h 607"/>
                    <a:gd name="T46" fmla="*/ 763 w 778"/>
                    <a:gd name="T47" fmla="*/ 0 h 607"/>
                    <a:gd name="T48" fmla="*/ 778 w 778"/>
                    <a:gd name="T49" fmla="*/ 24 h 607"/>
                    <a:gd name="T50" fmla="*/ 730 w 778"/>
                    <a:gd name="T51" fmla="*/ 45 h 607"/>
                    <a:gd name="T52" fmla="*/ 660 w 778"/>
                    <a:gd name="T53" fmla="*/ 75 h 607"/>
                    <a:gd name="T54" fmla="*/ 638 w 778"/>
                    <a:gd name="T55" fmla="*/ 86 h 607"/>
                    <a:gd name="T56" fmla="*/ 645 w 778"/>
                    <a:gd name="T57" fmla="*/ 186 h 607"/>
                    <a:gd name="T58" fmla="*/ 649 w 778"/>
                    <a:gd name="T59" fmla="*/ 283 h 607"/>
                    <a:gd name="T60" fmla="*/ 651 w 778"/>
                    <a:gd name="T61" fmla="*/ 371 h 607"/>
                    <a:gd name="T62" fmla="*/ 652 w 778"/>
                    <a:gd name="T63" fmla="*/ 456 h 607"/>
                    <a:gd name="T64" fmla="*/ 655 w 778"/>
                    <a:gd name="T65" fmla="*/ 520 h 607"/>
                    <a:gd name="T66" fmla="*/ 654 w 778"/>
                    <a:gd name="T67" fmla="*/ 574 h 607"/>
                    <a:gd name="T68" fmla="*/ 640 w 778"/>
                    <a:gd name="T69" fmla="*/ 599 h 607"/>
                    <a:gd name="T70" fmla="*/ 547 w 778"/>
                    <a:gd name="T71" fmla="*/ 607 h 607"/>
                    <a:gd name="T72" fmla="*/ 389 w 778"/>
                    <a:gd name="T73" fmla="*/ 593 h 607"/>
                    <a:gd name="T74" fmla="*/ 227 w 778"/>
                    <a:gd name="T75" fmla="*/ 561 h 607"/>
                    <a:gd name="T76" fmla="*/ 108 w 778"/>
                    <a:gd name="T77" fmla="*/ 542 h 607"/>
                    <a:gd name="T78" fmla="*/ 9 w 778"/>
                    <a:gd name="T79" fmla="*/ 524 h 607"/>
                    <a:gd name="T80" fmla="*/ 0 w 778"/>
                    <a:gd name="T81" fmla="*/ 499 h 6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778" h="607">
                      <a:moveTo>
                        <a:pt x="0" y="499"/>
                      </a:moveTo>
                      <a:lnTo>
                        <a:pt x="115" y="525"/>
                      </a:lnTo>
                      <a:lnTo>
                        <a:pt x="276" y="554"/>
                      </a:lnTo>
                      <a:lnTo>
                        <a:pt x="407" y="576"/>
                      </a:lnTo>
                      <a:lnTo>
                        <a:pt x="526" y="580"/>
                      </a:lnTo>
                      <a:lnTo>
                        <a:pt x="604" y="580"/>
                      </a:lnTo>
                      <a:lnTo>
                        <a:pt x="627" y="573"/>
                      </a:lnTo>
                      <a:lnTo>
                        <a:pt x="637" y="516"/>
                      </a:lnTo>
                      <a:lnTo>
                        <a:pt x="633" y="362"/>
                      </a:lnTo>
                      <a:lnTo>
                        <a:pt x="628" y="174"/>
                      </a:lnTo>
                      <a:lnTo>
                        <a:pt x="622" y="106"/>
                      </a:lnTo>
                      <a:lnTo>
                        <a:pt x="610" y="79"/>
                      </a:lnTo>
                      <a:lnTo>
                        <a:pt x="405" y="69"/>
                      </a:lnTo>
                      <a:lnTo>
                        <a:pt x="209" y="42"/>
                      </a:lnTo>
                      <a:lnTo>
                        <a:pt x="101" y="26"/>
                      </a:lnTo>
                      <a:lnTo>
                        <a:pt x="63" y="26"/>
                      </a:lnTo>
                      <a:lnTo>
                        <a:pt x="87" y="3"/>
                      </a:lnTo>
                      <a:lnTo>
                        <a:pt x="133" y="15"/>
                      </a:lnTo>
                      <a:lnTo>
                        <a:pt x="268" y="32"/>
                      </a:lnTo>
                      <a:lnTo>
                        <a:pt x="396" y="45"/>
                      </a:lnTo>
                      <a:lnTo>
                        <a:pt x="511" y="53"/>
                      </a:lnTo>
                      <a:lnTo>
                        <a:pt x="619" y="60"/>
                      </a:lnTo>
                      <a:lnTo>
                        <a:pt x="709" y="35"/>
                      </a:lnTo>
                      <a:lnTo>
                        <a:pt x="763" y="0"/>
                      </a:lnTo>
                      <a:lnTo>
                        <a:pt x="778" y="24"/>
                      </a:lnTo>
                      <a:lnTo>
                        <a:pt x="730" y="45"/>
                      </a:lnTo>
                      <a:lnTo>
                        <a:pt x="660" y="75"/>
                      </a:lnTo>
                      <a:lnTo>
                        <a:pt x="638" y="86"/>
                      </a:lnTo>
                      <a:lnTo>
                        <a:pt x="645" y="186"/>
                      </a:lnTo>
                      <a:lnTo>
                        <a:pt x="649" y="283"/>
                      </a:lnTo>
                      <a:lnTo>
                        <a:pt x="651" y="371"/>
                      </a:lnTo>
                      <a:lnTo>
                        <a:pt x="652" y="456"/>
                      </a:lnTo>
                      <a:lnTo>
                        <a:pt x="655" y="520"/>
                      </a:lnTo>
                      <a:lnTo>
                        <a:pt x="654" y="574"/>
                      </a:lnTo>
                      <a:lnTo>
                        <a:pt x="640" y="599"/>
                      </a:lnTo>
                      <a:lnTo>
                        <a:pt x="547" y="607"/>
                      </a:lnTo>
                      <a:lnTo>
                        <a:pt x="389" y="593"/>
                      </a:lnTo>
                      <a:lnTo>
                        <a:pt x="227" y="561"/>
                      </a:lnTo>
                      <a:lnTo>
                        <a:pt x="108" y="542"/>
                      </a:lnTo>
                      <a:lnTo>
                        <a:pt x="9" y="524"/>
                      </a:lnTo>
                      <a:lnTo>
                        <a:pt x="0" y="49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61" name="Freeform 17">
                  <a:extLst>
                    <a:ext uri="{FF2B5EF4-FFF2-40B4-BE49-F238E27FC236}">
                      <a16:creationId xmlns:a16="http://schemas.microsoft.com/office/drawing/2014/main" id="{AD72724F-33A2-C9A1-BA2C-E82C8EE54B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30" y="2922"/>
                  <a:ext cx="430" cy="466"/>
                </a:xfrm>
                <a:custGeom>
                  <a:avLst/>
                  <a:gdLst>
                    <a:gd name="T0" fmla="*/ 0 w 430"/>
                    <a:gd name="T1" fmla="*/ 0 h 466"/>
                    <a:gd name="T2" fmla="*/ 159 w 430"/>
                    <a:gd name="T3" fmla="*/ 19 h 466"/>
                    <a:gd name="T4" fmla="*/ 271 w 430"/>
                    <a:gd name="T5" fmla="*/ 32 h 466"/>
                    <a:gd name="T6" fmla="*/ 394 w 430"/>
                    <a:gd name="T7" fmla="*/ 54 h 466"/>
                    <a:gd name="T8" fmla="*/ 412 w 430"/>
                    <a:gd name="T9" fmla="*/ 70 h 466"/>
                    <a:gd name="T10" fmla="*/ 422 w 430"/>
                    <a:gd name="T11" fmla="*/ 95 h 466"/>
                    <a:gd name="T12" fmla="*/ 430 w 430"/>
                    <a:gd name="T13" fmla="*/ 213 h 466"/>
                    <a:gd name="T14" fmla="*/ 430 w 430"/>
                    <a:gd name="T15" fmla="*/ 346 h 466"/>
                    <a:gd name="T16" fmla="*/ 426 w 430"/>
                    <a:gd name="T17" fmla="*/ 438 h 466"/>
                    <a:gd name="T18" fmla="*/ 412 w 430"/>
                    <a:gd name="T19" fmla="*/ 464 h 466"/>
                    <a:gd name="T20" fmla="*/ 385 w 430"/>
                    <a:gd name="T21" fmla="*/ 466 h 466"/>
                    <a:gd name="T22" fmla="*/ 246 w 430"/>
                    <a:gd name="T23" fmla="*/ 428 h 466"/>
                    <a:gd name="T24" fmla="*/ 395 w 430"/>
                    <a:gd name="T25" fmla="*/ 440 h 466"/>
                    <a:gd name="T26" fmla="*/ 405 w 430"/>
                    <a:gd name="T27" fmla="*/ 435 h 466"/>
                    <a:gd name="T28" fmla="*/ 412 w 430"/>
                    <a:gd name="T29" fmla="*/ 373 h 466"/>
                    <a:gd name="T30" fmla="*/ 414 w 430"/>
                    <a:gd name="T31" fmla="*/ 285 h 466"/>
                    <a:gd name="T32" fmla="*/ 409 w 430"/>
                    <a:gd name="T33" fmla="*/ 165 h 466"/>
                    <a:gd name="T34" fmla="*/ 401 w 430"/>
                    <a:gd name="T35" fmla="*/ 88 h 466"/>
                    <a:gd name="T36" fmla="*/ 385 w 430"/>
                    <a:gd name="T37" fmla="*/ 73 h 466"/>
                    <a:gd name="T38" fmla="*/ 297 w 430"/>
                    <a:gd name="T39" fmla="*/ 56 h 466"/>
                    <a:gd name="T40" fmla="*/ 176 w 430"/>
                    <a:gd name="T41" fmla="*/ 41 h 466"/>
                    <a:gd name="T42" fmla="*/ 78 w 430"/>
                    <a:gd name="T43" fmla="*/ 22 h 466"/>
                    <a:gd name="T44" fmla="*/ 0 w 430"/>
                    <a:gd name="T45" fmla="*/ 0 h 4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30" h="466">
                      <a:moveTo>
                        <a:pt x="0" y="0"/>
                      </a:moveTo>
                      <a:lnTo>
                        <a:pt x="159" y="19"/>
                      </a:lnTo>
                      <a:lnTo>
                        <a:pt x="271" y="32"/>
                      </a:lnTo>
                      <a:lnTo>
                        <a:pt x="394" y="54"/>
                      </a:lnTo>
                      <a:lnTo>
                        <a:pt x="412" y="70"/>
                      </a:lnTo>
                      <a:lnTo>
                        <a:pt x="422" y="95"/>
                      </a:lnTo>
                      <a:lnTo>
                        <a:pt x="430" y="213"/>
                      </a:lnTo>
                      <a:lnTo>
                        <a:pt x="430" y="346"/>
                      </a:lnTo>
                      <a:lnTo>
                        <a:pt x="426" y="438"/>
                      </a:lnTo>
                      <a:lnTo>
                        <a:pt x="412" y="464"/>
                      </a:lnTo>
                      <a:lnTo>
                        <a:pt x="385" y="466"/>
                      </a:lnTo>
                      <a:lnTo>
                        <a:pt x="246" y="428"/>
                      </a:lnTo>
                      <a:lnTo>
                        <a:pt x="395" y="440"/>
                      </a:lnTo>
                      <a:lnTo>
                        <a:pt x="405" y="435"/>
                      </a:lnTo>
                      <a:lnTo>
                        <a:pt x="412" y="373"/>
                      </a:lnTo>
                      <a:lnTo>
                        <a:pt x="414" y="285"/>
                      </a:lnTo>
                      <a:lnTo>
                        <a:pt x="409" y="165"/>
                      </a:lnTo>
                      <a:lnTo>
                        <a:pt x="401" y="88"/>
                      </a:lnTo>
                      <a:lnTo>
                        <a:pt x="385" y="73"/>
                      </a:lnTo>
                      <a:lnTo>
                        <a:pt x="297" y="56"/>
                      </a:lnTo>
                      <a:lnTo>
                        <a:pt x="176" y="41"/>
                      </a:lnTo>
                      <a:lnTo>
                        <a:pt x="78" y="2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62" name="Freeform 18">
                  <a:extLst>
                    <a:ext uri="{FF2B5EF4-FFF2-40B4-BE49-F238E27FC236}">
                      <a16:creationId xmlns:a16="http://schemas.microsoft.com/office/drawing/2014/main" id="{9197EAF2-B090-64CB-09EF-360B4117F6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46" y="2917"/>
                  <a:ext cx="453" cy="464"/>
                </a:xfrm>
                <a:custGeom>
                  <a:avLst/>
                  <a:gdLst>
                    <a:gd name="T0" fmla="*/ 257 w 453"/>
                    <a:gd name="T1" fmla="*/ 27 h 464"/>
                    <a:gd name="T2" fmla="*/ 102 w 453"/>
                    <a:gd name="T3" fmla="*/ 2 h 464"/>
                    <a:gd name="T4" fmla="*/ 57 w 453"/>
                    <a:gd name="T5" fmla="*/ 0 h 464"/>
                    <a:gd name="T6" fmla="*/ 45 w 453"/>
                    <a:gd name="T7" fmla="*/ 17 h 464"/>
                    <a:gd name="T8" fmla="*/ 32 w 453"/>
                    <a:gd name="T9" fmla="*/ 50 h 464"/>
                    <a:gd name="T10" fmla="*/ 12 w 453"/>
                    <a:gd name="T11" fmla="*/ 141 h 464"/>
                    <a:gd name="T12" fmla="*/ 2 w 453"/>
                    <a:gd name="T13" fmla="*/ 232 h 464"/>
                    <a:gd name="T14" fmla="*/ 0 w 453"/>
                    <a:gd name="T15" fmla="*/ 325 h 464"/>
                    <a:gd name="T16" fmla="*/ 14 w 453"/>
                    <a:gd name="T17" fmla="*/ 362 h 464"/>
                    <a:gd name="T18" fmla="*/ 21 w 453"/>
                    <a:gd name="T19" fmla="*/ 374 h 464"/>
                    <a:gd name="T20" fmla="*/ 119 w 453"/>
                    <a:gd name="T21" fmla="*/ 400 h 464"/>
                    <a:gd name="T22" fmla="*/ 245 w 453"/>
                    <a:gd name="T23" fmla="*/ 425 h 464"/>
                    <a:gd name="T24" fmla="*/ 340 w 453"/>
                    <a:gd name="T25" fmla="*/ 441 h 464"/>
                    <a:gd name="T26" fmla="*/ 453 w 453"/>
                    <a:gd name="T27" fmla="*/ 464 h 464"/>
                    <a:gd name="T28" fmla="*/ 450 w 453"/>
                    <a:gd name="T29" fmla="*/ 449 h 464"/>
                    <a:gd name="T30" fmla="*/ 363 w 453"/>
                    <a:gd name="T31" fmla="*/ 429 h 464"/>
                    <a:gd name="T32" fmla="*/ 248 w 453"/>
                    <a:gd name="T33" fmla="*/ 403 h 464"/>
                    <a:gd name="T34" fmla="*/ 92 w 453"/>
                    <a:gd name="T35" fmla="*/ 375 h 464"/>
                    <a:gd name="T36" fmla="*/ 36 w 453"/>
                    <a:gd name="T37" fmla="*/ 349 h 464"/>
                    <a:gd name="T38" fmla="*/ 20 w 453"/>
                    <a:gd name="T39" fmla="*/ 333 h 464"/>
                    <a:gd name="T40" fmla="*/ 18 w 453"/>
                    <a:gd name="T41" fmla="*/ 305 h 464"/>
                    <a:gd name="T42" fmla="*/ 21 w 453"/>
                    <a:gd name="T43" fmla="*/ 228 h 464"/>
                    <a:gd name="T44" fmla="*/ 35 w 453"/>
                    <a:gd name="T45" fmla="*/ 135 h 464"/>
                    <a:gd name="T46" fmla="*/ 56 w 453"/>
                    <a:gd name="T47" fmla="*/ 43 h 464"/>
                    <a:gd name="T48" fmla="*/ 69 w 453"/>
                    <a:gd name="T49" fmla="*/ 22 h 464"/>
                    <a:gd name="T50" fmla="*/ 176 w 453"/>
                    <a:gd name="T51" fmla="*/ 24 h 464"/>
                    <a:gd name="T52" fmla="*/ 257 w 453"/>
                    <a:gd name="T53" fmla="*/ 27 h 4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53" h="464">
                      <a:moveTo>
                        <a:pt x="257" y="27"/>
                      </a:moveTo>
                      <a:lnTo>
                        <a:pt x="102" y="2"/>
                      </a:lnTo>
                      <a:lnTo>
                        <a:pt x="57" y="0"/>
                      </a:lnTo>
                      <a:lnTo>
                        <a:pt x="45" y="17"/>
                      </a:lnTo>
                      <a:lnTo>
                        <a:pt x="32" y="50"/>
                      </a:lnTo>
                      <a:lnTo>
                        <a:pt x="12" y="141"/>
                      </a:lnTo>
                      <a:lnTo>
                        <a:pt x="2" y="232"/>
                      </a:lnTo>
                      <a:lnTo>
                        <a:pt x="0" y="325"/>
                      </a:lnTo>
                      <a:lnTo>
                        <a:pt x="14" y="362"/>
                      </a:lnTo>
                      <a:lnTo>
                        <a:pt x="21" y="374"/>
                      </a:lnTo>
                      <a:lnTo>
                        <a:pt x="119" y="400"/>
                      </a:lnTo>
                      <a:lnTo>
                        <a:pt x="245" y="425"/>
                      </a:lnTo>
                      <a:lnTo>
                        <a:pt x="340" y="441"/>
                      </a:lnTo>
                      <a:lnTo>
                        <a:pt x="453" y="464"/>
                      </a:lnTo>
                      <a:lnTo>
                        <a:pt x="450" y="449"/>
                      </a:lnTo>
                      <a:lnTo>
                        <a:pt x="363" y="429"/>
                      </a:lnTo>
                      <a:lnTo>
                        <a:pt x="248" y="403"/>
                      </a:lnTo>
                      <a:lnTo>
                        <a:pt x="92" y="375"/>
                      </a:lnTo>
                      <a:lnTo>
                        <a:pt x="36" y="349"/>
                      </a:lnTo>
                      <a:lnTo>
                        <a:pt x="20" y="333"/>
                      </a:lnTo>
                      <a:lnTo>
                        <a:pt x="18" y="305"/>
                      </a:lnTo>
                      <a:lnTo>
                        <a:pt x="21" y="228"/>
                      </a:lnTo>
                      <a:lnTo>
                        <a:pt x="35" y="135"/>
                      </a:lnTo>
                      <a:lnTo>
                        <a:pt x="56" y="43"/>
                      </a:lnTo>
                      <a:lnTo>
                        <a:pt x="69" y="22"/>
                      </a:lnTo>
                      <a:lnTo>
                        <a:pt x="176" y="24"/>
                      </a:lnTo>
                      <a:lnTo>
                        <a:pt x="257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57363" name="Group 19">
              <a:extLst>
                <a:ext uri="{FF2B5EF4-FFF2-40B4-BE49-F238E27FC236}">
                  <a16:creationId xmlns:a16="http://schemas.microsoft.com/office/drawing/2014/main" id="{AD44E302-55ED-6878-301B-FAEBA6B020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3" y="3211"/>
              <a:ext cx="973" cy="799"/>
              <a:chOff x="3983" y="3211"/>
              <a:chExt cx="973" cy="799"/>
            </a:xfrm>
          </p:grpSpPr>
          <p:sp>
            <p:nvSpPr>
              <p:cNvPr id="57364" name="Freeform 20">
                <a:extLst>
                  <a:ext uri="{FF2B5EF4-FFF2-40B4-BE49-F238E27FC236}">
                    <a16:creationId xmlns:a16="http://schemas.microsoft.com/office/drawing/2014/main" id="{6148121F-1B95-8EA6-693B-BD4A6F572A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8" y="3211"/>
                <a:ext cx="353" cy="287"/>
              </a:xfrm>
              <a:custGeom>
                <a:avLst/>
                <a:gdLst>
                  <a:gd name="T0" fmla="*/ 221 w 353"/>
                  <a:gd name="T1" fmla="*/ 76 h 287"/>
                  <a:gd name="T2" fmla="*/ 194 w 353"/>
                  <a:gd name="T3" fmla="*/ 41 h 287"/>
                  <a:gd name="T4" fmla="*/ 164 w 353"/>
                  <a:gd name="T5" fmla="*/ 18 h 287"/>
                  <a:gd name="T6" fmla="*/ 130 w 353"/>
                  <a:gd name="T7" fmla="*/ 5 h 287"/>
                  <a:gd name="T8" fmla="*/ 103 w 353"/>
                  <a:gd name="T9" fmla="*/ 0 h 287"/>
                  <a:gd name="T10" fmla="*/ 67 w 353"/>
                  <a:gd name="T11" fmla="*/ 8 h 287"/>
                  <a:gd name="T12" fmla="*/ 39 w 353"/>
                  <a:gd name="T13" fmla="*/ 23 h 287"/>
                  <a:gd name="T14" fmla="*/ 17 w 353"/>
                  <a:gd name="T15" fmla="*/ 44 h 287"/>
                  <a:gd name="T16" fmla="*/ 5 w 353"/>
                  <a:gd name="T17" fmla="*/ 78 h 287"/>
                  <a:gd name="T18" fmla="*/ 0 w 353"/>
                  <a:gd name="T19" fmla="*/ 113 h 287"/>
                  <a:gd name="T20" fmla="*/ 8 w 353"/>
                  <a:gd name="T21" fmla="*/ 150 h 287"/>
                  <a:gd name="T22" fmla="*/ 18 w 353"/>
                  <a:gd name="T23" fmla="*/ 195 h 287"/>
                  <a:gd name="T24" fmla="*/ 44 w 353"/>
                  <a:gd name="T25" fmla="*/ 235 h 287"/>
                  <a:gd name="T26" fmla="*/ 68 w 353"/>
                  <a:gd name="T27" fmla="*/ 260 h 287"/>
                  <a:gd name="T28" fmla="*/ 103 w 353"/>
                  <a:gd name="T29" fmla="*/ 278 h 287"/>
                  <a:gd name="T30" fmla="*/ 135 w 353"/>
                  <a:gd name="T31" fmla="*/ 287 h 287"/>
                  <a:gd name="T32" fmla="*/ 171 w 353"/>
                  <a:gd name="T33" fmla="*/ 287 h 287"/>
                  <a:gd name="T34" fmla="*/ 200 w 353"/>
                  <a:gd name="T35" fmla="*/ 273 h 287"/>
                  <a:gd name="T36" fmla="*/ 221 w 353"/>
                  <a:gd name="T37" fmla="*/ 255 h 287"/>
                  <a:gd name="T38" fmla="*/ 236 w 353"/>
                  <a:gd name="T39" fmla="*/ 226 h 287"/>
                  <a:gd name="T40" fmla="*/ 241 w 353"/>
                  <a:gd name="T41" fmla="*/ 205 h 287"/>
                  <a:gd name="T42" fmla="*/ 244 w 353"/>
                  <a:gd name="T43" fmla="*/ 173 h 287"/>
                  <a:gd name="T44" fmla="*/ 236 w 353"/>
                  <a:gd name="T45" fmla="*/ 140 h 287"/>
                  <a:gd name="T46" fmla="*/ 232 w 353"/>
                  <a:gd name="T47" fmla="*/ 108 h 287"/>
                  <a:gd name="T48" fmla="*/ 280 w 353"/>
                  <a:gd name="T49" fmla="*/ 81 h 287"/>
                  <a:gd name="T50" fmla="*/ 330 w 353"/>
                  <a:gd name="T51" fmla="*/ 63 h 287"/>
                  <a:gd name="T52" fmla="*/ 348 w 353"/>
                  <a:gd name="T53" fmla="*/ 49 h 287"/>
                  <a:gd name="T54" fmla="*/ 353 w 353"/>
                  <a:gd name="T55" fmla="*/ 27 h 287"/>
                  <a:gd name="T56" fmla="*/ 341 w 353"/>
                  <a:gd name="T57" fmla="*/ 17 h 287"/>
                  <a:gd name="T58" fmla="*/ 321 w 353"/>
                  <a:gd name="T59" fmla="*/ 9 h 287"/>
                  <a:gd name="T60" fmla="*/ 295 w 353"/>
                  <a:gd name="T61" fmla="*/ 21 h 287"/>
                  <a:gd name="T62" fmla="*/ 268 w 353"/>
                  <a:gd name="T63" fmla="*/ 53 h 287"/>
                  <a:gd name="T64" fmla="*/ 221 w 353"/>
                  <a:gd name="T65" fmla="*/ 76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3" h="287">
                    <a:moveTo>
                      <a:pt x="221" y="76"/>
                    </a:moveTo>
                    <a:lnTo>
                      <a:pt x="194" y="41"/>
                    </a:lnTo>
                    <a:lnTo>
                      <a:pt x="164" y="18"/>
                    </a:lnTo>
                    <a:lnTo>
                      <a:pt x="130" y="5"/>
                    </a:lnTo>
                    <a:lnTo>
                      <a:pt x="103" y="0"/>
                    </a:lnTo>
                    <a:lnTo>
                      <a:pt x="67" y="8"/>
                    </a:lnTo>
                    <a:lnTo>
                      <a:pt x="39" y="23"/>
                    </a:lnTo>
                    <a:lnTo>
                      <a:pt x="17" y="44"/>
                    </a:lnTo>
                    <a:lnTo>
                      <a:pt x="5" y="78"/>
                    </a:lnTo>
                    <a:lnTo>
                      <a:pt x="0" y="113"/>
                    </a:lnTo>
                    <a:lnTo>
                      <a:pt x="8" y="150"/>
                    </a:lnTo>
                    <a:lnTo>
                      <a:pt x="18" y="195"/>
                    </a:lnTo>
                    <a:lnTo>
                      <a:pt x="44" y="235"/>
                    </a:lnTo>
                    <a:lnTo>
                      <a:pt x="68" y="260"/>
                    </a:lnTo>
                    <a:lnTo>
                      <a:pt x="103" y="278"/>
                    </a:lnTo>
                    <a:lnTo>
                      <a:pt x="135" y="287"/>
                    </a:lnTo>
                    <a:lnTo>
                      <a:pt x="171" y="287"/>
                    </a:lnTo>
                    <a:lnTo>
                      <a:pt x="200" y="273"/>
                    </a:lnTo>
                    <a:lnTo>
                      <a:pt x="221" y="255"/>
                    </a:lnTo>
                    <a:lnTo>
                      <a:pt x="236" y="226"/>
                    </a:lnTo>
                    <a:lnTo>
                      <a:pt x="241" y="205"/>
                    </a:lnTo>
                    <a:lnTo>
                      <a:pt x="244" y="173"/>
                    </a:lnTo>
                    <a:lnTo>
                      <a:pt x="236" y="140"/>
                    </a:lnTo>
                    <a:lnTo>
                      <a:pt x="232" y="108"/>
                    </a:lnTo>
                    <a:lnTo>
                      <a:pt x="280" y="81"/>
                    </a:lnTo>
                    <a:lnTo>
                      <a:pt x="330" y="63"/>
                    </a:lnTo>
                    <a:lnTo>
                      <a:pt x="348" y="49"/>
                    </a:lnTo>
                    <a:lnTo>
                      <a:pt x="353" y="27"/>
                    </a:lnTo>
                    <a:lnTo>
                      <a:pt x="341" y="17"/>
                    </a:lnTo>
                    <a:lnTo>
                      <a:pt x="321" y="9"/>
                    </a:lnTo>
                    <a:lnTo>
                      <a:pt x="295" y="21"/>
                    </a:lnTo>
                    <a:lnTo>
                      <a:pt x="268" y="53"/>
                    </a:lnTo>
                    <a:lnTo>
                      <a:pt x="221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5" name="Freeform 21">
                <a:extLst>
                  <a:ext uri="{FF2B5EF4-FFF2-40B4-BE49-F238E27FC236}">
                    <a16:creationId xmlns:a16="http://schemas.microsoft.com/office/drawing/2014/main" id="{9CACA383-85DD-35C1-4267-A184E05822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7" y="3499"/>
                <a:ext cx="297" cy="493"/>
              </a:xfrm>
              <a:custGeom>
                <a:avLst/>
                <a:gdLst>
                  <a:gd name="T0" fmla="*/ 40 w 297"/>
                  <a:gd name="T1" fmla="*/ 170 h 493"/>
                  <a:gd name="T2" fmla="*/ 14 w 297"/>
                  <a:gd name="T3" fmla="*/ 143 h 493"/>
                  <a:gd name="T4" fmla="*/ 3 w 297"/>
                  <a:gd name="T5" fmla="*/ 112 h 493"/>
                  <a:gd name="T6" fmla="*/ 0 w 297"/>
                  <a:gd name="T7" fmla="*/ 86 h 493"/>
                  <a:gd name="T8" fmla="*/ 9 w 297"/>
                  <a:gd name="T9" fmla="*/ 62 h 493"/>
                  <a:gd name="T10" fmla="*/ 21 w 297"/>
                  <a:gd name="T11" fmla="*/ 39 h 493"/>
                  <a:gd name="T12" fmla="*/ 49 w 297"/>
                  <a:gd name="T13" fmla="*/ 21 h 493"/>
                  <a:gd name="T14" fmla="*/ 78 w 297"/>
                  <a:gd name="T15" fmla="*/ 3 h 493"/>
                  <a:gd name="T16" fmla="*/ 122 w 297"/>
                  <a:gd name="T17" fmla="*/ 0 h 493"/>
                  <a:gd name="T18" fmla="*/ 149 w 297"/>
                  <a:gd name="T19" fmla="*/ 8 h 493"/>
                  <a:gd name="T20" fmla="*/ 169 w 297"/>
                  <a:gd name="T21" fmla="*/ 21 h 493"/>
                  <a:gd name="T22" fmla="*/ 201 w 297"/>
                  <a:gd name="T23" fmla="*/ 48 h 493"/>
                  <a:gd name="T24" fmla="*/ 224 w 297"/>
                  <a:gd name="T25" fmla="*/ 90 h 493"/>
                  <a:gd name="T26" fmla="*/ 245 w 297"/>
                  <a:gd name="T27" fmla="*/ 130 h 493"/>
                  <a:gd name="T28" fmla="*/ 263 w 297"/>
                  <a:gd name="T29" fmla="*/ 198 h 493"/>
                  <a:gd name="T30" fmla="*/ 274 w 297"/>
                  <a:gd name="T31" fmla="*/ 249 h 493"/>
                  <a:gd name="T32" fmla="*/ 282 w 297"/>
                  <a:gd name="T33" fmla="*/ 311 h 493"/>
                  <a:gd name="T34" fmla="*/ 288 w 297"/>
                  <a:gd name="T35" fmla="*/ 360 h 493"/>
                  <a:gd name="T36" fmla="*/ 297 w 297"/>
                  <a:gd name="T37" fmla="*/ 398 h 493"/>
                  <a:gd name="T38" fmla="*/ 297 w 297"/>
                  <a:gd name="T39" fmla="*/ 433 h 493"/>
                  <a:gd name="T40" fmla="*/ 288 w 297"/>
                  <a:gd name="T41" fmla="*/ 461 h 493"/>
                  <a:gd name="T42" fmla="*/ 274 w 297"/>
                  <a:gd name="T43" fmla="*/ 479 h 493"/>
                  <a:gd name="T44" fmla="*/ 251 w 297"/>
                  <a:gd name="T45" fmla="*/ 488 h 493"/>
                  <a:gd name="T46" fmla="*/ 222 w 297"/>
                  <a:gd name="T47" fmla="*/ 493 h 493"/>
                  <a:gd name="T48" fmla="*/ 90 w 297"/>
                  <a:gd name="T49" fmla="*/ 487 h 493"/>
                  <a:gd name="T50" fmla="*/ 62 w 297"/>
                  <a:gd name="T51" fmla="*/ 470 h 493"/>
                  <a:gd name="T52" fmla="*/ 44 w 297"/>
                  <a:gd name="T53" fmla="*/ 430 h 493"/>
                  <a:gd name="T54" fmla="*/ 37 w 297"/>
                  <a:gd name="T55" fmla="*/ 392 h 493"/>
                  <a:gd name="T56" fmla="*/ 40 w 297"/>
                  <a:gd name="T57" fmla="*/ 339 h 493"/>
                  <a:gd name="T58" fmla="*/ 53 w 297"/>
                  <a:gd name="T59" fmla="*/ 303 h 493"/>
                  <a:gd name="T60" fmla="*/ 73 w 297"/>
                  <a:gd name="T61" fmla="*/ 280 h 493"/>
                  <a:gd name="T62" fmla="*/ 78 w 297"/>
                  <a:gd name="T63" fmla="*/ 262 h 493"/>
                  <a:gd name="T64" fmla="*/ 73 w 297"/>
                  <a:gd name="T65" fmla="*/ 244 h 493"/>
                  <a:gd name="T66" fmla="*/ 64 w 297"/>
                  <a:gd name="T67" fmla="*/ 217 h 493"/>
                  <a:gd name="T68" fmla="*/ 49 w 297"/>
                  <a:gd name="T69" fmla="*/ 193 h 493"/>
                  <a:gd name="T70" fmla="*/ 40 w 297"/>
                  <a:gd name="T71" fmla="*/ 17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7" h="493">
                    <a:moveTo>
                      <a:pt x="40" y="170"/>
                    </a:moveTo>
                    <a:lnTo>
                      <a:pt x="14" y="143"/>
                    </a:lnTo>
                    <a:lnTo>
                      <a:pt x="3" y="112"/>
                    </a:lnTo>
                    <a:lnTo>
                      <a:pt x="0" y="86"/>
                    </a:lnTo>
                    <a:lnTo>
                      <a:pt x="9" y="62"/>
                    </a:lnTo>
                    <a:lnTo>
                      <a:pt x="21" y="39"/>
                    </a:lnTo>
                    <a:lnTo>
                      <a:pt x="49" y="21"/>
                    </a:lnTo>
                    <a:lnTo>
                      <a:pt x="78" y="3"/>
                    </a:lnTo>
                    <a:lnTo>
                      <a:pt x="122" y="0"/>
                    </a:lnTo>
                    <a:lnTo>
                      <a:pt x="149" y="8"/>
                    </a:lnTo>
                    <a:lnTo>
                      <a:pt x="169" y="21"/>
                    </a:lnTo>
                    <a:lnTo>
                      <a:pt x="201" y="48"/>
                    </a:lnTo>
                    <a:lnTo>
                      <a:pt x="224" y="90"/>
                    </a:lnTo>
                    <a:lnTo>
                      <a:pt x="245" y="130"/>
                    </a:lnTo>
                    <a:lnTo>
                      <a:pt x="263" y="198"/>
                    </a:lnTo>
                    <a:lnTo>
                      <a:pt x="274" y="249"/>
                    </a:lnTo>
                    <a:lnTo>
                      <a:pt x="282" y="311"/>
                    </a:lnTo>
                    <a:lnTo>
                      <a:pt x="288" y="360"/>
                    </a:lnTo>
                    <a:lnTo>
                      <a:pt x="297" y="398"/>
                    </a:lnTo>
                    <a:lnTo>
                      <a:pt x="297" y="433"/>
                    </a:lnTo>
                    <a:lnTo>
                      <a:pt x="288" y="461"/>
                    </a:lnTo>
                    <a:lnTo>
                      <a:pt x="274" y="479"/>
                    </a:lnTo>
                    <a:lnTo>
                      <a:pt x="251" y="488"/>
                    </a:lnTo>
                    <a:lnTo>
                      <a:pt x="222" y="493"/>
                    </a:lnTo>
                    <a:lnTo>
                      <a:pt x="90" y="487"/>
                    </a:lnTo>
                    <a:lnTo>
                      <a:pt x="62" y="470"/>
                    </a:lnTo>
                    <a:lnTo>
                      <a:pt x="44" y="430"/>
                    </a:lnTo>
                    <a:lnTo>
                      <a:pt x="37" y="392"/>
                    </a:lnTo>
                    <a:lnTo>
                      <a:pt x="40" y="339"/>
                    </a:lnTo>
                    <a:lnTo>
                      <a:pt x="53" y="303"/>
                    </a:lnTo>
                    <a:lnTo>
                      <a:pt x="73" y="280"/>
                    </a:lnTo>
                    <a:lnTo>
                      <a:pt x="78" y="262"/>
                    </a:lnTo>
                    <a:lnTo>
                      <a:pt x="73" y="244"/>
                    </a:lnTo>
                    <a:lnTo>
                      <a:pt x="64" y="217"/>
                    </a:lnTo>
                    <a:lnTo>
                      <a:pt x="49" y="193"/>
                    </a:lnTo>
                    <a:lnTo>
                      <a:pt x="40" y="1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6" name="Freeform 22">
                <a:extLst>
                  <a:ext uri="{FF2B5EF4-FFF2-40B4-BE49-F238E27FC236}">
                    <a16:creationId xmlns:a16="http://schemas.microsoft.com/office/drawing/2014/main" id="{175D6F90-D7BB-644A-3D17-DA92BFBC3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3" y="3542"/>
                <a:ext cx="250" cy="455"/>
              </a:xfrm>
              <a:custGeom>
                <a:avLst/>
                <a:gdLst>
                  <a:gd name="T0" fmla="*/ 153 w 250"/>
                  <a:gd name="T1" fmla="*/ 74 h 455"/>
                  <a:gd name="T2" fmla="*/ 186 w 250"/>
                  <a:gd name="T3" fmla="*/ 24 h 455"/>
                  <a:gd name="T4" fmla="*/ 209 w 250"/>
                  <a:gd name="T5" fmla="*/ 5 h 455"/>
                  <a:gd name="T6" fmla="*/ 235 w 250"/>
                  <a:gd name="T7" fmla="*/ 0 h 455"/>
                  <a:gd name="T8" fmla="*/ 250 w 250"/>
                  <a:gd name="T9" fmla="*/ 45 h 455"/>
                  <a:gd name="T10" fmla="*/ 227 w 250"/>
                  <a:gd name="T11" fmla="*/ 83 h 455"/>
                  <a:gd name="T12" fmla="*/ 209 w 250"/>
                  <a:gd name="T13" fmla="*/ 97 h 455"/>
                  <a:gd name="T14" fmla="*/ 175 w 250"/>
                  <a:gd name="T15" fmla="*/ 132 h 455"/>
                  <a:gd name="T16" fmla="*/ 144 w 250"/>
                  <a:gd name="T17" fmla="*/ 187 h 455"/>
                  <a:gd name="T18" fmla="*/ 129 w 250"/>
                  <a:gd name="T19" fmla="*/ 254 h 455"/>
                  <a:gd name="T20" fmla="*/ 124 w 250"/>
                  <a:gd name="T21" fmla="*/ 314 h 455"/>
                  <a:gd name="T22" fmla="*/ 121 w 250"/>
                  <a:gd name="T23" fmla="*/ 369 h 455"/>
                  <a:gd name="T24" fmla="*/ 124 w 250"/>
                  <a:gd name="T25" fmla="*/ 408 h 455"/>
                  <a:gd name="T26" fmla="*/ 135 w 250"/>
                  <a:gd name="T27" fmla="*/ 408 h 455"/>
                  <a:gd name="T28" fmla="*/ 161 w 250"/>
                  <a:gd name="T29" fmla="*/ 387 h 455"/>
                  <a:gd name="T30" fmla="*/ 193 w 250"/>
                  <a:gd name="T31" fmla="*/ 399 h 455"/>
                  <a:gd name="T32" fmla="*/ 172 w 250"/>
                  <a:gd name="T33" fmla="*/ 419 h 455"/>
                  <a:gd name="T34" fmla="*/ 130 w 250"/>
                  <a:gd name="T35" fmla="*/ 437 h 455"/>
                  <a:gd name="T36" fmla="*/ 117 w 250"/>
                  <a:gd name="T37" fmla="*/ 453 h 455"/>
                  <a:gd name="T38" fmla="*/ 80 w 250"/>
                  <a:gd name="T39" fmla="*/ 455 h 455"/>
                  <a:gd name="T40" fmla="*/ 46 w 250"/>
                  <a:gd name="T41" fmla="*/ 440 h 455"/>
                  <a:gd name="T42" fmla="*/ 0 w 250"/>
                  <a:gd name="T43" fmla="*/ 419 h 455"/>
                  <a:gd name="T44" fmla="*/ 5 w 250"/>
                  <a:gd name="T45" fmla="*/ 392 h 455"/>
                  <a:gd name="T46" fmla="*/ 20 w 250"/>
                  <a:gd name="T47" fmla="*/ 387 h 455"/>
                  <a:gd name="T48" fmla="*/ 57 w 250"/>
                  <a:gd name="T49" fmla="*/ 413 h 455"/>
                  <a:gd name="T50" fmla="*/ 37 w 250"/>
                  <a:gd name="T51" fmla="*/ 372 h 455"/>
                  <a:gd name="T52" fmla="*/ 48 w 250"/>
                  <a:gd name="T53" fmla="*/ 364 h 455"/>
                  <a:gd name="T54" fmla="*/ 66 w 250"/>
                  <a:gd name="T55" fmla="*/ 369 h 455"/>
                  <a:gd name="T56" fmla="*/ 87 w 250"/>
                  <a:gd name="T57" fmla="*/ 399 h 455"/>
                  <a:gd name="T58" fmla="*/ 87 w 250"/>
                  <a:gd name="T59" fmla="*/ 333 h 455"/>
                  <a:gd name="T60" fmla="*/ 87 w 250"/>
                  <a:gd name="T61" fmla="*/ 263 h 455"/>
                  <a:gd name="T62" fmla="*/ 97 w 250"/>
                  <a:gd name="T63" fmla="*/ 200 h 455"/>
                  <a:gd name="T64" fmla="*/ 115 w 250"/>
                  <a:gd name="T65" fmla="*/ 147 h 455"/>
                  <a:gd name="T66" fmla="*/ 133 w 250"/>
                  <a:gd name="T67" fmla="*/ 100 h 455"/>
                  <a:gd name="T68" fmla="*/ 153 w 250"/>
                  <a:gd name="T69" fmla="*/ 7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0" h="455">
                    <a:moveTo>
                      <a:pt x="153" y="74"/>
                    </a:moveTo>
                    <a:lnTo>
                      <a:pt x="186" y="24"/>
                    </a:lnTo>
                    <a:lnTo>
                      <a:pt x="209" y="5"/>
                    </a:lnTo>
                    <a:lnTo>
                      <a:pt x="235" y="0"/>
                    </a:lnTo>
                    <a:lnTo>
                      <a:pt x="250" y="45"/>
                    </a:lnTo>
                    <a:lnTo>
                      <a:pt x="227" y="83"/>
                    </a:lnTo>
                    <a:lnTo>
                      <a:pt x="209" y="97"/>
                    </a:lnTo>
                    <a:lnTo>
                      <a:pt x="175" y="132"/>
                    </a:lnTo>
                    <a:lnTo>
                      <a:pt x="144" y="187"/>
                    </a:lnTo>
                    <a:lnTo>
                      <a:pt x="129" y="254"/>
                    </a:lnTo>
                    <a:lnTo>
                      <a:pt x="124" y="314"/>
                    </a:lnTo>
                    <a:lnTo>
                      <a:pt x="121" y="369"/>
                    </a:lnTo>
                    <a:lnTo>
                      <a:pt x="124" y="408"/>
                    </a:lnTo>
                    <a:lnTo>
                      <a:pt x="135" y="408"/>
                    </a:lnTo>
                    <a:lnTo>
                      <a:pt x="161" y="387"/>
                    </a:lnTo>
                    <a:lnTo>
                      <a:pt x="193" y="399"/>
                    </a:lnTo>
                    <a:lnTo>
                      <a:pt x="172" y="419"/>
                    </a:lnTo>
                    <a:lnTo>
                      <a:pt x="130" y="437"/>
                    </a:lnTo>
                    <a:lnTo>
                      <a:pt x="117" y="453"/>
                    </a:lnTo>
                    <a:lnTo>
                      <a:pt x="80" y="455"/>
                    </a:lnTo>
                    <a:lnTo>
                      <a:pt x="46" y="440"/>
                    </a:lnTo>
                    <a:lnTo>
                      <a:pt x="0" y="419"/>
                    </a:lnTo>
                    <a:lnTo>
                      <a:pt x="5" y="392"/>
                    </a:lnTo>
                    <a:lnTo>
                      <a:pt x="20" y="387"/>
                    </a:lnTo>
                    <a:lnTo>
                      <a:pt x="57" y="413"/>
                    </a:lnTo>
                    <a:lnTo>
                      <a:pt x="37" y="372"/>
                    </a:lnTo>
                    <a:lnTo>
                      <a:pt x="48" y="364"/>
                    </a:lnTo>
                    <a:lnTo>
                      <a:pt x="66" y="369"/>
                    </a:lnTo>
                    <a:lnTo>
                      <a:pt x="87" y="399"/>
                    </a:lnTo>
                    <a:lnTo>
                      <a:pt x="87" y="333"/>
                    </a:lnTo>
                    <a:lnTo>
                      <a:pt x="87" y="263"/>
                    </a:lnTo>
                    <a:lnTo>
                      <a:pt x="97" y="200"/>
                    </a:lnTo>
                    <a:lnTo>
                      <a:pt x="115" y="147"/>
                    </a:lnTo>
                    <a:lnTo>
                      <a:pt x="133" y="100"/>
                    </a:lnTo>
                    <a:lnTo>
                      <a:pt x="153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7" name="Freeform 23">
                <a:extLst>
                  <a:ext uri="{FF2B5EF4-FFF2-40B4-BE49-F238E27FC236}">
                    <a16:creationId xmlns:a16="http://schemas.microsoft.com/office/drawing/2014/main" id="{1AC3B8DE-A84B-8627-079B-2FE2D2A03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5" y="3517"/>
                <a:ext cx="457" cy="493"/>
              </a:xfrm>
              <a:custGeom>
                <a:avLst/>
                <a:gdLst>
                  <a:gd name="T0" fmla="*/ 53 w 457"/>
                  <a:gd name="T1" fmla="*/ 3 h 493"/>
                  <a:gd name="T2" fmla="*/ 80 w 457"/>
                  <a:gd name="T3" fmla="*/ 5 h 493"/>
                  <a:gd name="T4" fmla="*/ 118 w 457"/>
                  <a:gd name="T5" fmla="*/ 23 h 493"/>
                  <a:gd name="T6" fmla="*/ 161 w 457"/>
                  <a:gd name="T7" fmla="*/ 62 h 493"/>
                  <a:gd name="T8" fmla="*/ 208 w 457"/>
                  <a:gd name="T9" fmla="*/ 116 h 493"/>
                  <a:gd name="T10" fmla="*/ 261 w 457"/>
                  <a:gd name="T11" fmla="*/ 190 h 493"/>
                  <a:gd name="T12" fmla="*/ 302 w 457"/>
                  <a:gd name="T13" fmla="*/ 271 h 493"/>
                  <a:gd name="T14" fmla="*/ 324 w 457"/>
                  <a:gd name="T15" fmla="*/ 365 h 493"/>
                  <a:gd name="T16" fmla="*/ 347 w 457"/>
                  <a:gd name="T17" fmla="*/ 421 h 493"/>
                  <a:gd name="T18" fmla="*/ 360 w 457"/>
                  <a:gd name="T19" fmla="*/ 452 h 493"/>
                  <a:gd name="T20" fmla="*/ 388 w 457"/>
                  <a:gd name="T21" fmla="*/ 460 h 493"/>
                  <a:gd name="T22" fmla="*/ 428 w 457"/>
                  <a:gd name="T23" fmla="*/ 460 h 493"/>
                  <a:gd name="T24" fmla="*/ 448 w 457"/>
                  <a:gd name="T25" fmla="*/ 461 h 493"/>
                  <a:gd name="T26" fmla="*/ 457 w 457"/>
                  <a:gd name="T27" fmla="*/ 484 h 493"/>
                  <a:gd name="T28" fmla="*/ 430 w 457"/>
                  <a:gd name="T29" fmla="*/ 491 h 493"/>
                  <a:gd name="T30" fmla="*/ 392 w 457"/>
                  <a:gd name="T31" fmla="*/ 488 h 493"/>
                  <a:gd name="T32" fmla="*/ 356 w 457"/>
                  <a:gd name="T33" fmla="*/ 484 h 493"/>
                  <a:gd name="T34" fmla="*/ 333 w 457"/>
                  <a:gd name="T35" fmla="*/ 464 h 493"/>
                  <a:gd name="T36" fmla="*/ 315 w 457"/>
                  <a:gd name="T37" fmla="*/ 470 h 493"/>
                  <a:gd name="T38" fmla="*/ 308 w 457"/>
                  <a:gd name="T39" fmla="*/ 488 h 493"/>
                  <a:gd name="T40" fmla="*/ 284 w 457"/>
                  <a:gd name="T41" fmla="*/ 493 h 493"/>
                  <a:gd name="T42" fmla="*/ 271 w 457"/>
                  <a:gd name="T43" fmla="*/ 482 h 493"/>
                  <a:gd name="T44" fmla="*/ 279 w 457"/>
                  <a:gd name="T45" fmla="*/ 460 h 493"/>
                  <a:gd name="T46" fmla="*/ 303 w 457"/>
                  <a:gd name="T47" fmla="*/ 433 h 493"/>
                  <a:gd name="T48" fmla="*/ 306 w 457"/>
                  <a:gd name="T49" fmla="*/ 398 h 493"/>
                  <a:gd name="T50" fmla="*/ 294 w 457"/>
                  <a:gd name="T51" fmla="*/ 362 h 493"/>
                  <a:gd name="T52" fmla="*/ 270 w 457"/>
                  <a:gd name="T53" fmla="*/ 294 h 493"/>
                  <a:gd name="T54" fmla="*/ 238 w 457"/>
                  <a:gd name="T55" fmla="*/ 244 h 493"/>
                  <a:gd name="T56" fmla="*/ 207 w 457"/>
                  <a:gd name="T57" fmla="*/ 193 h 493"/>
                  <a:gd name="T58" fmla="*/ 175 w 457"/>
                  <a:gd name="T59" fmla="*/ 154 h 493"/>
                  <a:gd name="T60" fmla="*/ 130 w 457"/>
                  <a:gd name="T61" fmla="*/ 112 h 493"/>
                  <a:gd name="T62" fmla="*/ 80 w 457"/>
                  <a:gd name="T63" fmla="*/ 84 h 493"/>
                  <a:gd name="T64" fmla="*/ 12 w 457"/>
                  <a:gd name="T65" fmla="*/ 57 h 493"/>
                  <a:gd name="T66" fmla="*/ 0 w 457"/>
                  <a:gd name="T67" fmla="*/ 23 h 493"/>
                  <a:gd name="T68" fmla="*/ 21 w 457"/>
                  <a:gd name="T69" fmla="*/ 0 h 493"/>
                  <a:gd name="T70" fmla="*/ 53 w 457"/>
                  <a:gd name="T71" fmla="*/ 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57" h="493">
                    <a:moveTo>
                      <a:pt x="53" y="3"/>
                    </a:moveTo>
                    <a:lnTo>
                      <a:pt x="80" y="5"/>
                    </a:lnTo>
                    <a:lnTo>
                      <a:pt x="118" y="23"/>
                    </a:lnTo>
                    <a:lnTo>
                      <a:pt x="161" y="62"/>
                    </a:lnTo>
                    <a:lnTo>
                      <a:pt x="208" y="116"/>
                    </a:lnTo>
                    <a:lnTo>
                      <a:pt x="261" y="190"/>
                    </a:lnTo>
                    <a:lnTo>
                      <a:pt x="302" y="271"/>
                    </a:lnTo>
                    <a:lnTo>
                      <a:pt x="324" y="365"/>
                    </a:lnTo>
                    <a:lnTo>
                      <a:pt x="347" y="421"/>
                    </a:lnTo>
                    <a:lnTo>
                      <a:pt x="360" y="452"/>
                    </a:lnTo>
                    <a:lnTo>
                      <a:pt x="388" y="460"/>
                    </a:lnTo>
                    <a:lnTo>
                      <a:pt x="428" y="460"/>
                    </a:lnTo>
                    <a:lnTo>
                      <a:pt x="448" y="461"/>
                    </a:lnTo>
                    <a:lnTo>
                      <a:pt x="457" y="484"/>
                    </a:lnTo>
                    <a:lnTo>
                      <a:pt x="430" y="491"/>
                    </a:lnTo>
                    <a:lnTo>
                      <a:pt x="392" y="488"/>
                    </a:lnTo>
                    <a:lnTo>
                      <a:pt x="356" y="484"/>
                    </a:lnTo>
                    <a:lnTo>
                      <a:pt x="333" y="464"/>
                    </a:lnTo>
                    <a:lnTo>
                      <a:pt x="315" y="470"/>
                    </a:lnTo>
                    <a:lnTo>
                      <a:pt x="308" y="488"/>
                    </a:lnTo>
                    <a:lnTo>
                      <a:pt x="284" y="493"/>
                    </a:lnTo>
                    <a:lnTo>
                      <a:pt x="271" y="482"/>
                    </a:lnTo>
                    <a:lnTo>
                      <a:pt x="279" y="460"/>
                    </a:lnTo>
                    <a:lnTo>
                      <a:pt x="303" y="433"/>
                    </a:lnTo>
                    <a:lnTo>
                      <a:pt x="306" y="398"/>
                    </a:lnTo>
                    <a:lnTo>
                      <a:pt x="294" y="362"/>
                    </a:lnTo>
                    <a:lnTo>
                      <a:pt x="270" y="294"/>
                    </a:lnTo>
                    <a:lnTo>
                      <a:pt x="238" y="244"/>
                    </a:lnTo>
                    <a:lnTo>
                      <a:pt x="207" y="193"/>
                    </a:lnTo>
                    <a:lnTo>
                      <a:pt x="175" y="154"/>
                    </a:lnTo>
                    <a:lnTo>
                      <a:pt x="130" y="112"/>
                    </a:lnTo>
                    <a:lnTo>
                      <a:pt x="80" y="84"/>
                    </a:lnTo>
                    <a:lnTo>
                      <a:pt x="12" y="57"/>
                    </a:lnTo>
                    <a:lnTo>
                      <a:pt x="0" y="23"/>
                    </a:lnTo>
                    <a:lnTo>
                      <a:pt x="21" y="0"/>
                    </a:lnTo>
                    <a:lnTo>
                      <a:pt x="5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8" name="Freeform 24">
                <a:extLst>
                  <a:ext uri="{FF2B5EF4-FFF2-40B4-BE49-F238E27FC236}">
                    <a16:creationId xmlns:a16="http://schemas.microsoft.com/office/drawing/2014/main" id="{F30E43FD-E49B-B39B-AEC9-6F219CFF68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7" y="3627"/>
                <a:ext cx="599" cy="359"/>
              </a:xfrm>
              <a:custGeom>
                <a:avLst/>
                <a:gdLst>
                  <a:gd name="T0" fmla="*/ 29 w 599"/>
                  <a:gd name="T1" fmla="*/ 247 h 359"/>
                  <a:gd name="T2" fmla="*/ 5 w 599"/>
                  <a:gd name="T3" fmla="*/ 264 h 359"/>
                  <a:gd name="T4" fmla="*/ 0 w 599"/>
                  <a:gd name="T5" fmla="*/ 292 h 359"/>
                  <a:gd name="T6" fmla="*/ 5 w 599"/>
                  <a:gd name="T7" fmla="*/ 341 h 359"/>
                  <a:gd name="T8" fmla="*/ 27 w 599"/>
                  <a:gd name="T9" fmla="*/ 359 h 359"/>
                  <a:gd name="T10" fmla="*/ 86 w 599"/>
                  <a:gd name="T11" fmla="*/ 345 h 359"/>
                  <a:gd name="T12" fmla="*/ 150 w 599"/>
                  <a:gd name="T13" fmla="*/ 306 h 359"/>
                  <a:gd name="T14" fmla="*/ 234 w 599"/>
                  <a:gd name="T15" fmla="*/ 259 h 359"/>
                  <a:gd name="T16" fmla="*/ 293 w 599"/>
                  <a:gd name="T17" fmla="*/ 232 h 359"/>
                  <a:gd name="T18" fmla="*/ 329 w 599"/>
                  <a:gd name="T19" fmla="*/ 227 h 359"/>
                  <a:gd name="T20" fmla="*/ 383 w 599"/>
                  <a:gd name="T21" fmla="*/ 224 h 359"/>
                  <a:gd name="T22" fmla="*/ 414 w 599"/>
                  <a:gd name="T23" fmla="*/ 220 h 359"/>
                  <a:gd name="T24" fmla="*/ 452 w 599"/>
                  <a:gd name="T25" fmla="*/ 197 h 359"/>
                  <a:gd name="T26" fmla="*/ 489 w 599"/>
                  <a:gd name="T27" fmla="*/ 186 h 359"/>
                  <a:gd name="T28" fmla="*/ 507 w 599"/>
                  <a:gd name="T29" fmla="*/ 186 h 359"/>
                  <a:gd name="T30" fmla="*/ 536 w 599"/>
                  <a:gd name="T31" fmla="*/ 186 h 359"/>
                  <a:gd name="T32" fmla="*/ 545 w 599"/>
                  <a:gd name="T33" fmla="*/ 173 h 359"/>
                  <a:gd name="T34" fmla="*/ 549 w 599"/>
                  <a:gd name="T35" fmla="*/ 136 h 359"/>
                  <a:gd name="T36" fmla="*/ 566 w 599"/>
                  <a:gd name="T37" fmla="*/ 97 h 359"/>
                  <a:gd name="T38" fmla="*/ 590 w 599"/>
                  <a:gd name="T39" fmla="*/ 59 h 359"/>
                  <a:gd name="T40" fmla="*/ 599 w 599"/>
                  <a:gd name="T41" fmla="*/ 41 h 359"/>
                  <a:gd name="T42" fmla="*/ 593 w 599"/>
                  <a:gd name="T43" fmla="*/ 18 h 359"/>
                  <a:gd name="T44" fmla="*/ 557 w 599"/>
                  <a:gd name="T45" fmla="*/ 0 h 359"/>
                  <a:gd name="T46" fmla="*/ 531 w 599"/>
                  <a:gd name="T47" fmla="*/ 5 h 359"/>
                  <a:gd name="T48" fmla="*/ 504 w 599"/>
                  <a:gd name="T49" fmla="*/ 86 h 359"/>
                  <a:gd name="T50" fmla="*/ 494 w 599"/>
                  <a:gd name="T51" fmla="*/ 150 h 359"/>
                  <a:gd name="T52" fmla="*/ 476 w 599"/>
                  <a:gd name="T53" fmla="*/ 159 h 359"/>
                  <a:gd name="T54" fmla="*/ 401 w 599"/>
                  <a:gd name="T55" fmla="*/ 165 h 359"/>
                  <a:gd name="T56" fmla="*/ 321 w 599"/>
                  <a:gd name="T57" fmla="*/ 173 h 359"/>
                  <a:gd name="T58" fmla="*/ 270 w 599"/>
                  <a:gd name="T59" fmla="*/ 170 h 359"/>
                  <a:gd name="T60" fmla="*/ 243 w 599"/>
                  <a:gd name="T61" fmla="*/ 182 h 359"/>
                  <a:gd name="T62" fmla="*/ 189 w 599"/>
                  <a:gd name="T63" fmla="*/ 200 h 359"/>
                  <a:gd name="T64" fmla="*/ 99 w 599"/>
                  <a:gd name="T65" fmla="*/ 227 h 359"/>
                  <a:gd name="T66" fmla="*/ 29 w 599"/>
                  <a:gd name="T67" fmla="*/ 247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99" h="359">
                    <a:moveTo>
                      <a:pt x="29" y="247"/>
                    </a:moveTo>
                    <a:lnTo>
                      <a:pt x="5" y="264"/>
                    </a:lnTo>
                    <a:lnTo>
                      <a:pt x="0" y="292"/>
                    </a:lnTo>
                    <a:lnTo>
                      <a:pt x="5" y="341"/>
                    </a:lnTo>
                    <a:lnTo>
                      <a:pt x="27" y="359"/>
                    </a:lnTo>
                    <a:lnTo>
                      <a:pt x="86" y="345"/>
                    </a:lnTo>
                    <a:lnTo>
                      <a:pt x="150" y="306"/>
                    </a:lnTo>
                    <a:lnTo>
                      <a:pt x="234" y="259"/>
                    </a:lnTo>
                    <a:lnTo>
                      <a:pt x="293" y="232"/>
                    </a:lnTo>
                    <a:lnTo>
                      <a:pt x="329" y="227"/>
                    </a:lnTo>
                    <a:lnTo>
                      <a:pt x="383" y="224"/>
                    </a:lnTo>
                    <a:lnTo>
                      <a:pt x="414" y="220"/>
                    </a:lnTo>
                    <a:lnTo>
                      <a:pt x="452" y="197"/>
                    </a:lnTo>
                    <a:lnTo>
                      <a:pt x="489" y="186"/>
                    </a:lnTo>
                    <a:lnTo>
                      <a:pt x="507" y="186"/>
                    </a:lnTo>
                    <a:lnTo>
                      <a:pt x="536" y="186"/>
                    </a:lnTo>
                    <a:lnTo>
                      <a:pt x="545" y="173"/>
                    </a:lnTo>
                    <a:lnTo>
                      <a:pt x="549" y="136"/>
                    </a:lnTo>
                    <a:lnTo>
                      <a:pt x="566" y="97"/>
                    </a:lnTo>
                    <a:lnTo>
                      <a:pt x="590" y="59"/>
                    </a:lnTo>
                    <a:lnTo>
                      <a:pt x="599" y="41"/>
                    </a:lnTo>
                    <a:lnTo>
                      <a:pt x="593" y="18"/>
                    </a:lnTo>
                    <a:lnTo>
                      <a:pt x="557" y="0"/>
                    </a:lnTo>
                    <a:lnTo>
                      <a:pt x="531" y="5"/>
                    </a:lnTo>
                    <a:lnTo>
                      <a:pt x="504" y="86"/>
                    </a:lnTo>
                    <a:lnTo>
                      <a:pt x="494" y="150"/>
                    </a:lnTo>
                    <a:lnTo>
                      <a:pt x="476" y="159"/>
                    </a:lnTo>
                    <a:lnTo>
                      <a:pt x="401" y="165"/>
                    </a:lnTo>
                    <a:lnTo>
                      <a:pt x="321" y="173"/>
                    </a:lnTo>
                    <a:lnTo>
                      <a:pt x="270" y="170"/>
                    </a:lnTo>
                    <a:lnTo>
                      <a:pt x="243" y="182"/>
                    </a:lnTo>
                    <a:lnTo>
                      <a:pt x="189" y="200"/>
                    </a:lnTo>
                    <a:lnTo>
                      <a:pt x="99" y="227"/>
                    </a:lnTo>
                    <a:lnTo>
                      <a:pt x="29" y="2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369" name="Freeform 25">
                <a:extLst>
                  <a:ext uri="{FF2B5EF4-FFF2-40B4-BE49-F238E27FC236}">
                    <a16:creationId xmlns:a16="http://schemas.microsoft.com/office/drawing/2014/main" id="{6FE17D54-E613-B4AB-D14E-ECA166C839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1" y="3569"/>
                <a:ext cx="488" cy="411"/>
              </a:xfrm>
              <a:custGeom>
                <a:avLst/>
                <a:gdLst>
                  <a:gd name="T0" fmla="*/ 18 w 488"/>
                  <a:gd name="T1" fmla="*/ 310 h 411"/>
                  <a:gd name="T2" fmla="*/ 0 w 488"/>
                  <a:gd name="T3" fmla="*/ 329 h 411"/>
                  <a:gd name="T4" fmla="*/ 0 w 488"/>
                  <a:gd name="T5" fmla="*/ 356 h 411"/>
                  <a:gd name="T6" fmla="*/ 12 w 488"/>
                  <a:gd name="T7" fmla="*/ 397 h 411"/>
                  <a:gd name="T8" fmla="*/ 35 w 488"/>
                  <a:gd name="T9" fmla="*/ 411 h 411"/>
                  <a:gd name="T10" fmla="*/ 85 w 488"/>
                  <a:gd name="T11" fmla="*/ 388 h 411"/>
                  <a:gd name="T12" fmla="*/ 136 w 488"/>
                  <a:gd name="T13" fmla="*/ 341 h 411"/>
                  <a:gd name="T14" fmla="*/ 202 w 488"/>
                  <a:gd name="T15" fmla="*/ 285 h 411"/>
                  <a:gd name="T16" fmla="*/ 249 w 488"/>
                  <a:gd name="T17" fmla="*/ 251 h 411"/>
                  <a:gd name="T18" fmla="*/ 281 w 488"/>
                  <a:gd name="T19" fmla="*/ 240 h 411"/>
                  <a:gd name="T20" fmla="*/ 328 w 488"/>
                  <a:gd name="T21" fmla="*/ 228 h 411"/>
                  <a:gd name="T22" fmla="*/ 355 w 488"/>
                  <a:gd name="T23" fmla="*/ 220 h 411"/>
                  <a:gd name="T24" fmla="*/ 384 w 488"/>
                  <a:gd name="T25" fmla="*/ 194 h 411"/>
                  <a:gd name="T26" fmla="*/ 416 w 488"/>
                  <a:gd name="T27" fmla="*/ 178 h 411"/>
                  <a:gd name="T28" fmla="*/ 431 w 488"/>
                  <a:gd name="T29" fmla="*/ 173 h 411"/>
                  <a:gd name="T30" fmla="*/ 457 w 488"/>
                  <a:gd name="T31" fmla="*/ 169 h 411"/>
                  <a:gd name="T32" fmla="*/ 462 w 488"/>
                  <a:gd name="T33" fmla="*/ 156 h 411"/>
                  <a:gd name="T34" fmla="*/ 461 w 488"/>
                  <a:gd name="T35" fmla="*/ 123 h 411"/>
                  <a:gd name="T36" fmla="*/ 469 w 488"/>
                  <a:gd name="T37" fmla="*/ 85 h 411"/>
                  <a:gd name="T38" fmla="*/ 483 w 488"/>
                  <a:gd name="T39" fmla="*/ 46 h 411"/>
                  <a:gd name="T40" fmla="*/ 488 w 488"/>
                  <a:gd name="T41" fmla="*/ 30 h 411"/>
                  <a:gd name="T42" fmla="*/ 479 w 488"/>
                  <a:gd name="T43" fmla="*/ 11 h 411"/>
                  <a:gd name="T44" fmla="*/ 443 w 488"/>
                  <a:gd name="T45" fmla="*/ 0 h 411"/>
                  <a:gd name="T46" fmla="*/ 422 w 488"/>
                  <a:gd name="T47" fmla="*/ 8 h 411"/>
                  <a:gd name="T48" fmla="*/ 411 w 488"/>
                  <a:gd name="T49" fmla="*/ 86 h 411"/>
                  <a:gd name="T50" fmla="*/ 413 w 488"/>
                  <a:gd name="T51" fmla="*/ 143 h 411"/>
                  <a:gd name="T52" fmla="*/ 400 w 488"/>
                  <a:gd name="T53" fmla="*/ 154 h 411"/>
                  <a:gd name="T54" fmla="*/ 333 w 488"/>
                  <a:gd name="T55" fmla="*/ 173 h 411"/>
                  <a:gd name="T56" fmla="*/ 264 w 488"/>
                  <a:gd name="T57" fmla="*/ 194 h 411"/>
                  <a:gd name="T58" fmla="*/ 218 w 488"/>
                  <a:gd name="T59" fmla="*/ 201 h 411"/>
                  <a:gd name="T60" fmla="*/ 197 w 488"/>
                  <a:gd name="T61" fmla="*/ 216 h 411"/>
                  <a:gd name="T62" fmla="*/ 152 w 488"/>
                  <a:gd name="T63" fmla="*/ 242 h 411"/>
                  <a:gd name="T64" fmla="*/ 76 w 488"/>
                  <a:gd name="T65" fmla="*/ 280 h 411"/>
                  <a:gd name="T66" fmla="*/ 18 w 488"/>
                  <a:gd name="T67" fmla="*/ 310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88" h="411">
                    <a:moveTo>
                      <a:pt x="18" y="310"/>
                    </a:moveTo>
                    <a:lnTo>
                      <a:pt x="0" y="329"/>
                    </a:lnTo>
                    <a:lnTo>
                      <a:pt x="0" y="356"/>
                    </a:lnTo>
                    <a:lnTo>
                      <a:pt x="12" y="397"/>
                    </a:lnTo>
                    <a:lnTo>
                      <a:pt x="35" y="411"/>
                    </a:lnTo>
                    <a:lnTo>
                      <a:pt x="85" y="388"/>
                    </a:lnTo>
                    <a:lnTo>
                      <a:pt x="136" y="341"/>
                    </a:lnTo>
                    <a:lnTo>
                      <a:pt x="202" y="285"/>
                    </a:lnTo>
                    <a:lnTo>
                      <a:pt x="249" y="251"/>
                    </a:lnTo>
                    <a:lnTo>
                      <a:pt x="281" y="240"/>
                    </a:lnTo>
                    <a:lnTo>
                      <a:pt x="328" y="228"/>
                    </a:lnTo>
                    <a:lnTo>
                      <a:pt x="355" y="220"/>
                    </a:lnTo>
                    <a:lnTo>
                      <a:pt x="384" y="194"/>
                    </a:lnTo>
                    <a:lnTo>
                      <a:pt x="416" y="178"/>
                    </a:lnTo>
                    <a:lnTo>
                      <a:pt x="431" y="173"/>
                    </a:lnTo>
                    <a:lnTo>
                      <a:pt x="457" y="169"/>
                    </a:lnTo>
                    <a:lnTo>
                      <a:pt x="462" y="156"/>
                    </a:lnTo>
                    <a:lnTo>
                      <a:pt x="461" y="123"/>
                    </a:lnTo>
                    <a:lnTo>
                      <a:pt x="469" y="85"/>
                    </a:lnTo>
                    <a:lnTo>
                      <a:pt x="483" y="46"/>
                    </a:lnTo>
                    <a:lnTo>
                      <a:pt x="488" y="30"/>
                    </a:lnTo>
                    <a:lnTo>
                      <a:pt x="479" y="11"/>
                    </a:lnTo>
                    <a:lnTo>
                      <a:pt x="443" y="0"/>
                    </a:lnTo>
                    <a:lnTo>
                      <a:pt x="422" y="8"/>
                    </a:lnTo>
                    <a:lnTo>
                      <a:pt x="411" y="86"/>
                    </a:lnTo>
                    <a:lnTo>
                      <a:pt x="413" y="143"/>
                    </a:lnTo>
                    <a:lnTo>
                      <a:pt x="400" y="154"/>
                    </a:lnTo>
                    <a:lnTo>
                      <a:pt x="333" y="173"/>
                    </a:lnTo>
                    <a:lnTo>
                      <a:pt x="264" y="194"/>
                    </a:lnTo>
                    <a:lnTo>
                      <a:pt x="218" y="201"/>
                    </a:lnTo>
                    <a:lnTo>
                      <a:pt x="197" y="216"/>
                    </a:lnTo>
                    <a:lnTo>
                      <a:pt x="152" y="242"/>
                    </a:lnTo>
                    <a:lnTo>
                      <a:pt x="76" y="280"/>
                    </a:lnTo>
                    <a:lnTo>
                      <a:pt x="18" y="3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57370" name="Group 26">
            <a:extLst>
              <a:ext uri="{FF2B5EF4-FFF2-40B4-BE49-F238E27FC236}">
                <a16:creationId xmlns:a16="http://schemas.microsoft.com/office/drawing/2014/main" id="{FD1FF3B1-45A9-31CA-C83D-BB6574F11655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601913"/>
            <a:ext cx="3265488" cy="2882900"/>
            <a:chOff x="2928" y="1728"/>
            <a:chExt cx="2057" cy="1756"/>
          </a:xfrm>
        </p:grpSpPr>
        <p:sp>
          <p:nvSpPr>
            <p:cNvPr id="57371" name="Freeform 27">
              <a:extLst>
                <a:ext uri="{FF2B5EF4-FFF2-40B4-BE49-F238E27FC236}">
                  <a16:creationId xmlns:a16="http://schemas.microsoft.com/office/drawing/2014/main" id="{B3BF3DD7-9648-6EB9-5DF4-CBC8B4B66C62}"/>
                </a:ext>
              </a:extLst>
            </p:cNvPr>
            <p:cNvSpPr>
              <a:spLocks/>
            </p:cNvSpPr>
            <p:nvPr/>
          </p:nvSpPr>
          <p:spPr bwMode="auto">
            <a:xfrm rot="18031644">
              <a:off x="3783" y="2220"/>
              <a:ext cx="514" cy="164"/>
            </a:xfrm>
            <a:custGeom>
              <a:avLst/>
              <a:gdLst>
                <a:gd name="T0" fmla="*/ 125 w 935"/>
                <a:gd name="T1" fmla="*/ 74 h 299"/>
                <a:gd name="T2" fmla="*/ 185 w 935"/>
                <a:gd name="T3" fmla="*/ 24 h 299"/>
                <a:gd name="T4" fmla="*/ 221 w 935"/>
                <a:gd name="T5" fmla="*/ 72 h 299"/>
                <a:gd name="T6" fmla="*/ 292 w 935"/>
                <a:gd name="T7" fmla="*/ 52 h 299"/>
                <a:gd name="T8" fmla="*/ 300 w 935"/>
                <a:gd name="T9" fmla="*/ 150 h 299"/>
                <a:gd name="T10" fmla="*/ 365 w 935"/>
                <a:gd name="T11" fmla="*/ 83 h 299"/>
                <a:gd name="T12" fmla="*/ 390 w 935"/>
                <a:gd name="T13" fmla="*/ 113 h 299"/>
                <a:gd name="T14" fmla="*/ 412 w 935"/>
                <a:gd name="T15" fmla="*/ 201 h 299"/>
                <a:gd name="T16" fmla="*/ 474 w 935"/>
                <a:gd name="T17" fmla="*/ 140 h 299"/>
                <a:gd name="T18" fmla="*/ 516 w 935"/>
                <a:gd name="T19" fmla="*/ 201 h 299"/>
                <a:gd name="T20" fmla="*/ 537 w 935"/>
                <a:gd name="T21" fmla="*/ 227 h 299"/>
                <a:gd name="T22" fmla="*/ 597 w 935"/>
                <a:gd name="T23" fmla="*/ 172 h 299"/>
                <a:gd name="T24" fmla="*/ 635 w 935"/>
                <a:gd name="T25" fmla="*/ 183 h 299"/>
                <a:gd name="T26" fmla="*/ 657 w 935"/>
                <a:gd name="T27" fmla="*/ 257 h 299"/>
                <a:gd name="T28" fmla="*/ 708 w 935"/>
                <a:gd name="T29" fmla="*/ 218 h 299"/>
                <a:gd name="T30" fmla="*/ 761 w 935"/>
                <a:gd name="T31" fmla="*/ 173 h 299"/>
                <a:gd name="T32" fmla="*/ 801 w 935"/>
                <a:gd name="T33" fmla="*/ 233 h 299"/>
                <a:gd name="T34" fmla="*/ 839 w 935"/>
                <a:gd name="T35" fmla="*/ 229 h 299"/>
                <a:gd name="T36" fmla="*/ 888 w 935"/>
                <a:gd name="T37" fmla="*/ 218 h 299"/>
                <a:gd name="T38" fmla="*/ 930 w 935"/>
                <a:gd name="T39" fmla="*/ 271 h 299"/>
                <a:gd name="T40" fmla="*/ 864 w 935"/>
                <a:gd name="T41" fmla="*/ 251 h 299"/>
                <a:gd name="T42" fmla="*/ 810 w 935"/>
                <a:gd name="T43" fmla="*/ 284 h 299"/>
                <a:gd name="T44" fmla="*/ 773 w 935"/>
                <a:gd name="T45" fmla="*/ 262 h 299"/>
                <a:gd name="T46" fmla="*/ 697 w 935"/>
                <a:gd name="T47" fmla="*/ 279 h 299"/>
                <a:gd name="T48" fmla="*/ 659 w 935"/>
                <a:gd name="T49" fmla="*/ 299 h 299"/>
                <a:gd name="T50" fmla="*/ 630 w 935"/>
                <a:gd name="T51" fmla="*/ 271 h 299"/>
                <a:gd name="T52" fmla="*/ 599 w 935"/>
                <a:gd name="T53" fmla="*/ 210 h 299"/>
                <a:gd name="T54" fmla="*/ 516 w 935"/>
                <a:gd name="T55" fmla="*/ 271 h 299"/>
                <a:gd name="T56" fmla="*/ 488 w 935"/>
                <a:gd name="T57" fmla="*/ 245 h 299"/>
                <a:gd name="T58" fmla="*/ 458 w 935"/>
                <a:gd name="T59" fmla="*/ 190 h 299"/>
                <a:gd name="T60" fmla="*/ 379 w 935"/>
                <a:gd name="T61" fmla="*/ 257 h 299"/>
                <a:gd name="T62" fmla="*/ 354 w 935"/>
                <a:gd name="T63" fmla="*/ 240 h 299"/>
                <a:gd name="T64" fmla="*/ 363 w 935"/>
                <a:gd name="T65" fmla="*/ 144 h 299"/>
                <a:gd name="T66" fmla="*/ 325 w 935"/>
                <a:gd name="T67" fmla="*/ 172 h 299"/>
                <a:gd name="T68" fmla="*/ 254 w 935"/>
                <a:gd name="T69" fmla="*/ 210 h 299"/>
                <a:gd name="T70" fmla="*/ 254 w 935"/>
                <a:gd name="T71" fmla="*/ 146 h 299"/>
                <a:gd name="T72" fmla="*/ 207 w 935"/>
                <a:gd name="T73" fmla="*/ 133 h 299"/>
                <a:gd name="T74" fmla="*/ 123 w 935"/>
                <a:gd name="T75" fmla="*/ 144 h 299"/>
                <a:gd name="T76" fmla="*/ 69 w 935"/>
                <a:gd name="T77" fmla="*/ 79 h 299"/>
                <a:gd name="T78" fmla="*/ 0 w 935"/>
                <a:gd name="T79" fmla="*/ 18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35" h="299">
                  <a:moveTo>
                    <a:pt x="25" y="0"/>
                  </a:moveTo>
                  <a:lnTo>
                    <a:pt x="125" y="74"/>
                  </a:lnTo>
                  <a:lnTo>
                    <a:pt x="153" y="72"/>
                  </a:lnTo>
                  <a:lnTo>
                    <a:pt x="185" y="24"/>
                  </a:lnTo>
                  <a:lnTo>
                    <a:pt x="218" y="50"/>
                  </a:lnTo>
                  <a:lnTo>
                    <a:pt x="221" y="72"/>
                  </a:lnTo>
                  <a:lnTo>
                    <a:pt x="260" y="33"/>
                  </a:lnTo>
                  <a:lnTo>
                    <a:pt x="292" y="52"/>
                  </a:lnTo>
                  <a:lnTo>
                    <a:pt x="289" y="161"/>
                  </a:lnTo>
                  <a:lnTo>
                    <a:pt x="300" y="150"/>
                  </a:lnTo>
                  <a:lnTo>
                    <a:pt x="352" y="89"/>
                  </a:lnTo>
                  <a:lnTo>
                    <a:pt x="365" y="83"/>
                  </a:lnTo>
                  <a:lnTo>
                    <a:pt x="385" y="94"/>
                  </a:lnTo>
                  <a:lnTo>
                    <a:pt x="390" y="113"/>
                  </a:lnTo>
                  <a:lnTo>
                    <a:pt x="396" y="212"/>
                  </a:lnTo>
                  <a:lnTo>
                    <a:pt x="412" y="201"/>
                  </a:lnTo>
                  <a:lnTo>
                    <a:pt x="461" y="144"/>
                  </a:lnTo>
                  <a:lnTo>
                    <a:pt x="474" y="140"/>
                  </a:lnTo>
                  <a:lnTo>
                    <a:pt x="494" y="150"/>
                  </a:lnTo>
                  <a:lnTo>
                    <a:pt x="516" y="201"/>
                  </a:lnTo>
                  <a:lnTo>
                    <a:pt x="516" y="223"/>
                  </a:lnTo>
                  <a:lnTo>
                    <a:pt x="537" y="227"/>
                  </a:lnTo>
                  <a:lnTo>
                    <a:pt x="548" y="218"/>
                  </a:lnTo>
                  <a:lnTo>
                    <a:pt x="597" y="172"/>
                  </a:lnTo>
                  <a:lnTo>
                    <a:pt x="615" y="166"/>
                  </a:lnTo>
                  <a:lnTo>
                    <a:pt x="635" y="183"/>
                  </a:lnTo>
                  <a:lnTo>
                    <a:pt x="643" y="218"/>
                  </a:lnTo>
                  <a:lnTo>
                    <a:pt x="657" y="257"/>
                  </a:lnTo>
                  <a:lnTo>
                    <a:pt x="670" y="257"/>
                  </a:lnTo>
                  <a:lnTo>
                    <a:pt x="708" y="218"/>
                  </a:lnTo>
                  <a:lnTo>
                    <a:pt x="744" y="177"/>
                  </a:lnTo>
                  <a:lnTo>
                    <a:pt x="761" y="173"/>
                  </a:lnTo>
                  <a:lnTo>
                    <a:pt x="782" y="177"/>
                  </a:lnTo>
                  <a:lnTo>
                    <a:pt x="801" y="233"/>
                  </a:lnTo>
                  <a:lnTo>
                    <a:pt x="817" y="240"/>
                  </a:lnTo>
                  <a:lnTo>
                    <a:pt x="839" y="229"/>
                  </a:lnTo>
                  <a:lnTo>
                    <a:pt x="866" y="212"/>
                  </a:lnTo>
                  <a:lnTo>
                    <a:pt x="888" y="218"/>
                  </a:lnTo>
                  <a:lnTo>
                    <a:pt x="935" y="260"/>
                  </a:lnTo>
                  <a:lnTo>
                    <a:pt x="930" y="271"/>
                  </a:lnTo>
                  <a:lnTo>
                    <a:pt x="893" y="284"/>
                  </a:lnTo>
                  <a:lnTo>
                    <a:pt x="864" y="251"/>
                  </a:lnTo>
                  <a:lnTo>
                    <a:pt x="850" y="255"/>
                  </a:lnTo>
                  <a:lnTo>
                    <a:pt x="810" y="284"/>
                  </a:lnTo>
                  <a:lnTo>
                    <a:pt x="788" y="279"/>
                  </a:lnTo>
                  <a:lnTo>
                    <a:pt x="773" y="262"/>
                  </a:lnTo>
                  <a:lnTo>
                    <a:pt x="755" y="212"/>
                  </a:lnTo>
                  <a:lnTo>
                    <a:pt x="697" y="279"/>
                  </a:lnTo>
                  <a:lnTo>
                    <a:pt x="679" y="299"/>
                  </a:lnTo>
                  <a:lnTo>
                    <a:pt x="659" y="299"/>
                  </a:lnTo>
                  <a:lnTo>
                    <a:pt x="635" y="290"/>
                  </a:lnTo>
                  <a:lnTo>
                    <a:pt x="630" y="271"/>
                  </a:lnTo>
                  <a:lnTo>
                    <a:pt x="608" y="210"/>
                  </a:lnTo>
                  <a:lnTo>
                    <a:pt x="599" y="210"/>
                  </a:lnTo>
                  <a:lnTo>
                    <a:pt x="545" y="266"/>
                  </a:lnTo>
                  <a:lnTo>
                    <a:pt x="516" y="271"/>
                  </a:lnTo>
                  <a:lnTo>
                    <a:pt x="496" y="266"/>
                  </a:lnTo>
                  <a:lnTo>
                    <a:pt x="488" y="245"/>
                  </a:lnTo>
                  <a:lnTo>
                    <a:pt x="472" y="196"/>
                  </a:lnTo>
                  <a:lnTo>
                    <a:pt x="458" y="190"/>
                  </a:lnTo>
                  <a:lnTo>
                    <a:pt x="414" y="244"/>
                  </a:lnTo>
                  <a:lnTo>
                    <a:pt x="379" y="257"/>
                  </a:lnTo>
                  <a:lnTo>
                    <a:pt x="365" y="255"/>
                  </a:lnTo>
                  <a:lnTo>
                    <a:pt x="354" y="240"/>
                  </a:lnTo>
                  <a:lnTo>
                    <a:pt x="359" y="179"/>
                  </a:lnTo>
                  <a:lnTo>
                    <a:pt x="363" y="144"/>
                  </a:lnTo>
                  <a:lnTo>
                    <a:pt x="352" y="138"/>
                  </a:lnTo>
                  <a:lnTo>
                    <a:pt x="325" y="172"/>
                  </a:lnTo>
                  <a:lnTo>
                    <a:pt x="281" y="207"/>
                  </a:lnTo>
                  <a:lnTo>
                    <a:pt x="254" y="210"/>
                  </a:lnTo>
                  <a:lnTo>
                    <a:pt x="243" y="188"/>
                  </a:lnTo>
                  <a:lnTo>
                    <a:pt x="254" y="146"/>
                  </a:lnTo>
                  <a:lnTo>
                    <a:pt x="261" y="89"/>
                  </a:lnTo>
                  <a:lnTo>
                    <a:pt x="207" y="133"/>
                  </a:lnTo>
                  <a:lnTo>
                    <a:pt x="151" y="161"/>
                  </a:lnTo>
                  <a:lnTo>
                    <a:pt x="123" y="144"/>
                  </a:lnTo>
                  <a:lnTo>
                    <a:pt x="123" y="107"/>
                  </a:lnTo>
                  <a:lnTo>
                    <a:pt x="69" y="79"/>
                  </a:lnTo>
                  <a:lnTo>
                    <a:pt x="16" y="39"/>
                  </a:lnTo>
                  <a:lnTo>
                    <a:pt x="0" y="1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72" name="Freeform 28">
              <a:extLst>
                <a:ext uri="{FF2B5EF4-FFF2-40B4-BE49-F238E27FC236}">
                  <a16:creationId xmlns:a16="http://schemas.microsoft.com/office/drawing/2014/main" id="{B7E58A18-E8BD-B7C0-B399-47FD7CCF123C}"/>
                </a:ext>
              </a:extLst>
            </p:cNvPr>
            <p:cNvSpPr>
              <a:spLocks/>
            </p:cNvSpPr>
            <p:nvPr/>
          </p:nvSpPr>
          <p:spPr bwMode="auto">
            <a:xfrm rot="2090987">
              <a:off x="3562" y="2230"/>
              <a:ext cx="514" cy="164"/>
            </a:xfrm>
            <a:custGeom>
              <a:avLst/>
              <a:gdLst>
                <a:gd name="T0" fmla="*/ 125 w 935"/>
                <a:gd name="T1" fmla="*/ 74 h 299"/>
                <a:gd name="T2" fmla="*/ 185 w 935"/>
                <a:gd name="T3" fmla="*/ 24 h 299"/>
                <a:gd name="T4" fmla="*/ 221 w 935"/>
                <a:gd name="T5" fmla="*/ 72 h 299"/>
                <a:gd name="T6" fmla="*/ 292 w 935"/>
                <a:gd name="T7" fmla="*/ 52 h 299"/>
                <a:gd name="T8" fmla="*/ 300 w 935"/>
                <a:gd name="T9" fmla="*/ 150 h 299"/>
                <a:gd name="T10" fmla="*/ 365 w 935"/>
                <a:gd name="T11" fmla="*/ 83 h 299"/>
                <a:gd name="T12" fmla="*/ 390 w 935"/>
                <a:gd name="T13" fmla="*/ 113 h 299"/>
                <a:gd name="T14" fmla="*/ 412 w 935"/>
                <a:gd name="T15" fmla="*/ 201 h 299"/>
                <a:gd name="T16" fmla="*/ 474 w 935"/>
                <a:gd name="T17" fmla="*/ 140 h 299"/>
                <a:gd name="T18" fmla="*/ 516 w 935"/>
                <a:gd name="T19" fmla="*/ 201 h 299"/>
                <a:gd name="T20" fmla="*/ 537 w 935"/>
                <a:gd name="T21" fmla="*/ 227 h 299"/>
                <a:gd name="T22" fmla="*/ 597 w 935"/>
                <a:gd name="T23" fmla="*/ 172 h 299"/>
                <a:gd name="T24" fmla="*/ 635 w 935"/>
                <a:gd name="T25" fmla="*/ 183 h 299"/>
                <a:gd name="T26" fmla="*/ 657 w 935"/>
                <a:gd name="T27" fmla="*/ 257 h 299"/>
                <a:gd name="T28" fmla="*/ 708 w 935"/>
                <a:gd name="T29" fmla="*/ 218 h 299"/>
                <a:gd name="T30" fmla="*/ 761 w 935"/>
                <a:gd name="T31" fmla="*/ 173 h 299"/>
                <a:gd name="T32" fmla="*/ 801 w 935"/>
                <a:gd name="T33" fmla="*/ 233 h 299"/>
                <a:gd name="T34" fmla="*/ 839 w 935"/>
                <a:gd name="T35" fmla="*/ 229 h 299"/>
                <a:gd name="T36" fmla="*/ 888 w 935"/>
                <a:gd name="T37" fmla="*/ 218 h 299"/>
                <a:gd name="T38" fmla="*/ 930 w 935"/>
                <a:gd name="T39" fmla="*/ 271 h 299"/>
                <a:gd name="T40" fmla="*/ 864 w 935"/>
                <a:gd name="T41" fmla="*/ 251 h 299"/>
                <a:gd name="T42" fmla="*/ 810 w 935"/>
                <a:gd name="T43" fmla="*/ 284 h 299"/>
                <a:gd name="T44" fmla="*/ 773 w 935"/>
                <a:gd name="T45" fmla="*/ 262 h 299"/>
                <a:gd name="T46" fmla="*/ 697 w 935"/>
                <a:gd name="T47" fmla="*/ 279 h 299"/>
                <a:gd name="T48" fmla="*/ 659 w 935"/>
                <a:gd name="T49" fmla="*/ 299 h 299"/>
                <a:gd name="T50" fmla="*/ 630 w 935"/>
                <a:gd name="T51" fmla="*/ 271 h 299"/>
                <a:gd name="T52" fmla="*/ 599 w 935"/>
                <a:gd name="T53" fmla="*/ 210 h 299"/>
                <a:gd name="T54" fmla="*/ 516 w 935"/>
                <a:gd name="T55" fmla="*/ 271 h 299"/>
                <a:gd name="T56" fmla="*/ 488 w 935"/>
                <a:gd name="T57" fmla="*/ 245 h 299"/>
                <a:gd name="T58" fmla="*/ 458 w 935"/>
                <a:gd name="T59" fmla="*/ 190 h 299"/>
                <a:gd name="T60" fmla="*/ 379 w 935"/>
                <a:gd name="T61" fmla="*/ 257 h 299"/>
                <a:gd name="T62" fmla="*/ 354 w 935"/>
                <a:gd name="T63" fmla="*/ 240 h 299"/>
                <a:gd name="T64" fmla="*/ 363 w 935"/>
                <a:gd name="T65" fmla="*/ 144 h 299"/>
                <a:gd name="T66" fmla="*/ 325 w 935"/>
                <a:gd name="T67" fmla="*/ 172 h 299"/>
                <a:gd name="T68" fmla="*/ 254 w 935"/>
                <a:gd name="T69" fmla="*/ 210 h 299"/>
                <a:gd name="T70" fmla="*/ 254 w 935"/>
                <a:gd name="T71" fmla="*/ 146 h 299"/>
                <a:gd name="T72" fmla="*/ 207 w 935"/>
                <a:gd name="T73" fmla="*/ 133 h 299"/>
                <a:gd name="T74" fmla="*/ 123 w 935"/>
                <a:gd name="T75" fmla="*/ 144 h 299"/>
                <a:gd name="T76" fmla="*/ 69 w 935"/>
                <a:gd name="T77" fmla="*/ 79 h 299"/>
                <a:gd name="T78" fmla="*/ 0 w 935"/>
                <a:gd name="T79" fmla="*/ 18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35" h="299">
                  <a:moveTo>
                    <a:pt x="25" y="0"/>
                  </a:moveTo>
                  <a:lnTo>
                    <a:pt x="125" y="74"/>
                  </a:lnTo>
                  <a:lnTo>
                    <a:pt x="153" y="72"/>
                  </a:lnTo>
                  <a:lnTo>
                    <a:pt x="185" y="24"/>
                  </a:lnTo>
                  <a:lnTo>
                    <a:pt x="218" y="50"/>
                  </a:lnTo>
                  <a:lnTo>
                    <a:pt x="221" y="72"/>
                  </a:lnTo>
                  <a:lnTo>
                    <a:pt x="260" y="33"/>
                  </a:lnTo>
                  <a:lnTo>
                    <a:pt x="292" y="52"/>
                  </a:lnTo>
                  <a:lnTo>
                    <a:pt x="289" y="161"/>
                  </a:lnTo>
                  <a:lnTo>
                    <a:pt x="300" y="150"/>
                  </a:lnTo>
                  <a:lnTo>
                    <a:pt x="352" y="89"/>
                  </a:lnTo>
                  <a:lnTo>
                    <a:pt x="365" y="83"/>
                  </a:lnTo>
                  <a:lnTo>
                    <a:pt x="385" y="94"/>
                  </a:lnTo>
                  <a:lnTo>
                    <a:pt x="390" y="113"/>
                  </a:lnTo>
                  <a:lnTo>
                    <a:pt x="396" y="212"/>
                  </a:lnTo>
                  <a:lnTo>
                    <a:pt x="412" y="201"/>
                  </a:lnTo>
                  <a:lnTo>
                    <a:pt x="461" y="144"/>
                  </a:lnTo>
                  <a:lnTo>
                    <a:pt x="474" y="140"/>
                  </a:lnTo>
                  <a:lnTo>
                    <a:pt x="494" y="150"/>
                  </a:lnTo>
                  <a:lnTo>
                    <a:pt x="516" y="201"/>
                  </a:lnTo>
                  <a:lnTo>
                    <a:pt x="516" y="223"/>
                  </a:lnTo>
                  <a:lnTo>
                    <a:pt x="537" y="227"/>
                  </a:lnTo>
                  <a:lnTo>
                    <a:pt x="548" y="218"/>
                  </a:lnTo>
                  <a:lnTo>
                    <a:pt x="597" y="172"/>
                  </a:lnTo>
                  <a:lnTo>
                    <a:pt x="615" y="166"/>
                  </a:lnTo>
                  <a:lnTo>
                    <a:pt x="635" y="183"/>
                  </a:lnTo>
                  <a:lnTo>
                    <a:pt x="643" y="218"/>
                  </a:lnTo>
                  <a:lnTo>
                    <a:pt x="657" y="257"/>
                  </a:lnTo>
                  <a:lnTo>
                    <a:pt x="670" y="257"/>
                  </a:lnTo>
                  <a:lnTo>
                    <a:pt x="708" y="218"/>
                  </a:lnTo>
                  <a:lnTo>
                    <a:pt x="744" y="177"/>
                  </a:lnTo>
                  <a:lnTo>
                    <a:pt x="761" y="173"/>
                  </a:lnTo>
                  <a:lnTo>
                    <a:pt x="782" y="177"/>
                  </a:lnTo>
                  <a:lnTo>
                    <a:pt x="801" y="233"/>
                  </a:lnTo>
                  <a:lnTo>
                    <a:pt x="817" y="240"/>
                  </a:lnTo>
                  <a:lnTo>
                    <a:pt x="839" y="229"/>
                  </a:lnTo>
                  <a:lnTo>
                    <a:pt x="866" y="212"/>
                  </a:lnTo>
                  <a:lnTo>
                    <a:pt x="888" y="218"/>
                  </a:lnTo>
                  <a:lnTo>
                    <a:pt x="935" y="260"/>
                  </a:lnTo>
                  <a:lnTo>
                    <a:pt x="930" y="271"/>
                  </a:lnTo>
                  <a:lnTo>
                    <a:pt x="893" y="284"/>
                  </a:lnTo>
                  <a:lnTo>
                    <a:pt x="864" y="251"/>
                  </a:lnTo>
                  <a:lnTo>
                    <a:pt x="850" y="255"/>
                  </a:lnTo>
                  <a:lnTo>
                    <a:pt x="810" y="284"/>
                  </a:lnTo>
                  <a:lnTo>
                    <a:pt x="788" y="279"/>
                  </a:lnTo>
                  <a:lnTo>
                    <a:pt x="773" y="262"/>
                  </a:lnTo>
                  <a:lnTo>
                    <a:pt x="755" y="212"/>
                  </a:lnTo>
                  <a:lnTo>
                    <a:pt x="697" y="279"/>
                  </a:lnTo>
                  <a:lnTo>
                    <a:pt x="679" y="299"/>
                  </a:lnTo>
                  <a:lnTo>
                    <a:pt x="659" y="299"/>
                  </a:lnTo>
                  <a:lnTo>
                    <a:pt x="635" y="290"/>
                  </a:lnTo>
                  <a:lnTo>
                    <a:pt x="630" y="271"/>
                  </a:lnTo>
                  <a:lnTo>
                    <a:pt x="608" y="210"/>
                  </a:lnTo>
                  <a:lnTo>
                    <a:pt x="599" y="210"/>
                  </a:lnTo>
                  <a:lnTo>
                    <a:pt x="545" y="266"/>
                  </a:lnTo>
                  <a:lnTo>
                    <a:pt x="516" y="271"/>
                  </a:lnTo>
                  <a:lnTo>
                    <a:pt x="496" y="266"/>
                  </a:lnTo>
                  <a:lnTo>
                    <a:pt x="488" y="245"/>
                  </a:lnTo>
                  <a:lnTo>
                    <a:pt x="472" y="196"/>
                  </a:lnTo>
                  <a:lnTo>
                    <a:pt x="458" y="190"/>
                  </a:lnTo>
                  <a:lnTo>
                    <a:pt x="414" y="244"/>
                  </a:lnTo>
                  <a:lnTo>
                    <a:pt x="379" y="257"/>
                  </a:lnTo>
                  <a:lnTo>
                    <a:pt x="365" y="255"/>
                  </a:lnTo>
                  <a:lnTo>
                    <a:pt x="354" y="240"/>
                  </a:lnTo>
                  <a:lnTo>
                    <a:pt x="359" y="179"/>
                  </a:lnTo>
                  <a:lnTo>
                    <a:pt x="363" y="144"/>
                  </a:lnTo>
                  <a:lnTo>
                    <a:pt x="352" y="138"/>
                  </a:lnTo>
                  <a:lnTo>
                    <a:pt x="325" y="172"/>
                  </a:lnTo>
                  <a:lnTo>
                    <a:pt x="281" y="207"/>
                  </a:lnTo>
                  <a:lnTo>
                    <a:pt x="254" y="210"/>
                  </a:lnTo>
                  <a:lnTo>
                    <a:pt x="243" y="188"/>
                  </a:lnTo>
                  <a:lnTo>
                    <a:pt x="254" y="146"/>
                  </a:lnTo>
                  <a:lnTo>
                    <a:pt x="261" y="89"/>
                  </a:lnTo>
                  <a:lnTo>
                    <a:pt x="207" y="133"/>
                  </a:lnTo>
                  <a:lnTo>
                    <a:pt x="151" y="161"/>
                  </a:lnTo>
                  <a:lnTo>
                    <a:pt x="123" y="144"/>
                  </a:lnTo>
                  <a:lnTo>
                    <a:pt x="123" y="107"/>
                  </a:lnTo>
                  <a:lnTo>
                    <a:pt x="69" y="79"/>
                  </a:lnTo>
                  <a:lnTo>
                    <a:pt x="16" y="39"/>
                  </a:lnTo>
                  <a:lnTo>
                    <a:pt x="0" y="1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73" name="Freeform 29">
              <a:extLst>
                <a:ext uri="{FF2B5EF4-FFF2-40B4-BE49-F238E27FC236}">
                  <a16:creationId xmlns:a16="http://schemas.microsoft.com/office/drawing/2014/main" id="{95E1F663-A83D-8E56-D6B9-256582B6D537}"/>
                </a:ext>
              </a:extLst>
            </p:cNvPr>
            <p:cNvSpPr>
              <a:spLocks/>
            </p:cNvSpPr>
            <p:nvPr/>
          </p:nvSpPr>
          <p:spPr bwMode="auto">
            <a:xfrm rot="-3611767">
              <a:off x="3404" y="2704"/>
              <a:ext cx="514" cy="165"/>
            </a:xfrm>
            <a:custGeom>
              <a:avLst/>
              <a:gdLst>
                <a:gd name="T0" fmla="*/ 125 w 935"/>
                <a:gd name="T1" fmla="*/ 74 h 299"/>
                <a:gd name="T2" fmla="*/ 185 w 935"/>
                <a:gd name="T3" fmla="*/ 24 h 299"/>
                <a:gd name="T4" fmla="*/ 221 w 935"/>
                <a:gd name="T5" fmla="*/ 72 h 299"/>
                <a:gd name="T6" fmla="*/ 292 w 935"/>
                <a:gd name="T7" fmla="*/ 52 h 299"/>
                <a:gd name="T8" fmla="*/ 300 w 935"/>
                <a:gd name="T9" fmla="*/ 150 h 299"/>
                <a:gd name="T10" fmla="*/ 365 w 935"/>
                <a:gd name="T11" fmla="*/ 83 h 299"/>
                <a:gd name="T12" fmla="*/ 390 w 935"/>
                <a:gd name="T13" fmla="*/ 113 h 299"/>
                <a:gd name="T14" fmla="*/ 412 w 935"/>
                <a:gd name="T15" fmla="*/ 201 h 299"/>
                <a:gd name="T16" fmla="*/ 474 w 935"/>
                <a:gd name="T17" fmla="*/ 140 h 299"/>
                <a:gd name="T18" fmla="*/ 516 w 935"/>
                <a:gd name="T19" fmla="*/ 201 h 299"/>
                <a:gd name="T20" fmla="*/ 537 w 935"/>
                <a:gd name="T21" fmla="*/ 227 h 299"/>
                <a:gd name="T22" fmla="*/ 597 w 935"/>
                <a:gd name="T23" fmla="*/ 172 h 299"/>
                <a:gd name="T24" fmla="*/ 635 w 935"/>
                <a:gd name="T25" fmla="*/ 183 h 299"/>
                <a:gd name="T26" fmla="*/ 657 w 935"/>
                <a:gd name="T27" fmla="*/ 257 h 299"/>
                <a:gd name="T28" fmla="*/ 708 w 935"/>
                <a:gd name="T29" fmla="*/ 218 h 299"/>
                <a:gd name="T30" fmla="*/ 761 w 935"/>
                <a:gd name="T31" fmla="*/ 173 h 299"/>
                <a:gd name="T32" fmla="*/ 801 w 935"/>
                <a:gd name="T33" fmla="*/ 233 h 299"/>
                <a:gd name="T34" fmla="*/ 839 w 935"/>
                <a:gd name="T35" fmla="*/ 229 h 299"/>
                <a:gd name="T36" fmla="*/ 888 w 935"/>
                <a:gd name="T37" fmla="*/ 218 h 299"/>
                <a:gd name="T38" fmla="*/ 930 w 935"/>
                <a:gd name="T39" fmla="*/ 271 h 299"/>
                <a:gd name="T40" fmla="*/ 864 w 935"/>
                <a:gd name="T41" fmla="*/ 251 h 299"/>
                <a:gd name="T42" fmla="*/ 810 w 935"/>
                <a:gd name="T43" fmla="*/ 284 h 299"/>
                <a:gd name="T44" fmla="*/ 773 w 935"/>
                <a:gd name="T45" fmla="*/ 262 h 299"/>
                <a:gd name="T46" fmla="*/ 697 w 935"/>
                <a:gd name="T47" fmla="*/ 279 h 299"/>
                <a:gd name="T48" fmla="*/ 659 w 935"/>
                <a:gd name="T49" fmla="*/ 299 h 299"/>
                <a:gd name="T50" fmla="*/ 630 w 935"/>
                <a:gd name="T51" fmla="*/ 271 h 299"/>
                <a:gd name="T52" fmla="*/ 599 w 935"/>
                <a:gd name="T53" fmla="*/ 210 h 299"/>
                <a:gd name="T54" fmla="*/ 516 w 935"/>
                <a:gd name="T55" fmla="*/ 271 h 299"/>
                <a:gd name="T56" fmla="*/ 488 w 935"/>
                <a:gd name="T57" fmla="*/ 245 h 299"/>
                <a:gd name="T58" fmla="*/ 458 w 935"/>
                <a:gd name="T59" fmla="*/ 190 h 299"/>
                <a:gd name="T60" fmla="*/ 379 w 935"/>
                <a:gd name="T61" fmla="*/ 257 h 299"/>
                <a:gd name="T62" fmla="*/ 354 w 935"/>
                <a:gd name="T63" fmla="*/ 240 h 299"/>
                <a:gd name="T64" fmla="*/ 363 w 935"/>
                <a:gd name="T65" fmla="*/ 144 h 299"/>
                <a:gd name="T66" fmla="*/ 325 w 935"/>
                <a:gd name="T67" fmla="*/ 172 h 299"/>
                <a:gd name="T68" fmla="*/ 254 w 935"/>
                <a:gd name="T69" fmla="*/ 210 h 299"/>
                <a:gd name="T70" fmla="*/ 254 w 935"/>
                <a:gd name="T71" fmla="*/ 146 h 299"/>
                <a:gd name="T72" fmla="*/ 207 w 935"/>
                <a:gd name="T73" fmla="*/ 133 h 299"/>
                <a:gd name="T74" fmla="*/ 123 w 935"/>
                <a:gd name="T75" fmla="*/ 144 h 299"/>
                <a:gd name="T76" fmla="*/ 69 w 935"/>
                <a:gd name="T77" fmla="*/ 79 h 299"/>
                <a:gd name="T78" fmla="*/ 0 w 935"/>
                <a:gd name="T79" fmla="*/ 18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35" h="299">
                  <a:moveTo>
                    <a:pt x="25" y="0"/>
                  </a:moveTo>
                  <a:lnTo>
                    <a:pt x="125" y="74"/>
                  </a:lnTo>
                  <a:lnTo>
                    <a:pt x="153" y="72"/>
                  </a:lnTo>
                  <a:lnTo>
                    <a:pt x="185" y="24"/>
                  </a:lnTo>
                  <a:lnTo>
                    <a:pt x="218" y="50"/>
                  </a:lnTo>
                  <a:lnTo>
                    <a:pt x="221" y="72"/>
                  </a:lnTo>
                  <a:lnTo>
                    <a:pt x="260" y="33"/>
                  </a:lnTo>
                  <a:lnTo>
                    <a:pt x="292" y="52"/>
                  </a:lnTo>
                  <a:lnTo>
                    <a:pt x="289" y="161"/>
                  </a:lnTo>
                  <a:lnTo>
                    <a:pt x="300" y="150"/>
                  </a:lnTo>
                  <a:lnTo>
                    <a:pt x="352" y="89"/>
                  </a:lnTo>
                  <a:lnTo>
                    <a:pt x="365" y="83"/>
                  </a:lnTo>
                  <a:lnTo>
                    <a:pt x="385" y="94"/>
                  </a:lnTo>
                  <a:lnTo>
                    <a:pt x="390" y="113"/>
                  </a:lnTo>
                  <a:lnTo>
                    <a:pt x="396" y="212"/>
                  </a:lnTo>
                  <a:lnTo>
                    <a:pt x="412" y="201"/>
                  </a:lnTo>
                  <a:lnTo>
                    <a:pt x="461" y="144"/>
                  </a:lnTo>
                  <a:lnTo>
                    <a:pt x="474" y="140"/>
                  </a:lnTo>
                  <a:lnTo>
                    <a:pt x="494" y="150"/>
                  </a:lnTo>
                  <a:lnTo>
                    <a:pt x="516" y="201"/>
                  </a:lnTo>
                  <a:lnTo>
                    <a:pt x="516" y="223"/>
                  </a:lnTo>
                  <a:lnTo>
                    <a:pt x="537" y="227"/>
                  </a:lnTo>
                  <a:lnTo>
                    <a:pt x="548" y="218"/>
                  </a:lnTo>
                  <a:lnTo>
                    <a:pt x="597" y="172"/>
                  </a:lnTo>
                  <a:lnTo>
                    <a:pt x="615" y="166"/>
                  </a:lnTo>
                  <a:lnTo>
                    <a:pt x="635" y="183"/>
                  </a:lnTo>
                  <a:lnTo>
                    <a:pt x="643" y="218"/>
                  </a:lnTo>
                  <a:lnTo>
                    <a:pt x="657" y="257"/>
                  </a:lnTo>
                  <a:lnTo>
                    <a:pt x="670" y="257"/>
                  </a:lnTo>
                  <a:lnTo>
                    <a:pt x="708" y="218"/>
                  </a:lnTo>
                  <a:lnTo>
                    <a:pt x="744" y="177"/>
                  </a:lnTo>
                  <a:lnTo>
                    <a:pt x="761" y="173"/>
                  </a:lnTo>
                  <a:lnTo>
                    <a:pt x="782" y="177"/>
                  </a:lnTo>
                  <a:lnTo>
                    <a:pt x="801" y="233"/>
                  </a:lnTo>
                  <a:lnTo>
                    <a:pt x="817" y="240"/>
                  </a:lnTo>
                  <a:lnTo>
                    <a:pt x="839" y="229"/>
                  </a:lnTo>
                  <a:lnTo>
                    <a:pt x="866" y="212"/>
                  </a:lnTo>
                  <a:lnTo>
                    <a:pt x="888" y="218"/>
                  </a:lnTo>
                  <a:lnTo>
                    <a:pt x="935" y="260"/>
                  </a:lnTo>
                  <a:lnTo>
                    <a:pt x="930" y="271"/>
                  </a:lnTo>
                  <a:lnTo>
                    <a:pt x="893" y="284"/>
                  </a:lnTo>
                  <a:lnTo>
                    <a:pt x="864" y="251"/>
                  </a:lnTo>
                  <a:lnTo>
                    <a:pt x="850" y="255"/>
                  </a:lnTo>
                  <a:lnTo>
                    <a:pt x="810" y="284"/>
                  </a:lnTo>
                  <a:lnTo>
                    <a:pt x="788" y="279"/>
                  </a:lnTo>
                  <a:lnTo>
                    <a:pt x="773" y="262"/>
                  </a:lnTo>
                  <a:lnTo>
                    <a:pt x="755" y="212"/>
                  </a:lnTo>
                  <a:lnTo>
                    <a:pt x="697" y="279"/>
                  </a:lnTo>
                  <a:lnTo>
                    <a:pt x="679" y="299"/>
                  </a:lnTo>
                  <a:lnTo>
                    <a:pt x="659" y="299"/>
                  </a:lnTo>
                  <a:lnTo>
                    <a:pt x="635" y="290"/>
                  </a:lnTo>
                  <a:lnTo>
                    <a:pt x="630" y="271"/>
                  </a:lnTo>
                  <a:lnTo>
                    <a:pt x="608" y="210"/>
                  </a:lnTo>
                  <a:lnTo>
                    <a:pt x="599" y="210"/>
                  </a:lnTo>
                  <a:lnTo>
                    <a:pt x="545" y="266"/>
                  </a:lnTo>
                  <a:lnTo>
                    <a:pt x="516" y="271"/>
                  </a:lnTo>
                  <a:lnTo>
                    <a:pt x="496" y="266"/>
                  </a:lnTo>
                  <a:lnTo>
                    <a:pt x="488" y="245"/>
                  </a:lnTo>
                  <a:lnTo>
                    <a:pt x="472" y="196"/>
                  </a:lnTo>
                  <a:lnTo>
                    <a:pt x="458" y="190"/>
                  </a:lnTo>
                  <a:lnTo>
                    <a:pt x="414" y="244"/>
                  </a:lnTo>
                  <a:lnTo>
                    <a:pt x="379" y="257"/>
                  </a:lnTo>
                  <a:lnTo>
                    <a:pt x="365" y="255"/>
                  </a:lnTo>
                  <a:lnTo>
                    <a:pt x="354" y="240"/>
                  </a:lnTo>
                  <a:lnTo>
                    <a:pt x="359" y="179"/>
                  </a:lnTo>
                  <a:lnTo>
                    <a:pt x="363" y="144"/>
                  </a:lnTo>
                  <a:lnTo>
                    <a:pt x="352" y="138"/>
                  </a:lnTo>
                  <a:lnTo>
                    <a:pt x="325" y="172"/>
                  </a:lnTo>
                  <a:lnTo>
                    <a:pt x="281" y="207"/>
                  </a:lnTo>
                  <a:lnTo>
                    <a:pt x="254" y="210"/>
                  </a:lnTo>
                  <a:lnTo>
                    <a:pt x="243" y="188"/>
                  </a:lnTo>
                  <a:lnTo>
                    <a:pt x="254" y="146"/>
                  </a:lnTo>
                  <a:lnTo>
                    <a:pt x="261" y="89"/>
                  </a:lnTo>
                  <a:lnTo>
                    <a:pt x="207" y="133"/>
                  </a:lnTo>
                  <a:lnTo>
                    <a:pt x="151" y="161"/>
                  </a:lnTo>
                  <a:lnTo>
                    <a:pt x="123" y="144"/>
                  </a:lnTo>
                  <a:lnTo>
                    <a:pt x="123" y="107"/>
                  </a:lnTo>
                  <a:lnTo>
                    <a:pt x="69" y="79"/>
                  </a:lnTo>
                  <a:lnTo>
                    <a:pt x="16" y="39"/>
                  </a:lnTo>
                  <a:lnTo>
                    <a:pt x="0" y="1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374" name="AutoShape 30">
              <a:extLst>
                <a:ext uri="{FF2B5EF4-FFF2-40B4-BE49-F238E27FC236}">
                  <a16:creationId xmlns:a16="http://schemas.microsoft.com/office/drawing/2014/main" id="{93CC6615-F312-7C77-CC79-A623A0B20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362"/>
              <a:ext cx="475" cy="369"/>
            </a:xfrm>
            <a:prstGeom prst="irregularSeal2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aphicFrame>
          <p:nvGraphicFramePr>
            <p:cNvPr id="57375" name="Object 31">
              <a:extLst>
                <a:ext uri="{FF2B5EF4-FFF2-40B4-BE49-F238E27FC236}">
                  <a16:creationId xmlns:a16="http://schemas.microsoft.com/office/drawing/2014/main" id="{8DAE4678-D25F-2214-079F-38D47C34EC1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28" y="1728"/>
            <a:ext cx="789" cy="6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Microsoft ClipArt Gallery" r:id="rId2" imgW="13106400" imgH="11188700" progId="MS_ClipArt_Gallery">
                    <p:embed/>
                  </p:oleObj>
                </mc:Choice>
                <mc:Fallback>
                  <p:oleObj name="Microsoft ClipArt Gallery" r:id="rId2" imgW="13106400" imgH="11188700" progId="MS_ClipArt_Gallery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1728"/>
                          <a:ext cx="789" cy="6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7376" name="Group 32">
              <a:extLst>
                <a:ext uri="{FF2B5EF4-FFF2-40B4-BE49-F238E27FC236}">
                  <a16:creationId xmlns:a16="http://schemas.microsoft.com/office/drawing/2014/main" id="{530BFB5A-7DC3-AB2F-1B50-AC994BA1526B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195" y="1754"/>
              <a:ext cx="790" cy="673"/>
              <a:chOff x="3983" y="2787"/>
              <a:chExt cx="1436" cy="1223"/>
            </a:xfrm>
          </p:grpSpPr>
          <p:grpSp>
            <p:nvGrpSpPr>
              <p:cNvPr id="57377" name="Group 33">
                <a:extLst>
                  <a:ext uri="{FF2B5EF4-FFF2-40B4-BE49-F238E27FC236}">
                    <a16:creationId xmlns:a16="http://schemas.microsoft.com/office/drawing/2014/main" id="{E34BA446-2DE4-BFBF-831B-A1840067DE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97" y="2787"/>
                <a:ext cx="922" cy="983"/>
                <a:chOff x="4497" y="2787"/>
                <a:chExt cx="922" cy="983"/>
              </a:xfrm>
            </p:grpSpPr>
            <p:sp>
              <p:nvSpPr>
                <p:cNvPr id="57378" name="Freeform 34">
                  <a:extLst>
                    <a:ext uri="{FF2B5EF4-FFF2-40B4-BE49-F238E27FC236}">
                      <a16:creationId xmlns:a16="http://schemas.microsoft.com/office/drawing/2014/main" id="{3CA7C950-50DE-743B-5ADE-82C5574E15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13" y="2795"/>
                  <a:ext cx="901" cy="965"/>
                </a:xfrm>
                <a:custGeom>
                  <a:avLst/>
                  <a:gdLst>
                    <a:gd name="T0" fmla="*/ 186 w 901"/>
                    <a:gd name="T1" fmla="*/ 585 h 965"/>
                    <a:gd name="T2" fmla="*/ 109 w 901"/>
                    <a:gd name="T3" fmla="*/ 634 h 965"/>
                    <a:gd name="T4" fmla="*/ 14 w 901"/>
                    <a:gd name="T5" fmla="*/ 696 h 965"/>
                    <a:gd name="T6" fmla="*/ 4 w 901"/>
                    <a:gd name="T7" fmla="*/ 758 h 965"/>
                    <a:gd name="T8" fmla="*/ 0 w 901"/>
                    <a:gd name="T9" fmla="*/ 875 h 965"/>
                    <a:gd name="T10" fmla="*/ 142 w 901"/>
                    <a:gd name="T11" fmla="*/ 891 h 965"/>
                    <a:gd name="T12" fmla="*/ 302 w 901"/>
                    <a:gd name="T13" fmla="*/ 899 h 965"/>
                    <a:gd name="T14" fmla="*/ 539 w 901"/>
                    <a:gd name="T15" fmla="*/ 933 h 965"/>
                    <a:gd name="T16" fmla="*/ 714 w 901"/>
                    <a:gd name="T17" fmla="*/ 965 h 965"/>
                    <a:gd name="T18" fmla="*/ 794 w 901"/>
                    <a:gd name="T19" fmla="*/ 862 h 965"/>
                    <a:gd name="T20" fmla="*/ 901 w 901"/>
                    <a:gd name="T21" fmla="*/ 652 h 965"/>
                    <a:gd name="T22" fmla="*/ 898 w 901"/>
                    <a:gd name="T23" fmla="*/ 584 h 965"/>
                    <a:gd name="T24" fmla="*/ 875 w 901"/>
                    <a:gd name="T25" fmla="*/ 553 h 965"/>
                    <a:gd name="T26" fmla="*/ 795 w 901"/>
                    <a:gd name="T27" fmla="*/ 545 h 965"/>
                    <a:gd name="T28" fmla="*/ 860 w 901"/>
                    <a:gd name="T29" fmla="*/ 382 h 965"/>
                    <a:gd name="T30" fmla="*/ 873 w 901"/>
                    <a:gd name="T31" fmla="*/ 331 h 965"/>
                    <a:gd name="T32" fmla="*/ 875 w 901"/>
                    <a:gd name="T33" fmla="*/ 198 h 965"/>
                    <a:gd name="T34" fmla="*/ 871 w 901"/>
                    <a:gd name="T35" fmla="*/ 99 h 965"/>
                    <a:gd name="T36" fmla="*/ 846 w 901"/>
                    <a:gd name="T37" fmla="*/ 50 h 965"/>
                    <a:gd name="T38" fmla="*/ 820 w 901"/>
                    <a:gd name="T39" fmla="*/ 47 h 965"/>
                    <a:gd name="T40" fmla="*/ 756 w 901"/>
                    <a:gd name="T41" fmla="*/ 47 h 965"/>
                    <a:gd name="T42" fmla="*/ 651 w 901"/>
                    <a:gd name="T43" fmla="*/ 36 h 965"/>
                    <a:gd name="T44" fmla="*/ 585 w 901"/>
                    <a:gd name="T45" fmla="*/ 16 h 965"/>
                    <a:gd name="T46" fmla="*/ 513 w 901"/>
                    <a:gd name="T47" fmla="*/ 0 h 965"/>
                    <a:gd name="T48" fmla="*/ 484 w 901"/>
                    <a:gd name="T49" fmla="*/ 3 h 965"/>
                    <a:gd name="T50" fmla="*/ 416 w 901"/>
                    <a:gd name="T51" fmla="*/ 21 h 965"/>
                    <a:gd name="T52" fmla="*/ 322 w 901"/>
                    <a:gd name="T53" fmla="*/ 31 h 965"/>
                    <a:gd name="T54" fmla="*/ 198 w 901"/>
                    <a:gd name="T55" fmla="*/ 53 h 965"/>
                    <a:gd name="T56" fmla="*/ 150 w 901"/>
                    <a:gd name="T57" fmla="*/ 73 h 965"/>
                    <a:gd name="T58" fmla="*/ 102 w 901"/>
                    <a:gd name="T59" fmla="*/ 110 h 965"/>
                    <a:gd name="T60" fmla="*/ 84 w 901"/>
                    <a:gd name="T61" fmla="*/ 173 h 965"/>
                    <a:gd name="T62" fmla="*/ 68 w 901"/>
                    <a:gd name="T63" fmla="*/ 279 h 965"/>
                    <a:gd name="T64" fmla="*/ 52 w 901"/>
                    <a:gd name="T65" fmla="*/ 406 h 965"/>
                    <a:gd name="T66" fmla="*/ 49 w 901"/>
                    <a:gd name="T67" fmla="*/ 482 h 965"/>
                    <a:gd name="T68" fmla="*/ 60 w 901"/>
                    <a:gd name="T69" fmla="*/ 528 h 965"/>
                    <a:gd name="T70" fmla="*/ 83 w 901"/>
                    <a:gd name="T71" fmla="*/ 555 h 965"/>
                    <a:gd name="T72" fmla="*/ 114 w 901"/>
                    <a:gd name="T73" fmla="*/ 569 h 965"/>
                    <a:gd name="T74" fmla="*/ 186 w 901"/>
                    <a:gd name="T75" fmla="*/ 585 h 9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901" h="965">
                      <a:moveTo>
                        <a:pt x="186" y="585"/>
                      </a:moveTo>
                      <a:lnTo>
                        <a:pt x="109" y="634"/>
                      </a:lnTo>
                      <a:lnTo>
                        <a:pt x="14" y="696"/>
                      </a:lnTo>
                      <a:lnTo>
                        <a:pt x="4" y="758"/>
                      </a:lnTo>
                      <a:lnTo>
                        <a:pt x="0" y="875"/>
                      </a:lnTo>
                      <a:lnTo>
                        <a:pt x="142" y="891"/>
                      </a:lnTo>
                      <a:lnTo>
                        <a:pt x="302" y="899"/>
                      </a:lnTo>
                      <a:lnTo>
                        <a:pt x="539" y="933"/>
                      </a:lnTo>
                      <a:lnTo>
                        <a:pt x="714" y="965"/>
                      </a:lnTo>
                      <a:lnTo>
                        <a:pt x="794" y="862"/>
                      </a:lnTo>
                      <a:lnTo>
                        <a:pt x="901" y="652"/>
                      </a:lnTo>
                      <a:lnTo>
                        <a:pt x="898" y="584"/>
                      </a:lnTo>
                      <a:lnTo>
                        <a:pt x="875" y="553"/>
                      </a:lnTo>
                      <a:lnTo>
                        <a:pt x="795" y="545"/>
                      </a:lnTo>
                      <a:lnTo>
                        <a:pt x="860" y="382"/>
                      </a:lnTo>
                      <a:lnTo>
                        <a:pt x="873" y="331"/>
                      </a:lnTo>
                      <a:lnTo>
                        <a:pt x="875" y="198"/>
                      </a:lnTo>
                      <a:lnTo>
                        <a:pt x="871" y="99"/>
                      </a:lnTo>
                      <a:lnTo>
                        <a:pt x="846" y="50"/>
                      </a:lnTo>
                      <a:lnTo>
                        <a:pt x="820" y="47"/>
                      </a:lnTo>
                      <a:lnTo>
                        <a:pt x="756" y="47"/>
                      </a:lnTo>
                      <a:lnTo>
                        <a:pt x="651" y="36"/>
                      </a:lnTo>
                      <a:lnTo>
                        <a:pt x="585" y="16"/>
                      </a:lnTo>
                      <a:lnTo>
                        <a:pt x="513" y="0"/>
                      </a:lnTo>
                      <a:lnTo>
                        <a:pt x="484" y="3"/>
                      </a:lnTo>
                      <a:lnTo>
                        <a:pt x="416" y="21"/>
                      </a:lnTo>
                      <a:lnTo>
                        <a:pt x="322" y="31"/>
                      </a:lnTo>
                      <a:lnTo>
                        <a:pt x="198" y="53"/>
                      </a:lnTo>
                      <a:lnTo>
                        <a:pt x="150" y="73"/>
                      </a:lnTo>
                      <a:lnTo>
                        <a:pt x="102" y="110"/>
                      </a:lnTo>
                      <a:lnTo>
                        <a:pt x="84" y="173"/>
                      </a:lnTo>
                      <a:lnTo>
                        <a:pt x="68" y="279"/>
                      </a:lnTo>
                      <a:lnTo>
                        <a:pt x="52" y="406"/>
                      </a:lnTo>
                      <a:lnTo>
                        <a:pt x="49" y="482"/>
                      </a:lnTo>
                      <a:lnTo>
                        <a:pt x="60" y="528"/>
                      </a:lnTo>
                      <a:lnTo>
                        <a:pt x="83" y="555"/>
                      </a:lnTo>
                      <a:lnTo>
                        <a:pt x="114" y="569"/>
                      </a:lnTo>
                      <a:lnTo>
                        <a:pt x="186" y="585"/>
                      </a:ln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79" name="Freeform 35">
                  <a:extLst>
                    <a:ext uri="{FF2B5EF4-FFF2-40B4-BE49-F238E27FC236}">
                      <a16:creationId xmlns:a16="http://schemas.microsoft.com/office/drawing/2014/main" id="{106751FB-173F-4A47-7793-61300835E7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52" y="2928"/>
                  <a:ext cx="500" cy="448"/>
                </a:xfrm>
                <a:custGeom>
                  <a:avLst/>
                  <a:gdLst>
                    <a:gd name="T0" fmla="*/ 24 w 500"/>
                    <a:gd name="T1" fmla="*/ 92 h 448"/>
                    <a:gd name="T2" fmla="*/ 41 w 500"/>
                    <a:gd name="T3" fmla="*/ 21 h 448"/>
                    <a:gd name="T4" fmla="*/ 56 w 500"/>
                    <a:gd name="T5" fmla="*/ 3 h 448"/>
                    <a:gd name="T6" fmla="*/ 87 w 500"/>
                    <a:gd name="T7" fmla="*/ 0 h 448"/>
                    <a:gd name="T8" fmla="*/ 215 w 500"/>
                    <a:gd name="T9" fmla="*/ 16 h 448"/>
                    <a:gd name="T10" fmla="*/ 371 w 500"/>
                    <a:gd name="T11" fmla="*/ 39 h 448"/>
                    <a:gd name="T12" fmla="*/ 462 w 500"/>
                    <a:gd name="T13" fmla="*/ 55 h 448"/>
                    <a:gd name="T14" fmla="*/ 482 w 500"/>
                    <a:gd name="T15" fmla="*/ 72 h 448"/>
                    <a:gd name="T16" fmla="*/ 493 w 500"/>
                    <a:gd name="T17" fmla="*/ 102 h 448"/>
                    <a:gd name="T18" fmla="*/ 498 w 500"/>
                    <a:gd name="T19" fmla="*/ 219 h 448"/>
                    <a:gd name="T20" fmla="*/ 500 w 500"/>
                    <a:gd name="T21" fmla="*/ 348 h 448"/>
                    <a:gd name="T22" fmla="*/ 493 w 500"/>
                    <a:gd name="T23" fmla="*/ 430 h 448"/>
                    <a:gd name="T24" fmla="*/ 482 w 500"/>
                    <a:gd name="T25" fmla="*/ 444 h 448"/>
                    <a:gd name="T26" fmla="*/ 453 w 500"/>
                    <a:gd name="T27" fmla="*/ 448 h 448"/>
                    <a:gd name="T28" fmla="*/ 319 w 500"/>
                    <a:gd name="T29" fmla="*/ 424 h 448"/>
                    <a:gd name="T30" fmla="*/ 117 w 500"/>
                    <a:gd name="T31" fmla="*/ 382 h 448"/>
                    <a:gd name="T32" fmla="*/ 16 w 500"/>
                    <a:gd name="T33" fmla="*/ 355 h 448"/>
                    <a:gd name="T34" fmla="*/ 3 w 500"/>
                    <a:gd name="T35" fmla="*/ 333 h 448"/>
                    <a:gd name="T36" fmla="*/ 0 w 500"/>
                    <a:gd name="T37" fmla="*/ 289 h 448"/>
                    <a:gd name="T38" fmla="*/ 6 w 500"/>
                    <a:gd name="T39" fmla="*/ 189 h 448"/>
                    <a:gd name="T40" fmla="*/ 24 w 500"/>
                    <a:gd name="T41" fmla="*/ 92 h 4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00" h="448">
                      <a:moveTo>
                        <a:pt x="24" y="92"/>
                      </a:moveTo>
                      <a:lnTo>
                        <a:pt x="41" y="21"/>
                      </a:lnTo>
                      <a:lnTo>
                        <a:pt x="56" y="3"/>
                      </a:lnTo>
                      <a:lnTo>
                        <a:pt x="87" y="0"/>
                      </a:lnTo>
                      <a:lnTo>
                        <a:pt x="215" y="16"/>
                      </a:lnTo>
                      <a:lnTo>
                        <a:pt x="371" y="39"/>
                      </a:lnTo>
                      <a:lnTo>
                        <a:pt x="462" y="55"/>
                      </a:lnTo>
                      <a:lnTo>
                        <a:pt x="482" y="72"/>
                      </a:lnTo>
                      <a:lnTo>
                        <a:pt x="493" y="102"/>
                      </a:lnTo>
                      <a:lnTo>
                        <a:pt x="498" y="219"/>
                      </a:lnTo>
                      <a:lnTo>
                        <a:pt x="500" y="348"/>
                      </a:lnTo>
                      <a:lnTo>
                        <a:pt x="493" y="430"/>
                      </a:lnTo>
                      <a:lnTo>
                        <a:pt x="482" y="444"/>
                      </a:lnTo>
                      <a:lnTo>
                        <a:pt x="453" y="448"/>
                      </a:lnTo>
                      <a:lnTo>
                        <a:pt x="319" y="424"/>
                      </a:lnTo>
                      <a:lnTo>
                        <a:pt x="117" y="382"/>
                      </a:lnTo>
                      <a:lnTo>
                        <a:pt x="16" y="355"/>
                      </a:lnTo>
                      <a:lnTo>
                        <a:pt x="3" y="333"/>
                      </a:lnTo>
                      <a:lnTo>
                        <a:pt x="0" y="289"/>
                      </a:lnTo>
                      <a:lnTo>
                        <a:pt x="6" y="189"/>
                      </a:lnTo>
                      <a:lnTo>
                        <a:pt x="24" y="92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57380" name="Group 36">
                  <a:extLst>
                    <a:ext uri="{FF2B5EF4-FFF2-40B4-BE49-F238E27FC236}">
                      <a16:creationId xmlns:a16="http://schemas.microsoft.com/office/drawing/2014/main" id="{2FF179C8-4CCB-99A7-D2A6-0606F3A40D4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497" y="2787"/>
                  <a:ext cx="922" cy="983"/>
                  <a:chOff x="4497" y="2787"/>
                  <a:chExt cx="922" cy="983"/>
                </a:xfrm>
              </p:grpSpPr>
              <p:sp>
                <p:nvSpPr>
                  <p:cNvPr id="57381" name="Freeform 37">
                    <a:extLst>
                      <a:ext uri="{FF2B5EF4-FFF2-40B4-BE49-F238E27FC236}">
                        <a16:creationId xmlns:a16="http://schemas.microsoft.com/office/drawing/2014/main" id="{F4F96DF1-E609-CE47-61BF-8EC49376AF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97" y="3334"/>
                    <a:ext cx="922" cy="436"/>
                  </a:xfrm>
                  <a:custGeom>
                    <a:avLst/>
                    <a:gdLst>
                      <a:gd name="T0" fmla="*/ 15 w 922"/>
                      <a:gd name="T1" fmla="*/ 153 h 436"/>
                      <a:gd name="T2" fmla="*/ 139 w 922"/>
                      <a:gd name="T3" fmla="*/ 76 h 436"/>
                      <a:gd name="T4" fmla="*/ 139 w 922"/>
                      <a:gd name="T5" fmla="*/ 98 h 436"/>
                      <a:gd name="T6" fmla="*/ 54 w 922"/>
                      <a:gd name="T7" fmla="*/ 154 h 436"/>
                      <a:gd name="T8" fmla="*/ 186 w 922"/>
                      <a:gd name="T9" fmla="*/ 168 h 436"/>
                      <a:gd name="T10" fmla="*/ 460 w 922"/>
                      <a:gd name="T11" fmla="*/ 215 h 436"/>
                      <a:gd name="T12" fmla="*/ 607 w 922"/>
                      <a:gd name="T13" fmla="*/ 227 h 436"/>
                      <a:gd name="T14" fmla="*/ 701 w 922"/>
                      <a:gd name="T15" fmla="*/ 224 h 436"/>
                      <a:gd name="T16" fmla="*/ 727 w 922"/>
                      <a:gd name="T17" fmla="*/ 221 h 436"/>
                      <a:gd name="T18" fmla="*/ 869 w 922"/>
                      <a:gd name="T19" fmla="*/ 22 h 436"/>
                      <a:gd name="T20" fmla="*/ 821 w 922"/>
                      <a:gd name="T21" fmla="*/ 0 h 436"/>
                      <a:gd name="T22" fmla="*/ 896 w 922"/>
                      <a:gd name="T23" fmla="*/ 0 h 436"/>
                      <a:gd name="T24" fmla="*/ 922 w 922"/>
                      <a:gd name="T25" fmla="*/ 28 h 436"/>
                      <a:gd name="T26" fmla="*/ 921 w 922"/>
                      <a:gd name="T27" fmla="*/ 110 h 436"/>
                      <a:gd name="T28" fmla="*/ 889 w 922"/>
                      <a:gd name="T29" fmla="*/ 172 h 436"/>
                      <a:gd name="T30" fmla="*/ 786 w 922"/>
                      <a:gd name="T31" fmla="*/ 373 h 436"/>
                      <a:gd name="T32" fmla="*/ 742 w 922"/>
                      <a:gd name="T33" fmla="*/ 433 h 436"/>
                      <a:gd name="T34" fmla="*/ 712 w 922"/>
                      <a:gd name="T35" fmla="*/ 436 h 436"/>
                      <a:gd name="T36" fmla="*/ 490 w 922"/>
                      <a:gd name="T37" fmla="*/ 396 h 436"/>
                      <a:gd name="T38" fmla="*/ 256 w 922"/>
                      <a:gd name="T39" fmla="*/ 365 h 436"/>
                      <a:gd name="T40" fmla="*/ 34 w 922"/>
                      <a:gd name="T41" fmla="*/ 346 h 436"/>
                      <a:gd name="T42" fmla="*/ 0 w 922"/>
                      <a:gd name="T43" fmla="*/ 343 h 436"/>
                      <a:gd name="T44" fmla="*/ 7 w 922"/>
                      <a:gd name="T45" fmla="*/ 280 h 436"/>
                      <a:gd name="T46" fmla="*/ 12 w 922"/>
                      <a:gd name="T47" fmla="*/ 218 h 436"/>
                      <a:gd name="T48" fmla="*/ 16 w 922"/>
                      <a:gd name="T49" fmla="*/ 184 h 436"/>
                      <a:gd name="T50" fmla="*/ 31 w 922"/>
                      <a:gd name="T51" fmla="*/ 208 h 436"/>
                      <a:gd name="T52" fmla="*/ 27 w 922"/>
                      <a:gd name="T53" fmla="*/ 260 h 436"/>
                      <a:gd name="T54" fmla="*/ 26 w 922"/>
                      <a:gd name="T55" fmla="*/ 313 h 436"/>
                      <a:gd name="T56" fmla="*/ 87 w 922"/>
                      <a:gd name="T57" fmla="*/ 333 h 436"/>
                      <a:gd name="T58" fmla="*/ 234 w 922"/>
                      <a:gd name="T59" fmla="*/ 342 h 436"/>
                      <a:gd name="T60" fmla="*/ 359 w 922"/>
                      <a:gd name="T61" fmla="*/ 351 h 436"/>
                      <a:gd name="T62" fmla="*/ 462 w 922"/>
                      <a:gd name="T63" fmla="*/ 368 h 436"/>
                      <a:gd name="T64" fmla="*/ 615 w 922"/>
                      <a:gd name="T65" fmla="*/ 393 h 436"/>
                      <a:gd name="T66" fmla="*/ 713 w 922"/>
                      <a:gd name="T67" fmla="*/ 407 h 436"/>
                      <a:gd name="T68" fmla="*/ 721 w 922"/>
                      <a:gd name="T69" fmla="*/ 380 h 436"/>
                      <a:gd name="T70" fmla="*/ 721 w 922"/>
                      <a:gd name="T71" fmla="*/ 318 h 436"/>
                      <a:gd name="T72" fmla="*/ 723 w 922"/>
                      <a:gd name="T73" fmla="*/ 250 h 436"/>
                      <a:gd name="T74" fmla="*/ 734 w 922"/>
                      <a:gd name="T75" fmla="*/ 268 h 436"/>
                      <a:gd name="T76" fmla="*/ 736 w 922"/>
                      <a:gd name="T77" fmla="*/ 344 h 436"/>
                      <a:gd name="T78" fmla="*/ 744 w 922"/>
                      <a:gd name="T79" fmla="*/ 384 h 436"/>
                      <a:gd name="T80" fmla="*/ 764 w 922"/>
                      <a:gd name="T81" fmla="*/ 367 h 436"/>
                      <a:gd name="T82" fmla="*/ 801 w 922"/>
                      <a:gd name="T83" fmla="*/ 298 h 436"/>
                      <a:gd name="T84" fmla="*/ 856 w 922"/>
                      <a:gd name="T85" fmla="*/ 200 h 436"/>
                      <a:gd name="T86" fmla="*/ 897 w 922"/>
                      <a:gd name="T87" fmla="*/ 120 h 436"/>
                      <a:gd name="T88" fmla="*/ 906 w 922"/>
                      <a:gd name="T89" fmla="*/ 97 h 436"/>
                      <a:gd name="T90" fmla="*/ 901 w 922"/>
                      <a:gd name="T91" fmla="*/ 36 h 436"/>
                      <a:gd name="T92" fmla="*/ 888 w 922"/>
                      <a:gd name="T93" fmla="*/ 28 h 436"/>
                      <a:gd name="T94" fmla="*/ 848 w 922"/>
                      <a:gd name="T95" fmla="*/ 94 h 436"/>
                      <a:gd name="T96" fmla="*/ 782 w 922"/>
                      <a:gd name="T97" fmla="*/ 177 h 436"/>
                      <a:gd name="T98" fmla="*/ 732 w 922"/>
                      <a:gd name="T99" fmla="*/ 242 h 436"/>
                      <a:gd name="T100" fmla="*/ 693 w 922"/>
                      <a:gd name="T101" fmla="*/ 247 h 436"/>
                      <a:gd name="T102" fmla="*/ 559 w 922"/>
                      <a:gd name="T103" fmla="*/ 243 h 436"/>
                      <a:gd name="T104" fmla="*/ 397 w 922"/>
                      <a:gd name="T105" fmla="*/ 227 h 436"/>
                      <a:gd name="T106" fmla="*/ 243 w 922"/>
                      <a:gd name="T107" fmla="*/ 203 h 436"/>
                      <a:gd name="T108" fmla="*/ 66 w 922"/>
                      <a:gd name="T109" fmla="*/ 175 h 436"/>
                      <a:gd name="T110" fmla="*/ 15 w 922"/>
                      <a:gd name="T111" fmla="*/ 153 h 4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922" h="436">
                        <a:moveTo>
                          <a:pt x="15" y="153"/>
                        </a:moveTo>
                        <a:lnTo>
                          <a:pt x="139" y="76"/>
                        </a:lnTo>
                        <a:lnTo>
                          <a:pt x="139" y="98"/>
                        </a:lnTo>
                        <a:lnTo>
                          <a:pt x="54" y="154"/>
                        </a:lnTo>
                        <a:lnTo>
                          <a:pt x="186" y="168"/>
                        </a:lnTo>
                        <a:lnTo>
                          <a:pt x="460" y="215"/>
                        </a:lnTo>
                        <a:lnTo>
                          <a:pt x="607" y="227"/>
                        </a:lnTo>
                        <a:lnTo>
                          <a:pt x="701" y="224"/>
                        </a:lnTo>
                        <a:lnTo>
                          <a:pt x="727" y="221"/>
                        </a:lnTo>
                        <a:lnTo>
                          <a:pt x="869" y="22"/>
                        </a:lnTo>
                        <a:lnTo>
                          <a:pt x="821" y="0"/>
                        </a:lnTo>
                        <a:lnTo>
                          <a:pt x="896" y="0"/>
                        </a:lnTo>
                        <a:lnTo>
                          <a:pt x="922" y="28"/>
                        </a:lnTo>
                        <a:lnTo>
                          <a:pt x="921" y="110"/>
                        </a:lnTo>
                        <a:lnTo>
                          <a:pt x="889" y="172"/>
                        </a:lnTo>
                        <a:lnTo>
                          <a:pt x="786" y="373"/>
                        </a:lnTo>
                        <a:lnTo>
                          <a:pt x="742" y="433"/>
                        </a:lnTo>
                        <a:lnTo>
                          <a:pt x="712" y="436"/>
                        </a:lnTo>
                        <a:lnTo>
                          <a:pt x="490" y="396"/>
                        </a:lnTo>
                        <a:lnTo>
                          <a:pt x="256" y="365"/>
                        </a:lnTo>
                        <a:lnTo>
                          <a:pt x="34" y="346"/>
                        </a:lnTo>
                        <a:lnTo>
                          <a:pt x="0" y="343"/>
                        </a:lnTo>
                        <a:lnTo>
                          <a:pt x="7" y="280"/>
                        </a:lnTo>
                        <a:lnTo>
                          <a:pt x="12" y="218"/>
                        </a:lnTo>
                        <a:lnTo>
                          <a:pt x="16" y="184"/>
                        </a:lnTo>
                        <a:lnTo>
                          <a:pt x="31" y="208"/>
                        </a:lnTo>
                        <a:lnTo>
                          <a:pt x="27" y="260"/>
                        </a:lnTo>
                        <a:lnTo>
                          <a:pt x="26" y="313"/>
                        </a:lnTo>
                        <a:lnTo>
                          <a:pt x="87" y="333"/>
                        </a:lnTo>
                        <a:lnTo>
                          <a:pt x="234" y="342"/>
                        </a:lnTo>
                        <a:lnTo>
                          <a:pt x="359" y="351"/>
                        </a:lnTo>
                        <a:lnTo>
                          <a:pt x="462" y="368"/>
                        </a:lnTo>
                        <a:lnTo>
                          <a:pt x="615" y="393"/>
                        </a:lnTo>
                        <a:lnTo>
                          <a:pt x="713" y="407"/>
                        </a:lnTo>
                        <a:lnTo>
                          <a:pt x="721" y="380"/>
                        </a:lnTo>
                        <a:lnTo>
                          <a:pt x="721" y="318"/>
                        </a:lnTo>
                        <a:lnTo>
                          <a:pt x="723" y="250"/>
                        </a:lnTo>
                        <a:lnTo>
                          <a:pt x="734" y="268"/>
                        </a:lnTo>
                        <a:lnTo>
                          <a:pt x="736" y="344"/>
                        </a:lnTo>
                        <a:lnTo>
                          <a:pt x="744" y="384"/>
                        </a:lnTo>
                        <a:lnTo>
                          <a:pt x="764" y="367"/>
                        </a:lnTo>
                        <a:lnTo>
                          <a:pt x="801" y="298"/>
                        </a:lnTo>
                        <a:lnTo>
                          <a:pt x="856" y="200"/>
                        </a:lnTo>
                        <a:lnTo>
                          <a:pt x="897" y="120"/>
                        </a:lnTo>
                        <a:lnTo>
                          <a:pt x="906" y="97"/>
                        </a:lnTo>
                        <a:lnTo>
                          <a:pt x="901" y="36"/>
                        </a:lnTo>
                        <a:lnTo>
                          <a:pt x="888" y="28"/>
                        </a:lnTo>
                        <a:lnTo>
                          <a:pt x="848" y="94"/>
                        </a:lnTo>
                        <a:lnTo>
                          <a:pt x="782" y="177"/>
                        </a:lnTo>
                        <a:lnTo>
                          <a:pt x="732" y="242"/>
                        </a:lnTo>
                        <a:lnTo>
                          <a:pt x="693" y="247"/>
                        </a:lnTo>
                        <a:lnTo>
                          <a:pt x="559" y="243"/>
                        </a:lnTo>
                        <a:lnTo>
                          <a:pt x="397" y="227"/>
                        </a:lnTo>
                        <a:lnTo>
                          <a:pt x="243" y="203"/>
                        </a:lnTo>
                        <a:lnTo>
                          <a:pt x="66" y="175"/>
                        </a:lnTo>
                        <a:lnTo>
                          <a:pt x="15" y="1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382" name="Freeform 38">
                    <a:extLst>
                      <a:ext uri="{FF2B5EF4-FFF2-40B4-BE49-F238E27FC236}">
                        <a16:creationId xmlns:a16="http://schemas.microsoft.com/office/drawing/2014/main" id="{35194E68-D25B-34D6-F588-8695512CE4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687" y="3396"/>
                    <a:ext cx="460" cy="136"/>
                  </a:xfrm>
                  <a:custGeom>
                    <a:avLst/>
                    <a:gdLst>
                      <a:gd name="T0" fmla="*/ 15 w 460"/>
                      <a:gd name="T1" fmla="*/ 13 h 136"/>
                      <a:gd name="T2" fmla="*/ 50 w 460"/>
                      <a:gd name="T3" fmla="*/ 0 h 136"/>
                      <a:gd name="T4" fmla="*/ 65 w 460"/>
                      <a:gd name="T5" fmla="*/ 7 h 136"/>
                      <a:gd name="T6" fmla="*/ 51 w 460"/>
                      <a:gd name="T7" fmla="*/ 29 h 136"/>
                      <a:gd name="T8" fmla="*/ 25 w 460"/>
                      <a:gd name="T9" fmla="*/ 39 h 136"/>
                      <a:gd name="T10" fmla="*/ 67 w 460"/>
                      <a:gd name="T11" fmla="*/ 68 h 136"/>
                      <a:gd name="T12" fmla="*/ 134 w 460"/>
                      <a:gd name="T13" fmla="*/ 83 h 136"/>
                      <a:gd name="T14" fmla="*/ 195 w 460"/>
                      <a:gd name="T15" fmla="*/ 87 h 136"/>
                      <a:gd name="T16" fmla="*/ 238 w 460"/>
                      <a:gd name="T17" fmla="*/ 90 h 136"/>
                      <a:gd name="T18" fmla="*/ 320 w 460"/>
                      <a:gd name="T19" fmla="*/ 95 h 136"/>
                      <a:gd name="T20" fmla="*/ 372 w 460"/>
                      <a:gd name="T21" fmla="*/ 98 h 136"/>
                      <a:gd name="T22" fmla="*/ 408 w 460"/>
                      <a:gd name="T23" fmla="*/ 94 h 136"/>
                      <a:gd name="T24" fmla="*/ 442 w 460"/>
                      <a:gd name="T25" fmla="*/ 80 h 136"/>
                      <a:gd name="T26" fmla="*/ 441 w 460"/>
                      <a:gd name="T27" fmla="*/ 65 h 136"/>
                      <a:gd name="T28" fmla="*/ 460 w 460"/>
                      <a:gd name="T29" fmla="*/ 73 h 136"/>
                      <a:gd name="T30" fmla="*/ 447 w 460"/>
                      <a:gd name="T31" fmla="*/ 121 h 136"/>
                      <a:gd name="T32" fmla="*/ 396 w 460"/>
                      <a:gd name="T33" fmla="*/ 136 h 136"/>
                      <a:gd name="T34" fmla="*/ 287 w 460"/>
                      <a:gd name="T35" fmla="*/ 124 h 136"/>
                      <a:gd name="T36" fmla="*/ 177 w 460"/>
                      <a:gd name="T37" fmla="*/ 117 h 136"/>
                      <a:gd name="T38" fmla="*/ 114 w 460"/>
                      <a:gd name="T39" fmla="*/ 115 h 136"/>
                      <a:gd name="T40" fmla="*/ 42 w 460"/>
                      <a:gd name="T41" fmla="*/ 84 h 136"/>
                      <a:gd name="T42" fmla="*/ 7 w 460"/>
                      <a:gd name="T43" fmla="*/ 67 h 136"/>
                      <a:gd name="T44" fmla="*/ 0 w 460"/>
                      <a:gd name="T45" fmla="*/ 36 h 136"/>
                      <a:gd name="T46" fmla="*/ 15 w 460"/>
                      <a:gd name="T47" fmla="*/ 13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460" h="136">
                        <a:moveTo>
                          <a:pt x="15" y="13"/>
                        </a:moveTo>
                        <a:lnTo>
                          <a:pt x="50" y="0"/>
                        </a:lnTo>
                        <a:lnTo>
                          <a:pt x="65" y="7"/>
                        </a:lnTo>
                        <a:lnTo>
                          <a:pt x="51" y="29"/>
                        </a:lnTo>
                        <a:lnTo>
                          <a:pt x="25" y="39"/>
                        </a:lnTo>
                        <a:lnTo>
                          <a:pt x="67" y="68"/>
                        </a:lnTo>
                        <a:lnTo>
                          <a:pt x="134" y="83"/>
                        </a:lnTo>
                        <a:lnTo>
                          <a:pt x="195" y="87"/>
                        </a:lnTo>
                        <a:lnTo>
                          <a:pt x="238" y="90"/>
                        </a:lnTo>
                        <a:lnTo>
                          <a:pt x="320" y="95"/>
                        </a:lnTo>
                        <a:lnTo>
                          <a:pt x="372" y="98"/>
                        </a:lnTo>
                        <a:lnTo>
                          <a:pt x="408" y="94"/>
                        </a:lnTo>
                        <a:lnTo>
                          <a:pt x="442" y="80"/>
                        </a:lnTo>
                        <a:lnTo>
                          <a:pt x="441" y="65"/>
                        </a:lnTo>
                        <a:lnTo>
                          <a:pt x="460" y="73"/>
                        </a:lnTo>
                        <a:lnTo>
                          <a:pt x="447" y="121"/>
                        </a:lnTo>
                        <a:lnTo>
                          <a:pt x="396" y="136"/>
                        </a:lnTo>
                        <a:lnTo>
                          <a:pt x="287" y="124"/>
                        </a:lnTo>
                        <a:lnTo>
                          <a:pt x="177" y="117"/>
                        </a:lnTo>
                        <a:lnTo>
                          <a:pt x="114" y="115"/>
                        </a:lnTo>
                        <a:lnTo>
                          <a:pt x="42" y="84"/>
                        </a:lnTo>
                        <a:lnTo>
                          <a:pt x="7" y="67"/>
                        </a:lnTo>
                        <a:lnTo>
                          <a:pt x="0" y="36"/>
                        </a:lnTo>
                        <a:lnTo>
                          <a:pt x="15" y="1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383" name="Freeform 39">
                    <a:extLst>
                      <a:ext uri="{FF2B5EF4-FFF2-40B4-BE49-F238E27FC236}">
                        <a16:creationId xmlns:a16="http://schemas.microsoft.com/office/drawing/2014/main" id="{2BC8793D-F388-6012-B984-4A79D14590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90" y="3555"/>
                    <a:ext cx="52" cy="46"/>
                  </a:xfrm>
                  <a:custGeom>
                    <a:avLst/>
                    <a:gdLst>
                      <a:gd name="T0" fmla="*/ 9 w 52"/>
                      <a:gd name="T1" fmla="*/ 0 h 46"/>
                      <a:gd name="T2" fmla="*/ 52 w 52"/>
                      <a:gd name="T3" fmla="*/ 5 h 46"/>
                      <a:gd name="T4" fmla="*/ 47 w 52"/>
                      <a:gd name="T5" fmla="*/ 46 h 46"/>
                      <a:gd name="T6" fmla="*/ 0 w 52"/>
                      <a:gd name="T7" fmla="*/ 39 h 46"/>
                      <a:gd name="T8" fmla="*/ 9 w 52"/>
                      <a:gd name="T9" fmla="*/ 0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2" h="46">
                        <a:moveTo>
                          <a:pt x="9" y="0"/>
                        </a:moveTo>
                        <a:lnTo>
                          <a:pt x="52" y="5"/>
                        </a:lnTo>
                        <a:lnTo>
                          <a:pt x="47" y="46"/>
                        </a:lnTo>
                        <a:lnTo>
                          <a:pt x="0" y="39"/>
                        </a:lnTo>
                        <a:lnTo>
                          <a:pt x="9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384" name="Freeform 40">
                    <a:extLst>
                      <a:ext uri="{FF2B5EF4-FFF2-40B4-BE49-F238E27FC236}">
                        <a16:creationId xmlns:a16="http://schemas.microsoft.com/office/drawing/2014/main" id="{83725B17-FFD7-6891-3384-0C918D5974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680" y="3564"/>
                    <a:ext cx="51" cy="46"/>
                  </a:xfrm>
                  <a:custGeom>
                    <a:avLst/>
                    <a:gdLst>
                      <a:gd name="T0" fmla="*/ 8 w 51"/>
                      <a:gd name="T1" fmla="*/ 0 h 46"/>
                      <a:gd name="T2" fmla="*/ 51 w 51"/>
                      <a:gd name="T3" fmla="*/ 5 h 46"/>
                      <a:gd name="T4" fmla="*/ 47 w 51"/>
                      <a:gd name="T5" fmla="*/ 46 h 46"/>
                      <a:gd name="T6" fmla="*/ 0 w 51"/>
                      <a:gd name="T7" fmla="*/ 39 h 46"/>
                      <a:gd name="T8" fmla="*/ 8 w 51"/>
                      <a:gd name="T9" fmla="*/ 0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1" h="46">
                        <a:moveTo>
                          <a:pt x="8" y="0"/>
                        </a:moveTo>
                        <a:lnTo>
                          <a:pt x="51" y="5"/>
                        </a:lnTo>
                        <a:lnTo>
                          <a:pt x="47" y="46"/>
                        </a:lnTo>
                        <a:lnTo>
                          <a:pt x="0" y="39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385" name="Freeform 41">
                    <a:extLst>
                      <a:ext uri="{FF2B5EF4-FFF2-40B4-BE49-F238E27FC236}">
                        <a16:creationId xmlns:a16="http://schemas.microsoft.com/office/drawing/2014/main" id="{79790D70-D396-BCA2-4C55-93836BA3FE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68" y="3608"/>
                    <a:ext cx="194" cy="51"/>
                  </a:xfrm>
                  <a:custGeom>
                    <a:avLst/>
                    <a:gdLst>
                      <a:gd name="T0" fmla="*/ 4 w 194"/>
                      <a:gd name="T1" fmla="*/ 0 h 51"/>
                      <a:gd name="T2" fmla="*/ 193 w 194"/>
                      <a:gd name="T3" fmla="*/ 18 h 51"/>
                      <a:gd name="T4" fmla="*/ 194 w 194"/>
                      <a:gd name="T5" fmla="*/ 51 h 51"/>
                      <a:gd name="T6" fmla="*/ 0 w 194"/>
                      <a:gd name="T7" fmla="*/ 33 h 51"/>
                      <a:gd name="T8" fmla="*/ 4 w 194"/>
                      <a:gd name="T9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4" h="51">
                        <a:moveTo>
                          <a:pt x="4" y="0"/>
                        </a:moveTo>
                        <a:lnTo>
                          <a:pt x="193" y="18"/>
                        </a:lnTo>
                        <a:lnTo>
                          <a:pt x="194" y="51"/>
                        </a:lnTo>
                        <a:lnTo>
                          <a:pt x="0" y="3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386" name="Freeform 42">
                    <a:extLst>
                      <a:ext uri="{FF2B5EF4-FFF2-40B4-BE49-F238E27FC236}">
                        <a16:creationId xmlns:a16="http://schemas.microsoft.com/office/drawing/2014/main" id="{00CDFCCA-CB3C-4CE2-FCB7-A9BF5E42A03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51" y="2787"/>
                    <a:ext cx="848" cy="658"/>
                  </a:xfrm>
                  <a:custGeom>
                    <a:avLst/>
                    <a:gdLst>
                      <a:gd name="T0" fmla="*/ 47 w 848"/>
                      <a:gd name="T1" fmla="*/ 551 h 658"/>
                      <a:gd name="T2" fmla="*/ 28 w 848"/>
                      <a:gd name="T3" fmla="*/ 523 h 658"/>
                      <a:gd name="T4" fmla="*/ 20 w 848"/>
                      <a:gd name="T5" fmla="*/ 481 h 658"/>
                      <a:gd name="T6" fmla="*/ 31 w 848"/>
                      <a:gd name="T7" fmla="*/ 389 h 658"/>
                      <a:gd name="T8" fmla="*/ 54 w 848"/>
                      <a:gd name="T9" fmla="*/ 240 h 658"/>
                      <a:gd name="T10" fmla="*/ 76 w 848"/>
                      <a:gd name="T11" fmla="*/ 129 h 658"/>
                      <a:gd name="T12" fmla="*/ 94 w 848"/>
                      <a:gd name="T13" fmla="*/ 104 h 658"/>
                      <a:gd name="T14" fmla="*/ 123 w 848"/>
                      <a:gd name="T15" fmla="*/ 76 h 658"/>
                      <a:gd name="T16" fmla="*/ 189 w 848"/>
                      <a:gd name="T17" fmla="*/ 61 h 658"/>
                      <a:gd name="T18" fmla="*/ 300 w 848"/>
                      <a:gd name="T19" fmla="*/ 48 h 658"/>
                      <a:gd name="T20" fmla="*/ 392 w 848"/>
                      <a:gd name="T21" fmla="*/ 38 h 658"/>
                      <a:gd name="T22" fmla="*/ 434 w 848"/>
                      <a:gd name="T23" fmla="*/ 21 h 658"/>
                      <a:gd name="T24" fmla="*/ 506 w 848"/>
                      <a:gd name="T25" fmla="*/ 25 h 658"/>
                      <a:gd name="T26" fmla="*/ 628 w 848"/>
                      <a:gd name="T27" fmla="*/ 57 h 658"/>
                      <a:gd name="T28" fmla="*/ 731 w 848"/>
                      <a:gd name="T29" fmla="*/ 67 h 658"/>
                      <a:gd name="T30" fmla="*/ 776 w 848"/>
                      <a:gd name="T31" fmla="*/ 65 h 658"/>
                      <a:gd name="T32" fmla="*/ 811 w 848"/>
                      <a:gd name="T33" fmla="*/ 80 h 658"/>
                      <a:gd name="T34" fmla="*/ 825 w 848"/>
                      <a:gd name="T35" fmla="*/ 144 h 658"/>
                      <a:gd name="T36" fmla="*/ 823 w 848"/>
                      <a:gd name="T37" fmla="*/ 262 h 658"/>
                      <a:gd name="T38" fmla="*/ 823 w 848"/>
                      <a:gd name="T39" fmla="*/ 354 h 658"/>
                      <a:gd name="T40" fmla="*/ 810 w 848"/>
                      <a:gd name="T41" fmla="*/ 394 h 658"/>
                      <a:gd name="T42" fmla="*/ 766 w 848"/>
                      <a:gd name="T43" fmla="*/ 491 h 658"/>
                      <a:gd name="T44" fmla="*/ 714 w 848"/>
                      <a:gd name="T45" fmla="*/ 589 h 658"/>
                      <a:gd name="T46" fmla="*/ 683 w 848"/>
                      <a:gd name="T47" fmla="*/ 625 h 658"/>
                      <a:gd name="T48" fmla="*/ 665 w 848"/>
                      <a:gd name="T49" fmla="*/ 640 h 658"/>
                      <a:gd name="T50" fmla="*/ 686 w 848"/>
                      <a:gd name="T51" fmla="*/ 658 h 658"/>
                      <a:gd name="T52" fmla="*/ 719 w 848"/>
                      <a:gd name="T53" fmla="*/ 619 h 658"/>
                      <a:gd name="T54" fmla="*/ 769 w 848"/>
                      <a:gd name="T55" fmla="*/ 531 h 658"/>
                      <a:gd name="T56" fmla="*/ 815 w 848"/>
                      <a:gd name="T57" fmla="*/ 438 h 658"/>
                      <a:gd name="T58" fmla="*/ 831 w 848"/>
                      <a:gd name="T59" fmla="*/ 392 h 658"/>
                      <a:gd name="T60" fmla="*/ 841 w 848"/>
                      <a:gd name="T61" fmla="*/ 347 h 658"/>
                      <a:gd name="T62" fmla="*/ 844 w 848"/>
                      <a:gd name="T63" fmla="*/ 270 h 658"/>
                      <a:gd name="T64" fmla="*/ 848 w 848"/>
                      <a:gd name="T65" fmla="*/ 153 h 658"/>
                      <a:gd name="T66" fmla="*/ 836 w 848"/>
                      <a:gd name="T67" fmla="*/ 89 h 658"/>
                      <a:gd name="T68" fmla="*/ 819 w 848"/>
                      <a:gd name="T69" fmla="*/ 57 h 658"/>
                      <a:gd name="T70" fmla="*/ 787 w 848"/>
                      <a:gd name="T71" fmla="*/ 44 h 658"/>
                      <a:gd name="T72" fmla="*/ 744 w 848"/>
                      <a:gd name="T73" fmla="*/ 50 h 658"/>
                      <a:gd name="T74" fmla="*/ 679 w 848"/>
                      <a:gd name="T75" fmla="*/ 45 h 658"/>
                      <a:gd name="T76" fmla="*/ 599 w 848"/>
                      <a:gd name="T77" fmla="*/ 31 h 658"/>
                      <a:gd name="T78" fmla="*/ 516 w 848"/>
                      <a:gd name="T79" fmla="*/ 6 h 658"/>
                      <a:gd name="T80" fmla="*/ 460 w 848"/>
                      <a:gd name="T81" fmla="*/ 0 h 658"/>
                      <a:gd name="T82" fmla="*/ 430 w 848"/>
                      <a:gd name="T83" fmla="*/ 6 h 658"/>
                      <a:gd name="T84" fmla="*/ 360 w 848"/>
                      <a:gd name="T85" fmla="*/ 28 h 658"/>
                      <a:gd name="T86" fmla="*/ 235 w 848"/>
                      <a:gd name="T87" fmla="*/ 40 h 658"/>
                      <a:gd name="T88" fmla="*/ 112 w 848"/>
                      <a:gd name="T89" fmla="*/ 60 h 658"/>
                      <a:gd name="T90" fmla="*/ 72 w 848"/>
                      <a:gd name="T91" fmla="*/ 96 h 658"/>
                      <a:gd name="T92" fmla="*/ 44 w 848"/>
                      <a:gd name="T93" fmla="*/ 147 h 658"/>
                      <a:gd name="T94" fmla="*/ 24 w 848"/>
                      <a:gd name="T95" fmla="*/ 255 h 658"/>
                      <a:gd name="T96" fmla="*/ 13 w 848"/>
                      <a:gd name="T97" fmla="*/ 358 h 658"/>
                      <a:gd name="T98" fmla="*/ 0 w 848"/>
                      <a:gd name="T99" fmla="*/ 467 h 658"/>
                      <a:gd name="T100" fmla="*/ 10 w 848"/>
                      <a:gd name="T101" fmla="*/ 529 h 658"/>
                      <a:gd name="T102" fmla="*/ 24 w 848"/>
                      <a:gd name="T103" fmla="*/ 566 h 658"/>
                      <a:gd name="T104" fmla="*/ 55 w 848"/>
                      <a:gd name="T105" fmla="*/ 582 h 658"/>
                      <a:gd name="T106" fmla="*/ 73 w 848"/>
                      <a:gd name="T107" fmla="*/ 579 h 658"/>
                      <a:gd name="T108" fmla="*/ 47 w 848"/>
                      <a:gd name="T109" fmla="*/ 551 h 6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848" h="658">
                        <a:moveTo>
                          <a:pt x="47" y="551"/>
                        </a:moveTo>
                        <a:lnTo>
                          <a:pt x="28" y="523"/>
                        </a:lnTo>
                        <a:lnTo>
                          <a:pt x="20" y="481"/>
                        </a:lnTo>
                        <a:lnTo>
                          <a:pt x="31" y="389"/>
                        </a:lnTo>
                        <a:lnTo>
                          <a:pt x="54" y="240"/>
                        </a:lnTo>
                        <a:lnTo>
                          <a:pt x="76" y="129"/>
                        </a:lnTo>
                        <a:lnTo>
                          <a:pt x="94" y="104"/>
                        </a:lnTo>
                        <a:lnTo>
                          <a:pt x="123" y="76"/>
                        </a:lnTo>
                        <a:lnTo>
                          <a:pt x="189" y="61"/>
                        </a:lnTo>
                        <a:lnTo>
                          <a:pt x="300" y="48"/>
                        </a:lnTo>
                        <a:lnTo>
                          <a:pt x="392" y="38"/>
                        </a:lnTo>
                        <a:lnTo>
                          <a:pt x="434" y="21"/>
                        </a:lnTo>
                        <a:lnTo>
                          <a:pt x="506" y="25"/>
                        </a:lnTo>
                        <a:lnTo>
                          <a:pt x="628" y="57"/>
                        </a:lnTo>
                        <a:lnTo>
                          <a:pt x="731" y="67"/>
                        </a:lnTo>
                        <a:lnTo>
                          <a:pt x="776" y="65"/>
                        </a:lnTo>
                        <a:lnTo>
                          <a:pt x="811" y="80"/>
                        </a:lnTo>
                        <a:lnTo>
                          <a:pt x="825" y="144"/>
                        </a:lnTo>
                        <a:lnTo>
                          <a:pt x="823" y="262"/>
                        </a:lnTo>
                        <a:lnTo>
                          <a:pt x="823" y="354"/>
                        </a:lnTo>
                        <a:lnTo>
                          <a:pt x="810" y="394"/>
                        </a:lnTo>
                        <a:lnTo>
                          <a:pt x="766" y="491"/>
                        </a:lnTo>
                        <a:lnTo>
                          <a:pt x="714" y="589"/>
                        </a:lnTo>
                        <a:lnTo>
                          <a:pt x="683" y="625"/>
                        </a:lnTo>
                        <a:lnTo>
                          <a:pt x="665" y="640"/>
                        </a:lnTo>
                        <a:lnTo>
                          <a:pt x="686" y="658"/>
                        </a:lnTo>
                        <a:lnTo>
                          <a:pt x="719" y="619"/>
                        </a:lnTo>
                        <a:lnTo>
                          <a:pt x="769" y="531"/>
                        </a:lnTo>
                        <a:lnTo>
                          <a:pt x="815" y="438"/>
                        </a:lnTo>
                        <a:lnTo>
                          <a:pt x="831" y="392"/>
                        </a:lnTo>
                        <a:lnTo>
                          <a:pt x="841" y="347"/>
                        </a:lnTo>
                        <a:lnTo>
                          <a:pt x="844" y="270"/>
                        </a:lnTo>
                        <a:lnTo>
                          <a:pt x="848" y="153"/>
                        </a:lnTo>
                        <a:lnTo>
                          <a:pt x="836" y="89"/>
                        </a:lnTo>
                        <a:lnTo>
                          <a:pt x="819" y="57"/>
                        </a:lnTo>
                        <a:lnTo>
                          <a:pt x="787" y="44"/>
                        </a:lnTo>
                        <a:lnTo>
                          <a:pt x="744" y="50"/>
                        </a:lnTo>
                        <a:lnTo>
                          <a:pt x="679" y="45"/>
                        </a:lnTo>
                        <a:lnTo>
                          <a:pt x="599" y="31"/>
                        </a:lnTo>
                        <a:lnTo>
                          <a:pt x="516" y="6"/>
                        </a:lnTo>
                        <a:lnTo>
                          <a:pt x="460" y="0"/>
                        </a:lnTo>
                        <a:lnTo>
                          <a:pt x="430" y="6"/>
                        </a:lnTo>
                        <a:lnTo>
                          <a:pt x="360" y="28"/>
                        </a:lnTo>
                        <a:lnTo>
                          <a:pt x="235" y="40"/>
                        </a:lnTo>
                        <a:lnTo>
                          <a:pt x="112" y="60"/>
                        </a:lnTo>
                        <a:lnTo>
                          <a:pt x="72" y="96"/>
                        </a:lnTo>
                        <a:lnTo>
                          <a:pt x="44" y="147"/>
                        </a:lnTo>
                        <a:lnTo>
                          <a:pt x="24" y="255"/>
                        </a:lnTo>
                        <a:lnTo>
                          <a:pt x="13" y="358"/>
                        </a:lnTo>
                        <a:lnTo>
                          <a:pt x="0" y="467"/>
                        </a:lnTo>
                        <a:lnTo>
                          <a:pt x="10" y="529"/>
                        </a:lnTo>
                        <a:lnTo>
                          <a:pt x="24" y="566"/>
                        </a:lnTo>
                        <a:lnTo>
                          <a:pt x="55" y="582"/>
                        </a:lnTo>
                        <a:lnTo>
                          <a:pt x="73" y="579"/>
                        </a:lnTo>
                        <a:lnTo>
                          <a:pt x="47" y="55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387" name="Freeform 43">
                    <a:extLst>
                      <a:ext uri="{FF2B5EF4-FFF2-40B4-BE49-F238E27FC236}">
                        <a16:creationId xmlns:a16="http://schemas.microsoft.com/office/drawing/2014/main" id="{21849D0B-D4A9-B201-207C-41841412CC3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95" y="2845"/>
                    <a:ext cx="778" cy="607"/>
                  </a:xfrm>
                  <a:custGeom>
                    <a:avLst/>
                    <a:gdLst>
                      <a:gd name="T0" fmla="*/ 0 w 778"/>
                      <a:gd name="T1" fmla="*/ 499 h 607"/>
                      <a:gd name="T2" fmla="*/ 115 w 778"/>
                      <a:gd name="T3" fmla="*/ 525 h 607"/>
                      <a:gd name="T4" fmla="*/ 276 w 778"/>
                      <a:gd name="T5" fmla="*/ 554 h 607"/>
                      <a:gd name="T6" fmla="*/ 407 w 778"/>
                      <a:gd name="T7" fmla="*/ 576 h 607"/>
                      <a:gd name="T8" fmla="*/ 526 w 778"/>
                      <a:gd name="T9" fmla="*/ 580 h 607"/>
                      <a:gd name="T10" fmla="*/ 604 w 778"/>
                      <a:gd name="T11" fmla="*/ 580 h 607"/>
                      <a:gd name="T12" fmla="*/ 627 w 778"/>
                      <a:gd name="T13" fmla="*/ 573 h 607"/>
                      <a:gd name="T14" fmla="*/ 637 w 778"/>
                      <a:gd name="T15" fmla="*/ 516 h 607"/>
                      <a:gd name="T16" fmla="*/ 633 w 778"/>
                      <a:gd name="T17" fmla="*/ 362 h 607"/>
                      <a:gd name="T18" fmla="*/ 628 w 778"/>
                      <a:gd name="T19" fmla="*/ 174 h 607"/>
                      <a:gd name="T20" fmla="*/ 622 w 778"/>
                      <a:gd name="T21" fmla="*/ 106 h 607"/>
                      <a:gd name="T22" fmla="*/ 610 w 778"/>
                      <a:gd name="T23" fmla="*/ 79 h 607"/>
                      <a:gd name="T24" fmla="*/ 405 w 778"/>
                      <a:gd name="T25" fmla="*/ 69 h 607"/>
                      <a:gd name="T26" fmla="*/ 209 w 778"/>
                      <a:gd name="T27" fmla="*/ 42 h 607"/>
                      <a:gd name="T28" fmla="*/ 101 w 778"/>
                      <a:gd name="T29" fmla="*/ 26 h 607"/>
                      <a:gd name="T30" fmla="*/ 63 w 778"/>
                      <a:gd name="T31" fmla="*/ 26 h 607"/>
                      <a:gd name="T32" fmla="*/ 87 w 778"/>
                      <a:gd name="T33" fmla="*/ 3 h 607"/>
                      <a:gd name="T34" fmla="*/ 133 w 778"/>
                      <a:gd name="T35" fmla="*/ 15 h 607"/>
                      <a:gd name="T36" fmla="*/ 268 w 778"/>
                      <a:gd name="T37" fmla="*/ 32 h 607"/>
                      <a:gd name="T38" fmla="*/ 396 w 778"/>
                      <a:gd name="T39" fmla="*/ 45 h 607"/>
                      <a:gd name="T40" fmla="*/ 511 w 778"/>
                      <a:gd name="T41" fmla="*/ 53 h 607"/>
                      <a:gd name="T42" fmla="*/ 619 w 778"/>
                      <a:gd name="T43" fmla="*/ 60 h 607"/>
                      <a:gd name="T44" fmla="*/ 709 w 778"/>
                      <a:gd name="T45" fmla="*/ 35 h 607"/>
                      <a:gd name="T46" fmla="*/ 763 w 778"/>
                      <a:gd name="T47" fmla="*/ 0 h 607"/>
                      <a:gd name="T48" fmla="*/ 778 w 778"/>
                      <a:gd name="T49" fmla="*/ 24 h 607"/>
                      <a:gd name="T50" fmla="*/ 730 w 778"/>
                      <a:gd name="T51" fmla="*/ 45 h 607"/>
                      <a:gd name="T52" fmla="*/ 660 w 778"/>
                      <a:gd name="T53" fmla="*/ 75 h 607"/>
                      <a:gd name="T54" fmla="*/ 638 w 778"/>
                      <a:gd name="T55" fmla="*/ 86 h 607"/>
                      <a:gd name="T56" fmla="*/ 645 w 778"/>
                      <a:gd name="T57" fmla="*/ 186 h 607"/>
                      <a:gd name="T58" fmla="*/ 649 w 778"/>
                      <a:gd name="T59" fmla="*/ 283 h 607"/>
                      <a:gd name="T60" fmla="*/ 651 w 778"/>
                      <a:gd name="T61" fmla="*/ 371 h 607"/>
                      <a:gd name="T62" fmla="*/ 652 w 778"/>
                      <a:gd name="T63" fmla="*/ 456 h 607"/>
                      <a:gd name="T64" fmla="*/ 655 w 778"/>
                      <a:gd name="T65" fmla="*/ 520 h 607"/>
                      <a:gd name="T66" fmla="*/ 654 w 778"/>
                      <a:gd name="T67" fmla="*/ 574 h 607"/>
                      <a:gd name="T68" fmla="*/ 640 w 778"/>
                      <a:gd name="T69" fmla="*/ 599 h 607"/>
                      <a:gd name="T70" fmla="*/ 547 w 778"/>
                      <a:gd name="T71" fmla="*/ 607 h 607"/>
                      <a:gd name="T72" fmla="*/ 389 w 778"/>
                      <a:gd name="T73" fmla="*/ 593 h 607"/>
                      <a:gd name="T74" fmla="*/ 227 w 778"/>
                      <a:gd name="T75" fmla="*/ 561 h 607"/>
                      <a:gd name="T76" fmla="*/ 108 w 778"/>
                      <a:gd name="T77" fmla="*/ 542 h 607"/>
                      <a:gd name="T78" fmla="*/ 9 w 778"/>
                      <a:gd name="T79" fmla="*/ 524 h 607"/>
                      <a:gd name="T80" fmla="*/ 0 w 778"/>
                      <a:gd name="T81" fmla="*/ 499 h 6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778" h="607">
                        <a:moveTo>
                          <a:pt x="0" y="499"/>
                        </a:moveTo>
                        <a:lnTo>
                          <a:pt x="115" y="525"/>
                        </a:lnTo>
                        <a:lnTo>
                          <a:pt x="276" y="554"/>
                        </a:lnTo>
                        <a:lnTo>
                          <a:pt x="407" y="576"/>
                        </a:lnTo>
                        <a:lnTo>
                          <a:pt x="526" y="580"/>
                        </a:lnTo>
                        <a:lnTo>
                          <a:pt x="604" y="580"/>
                        </a:lnTo>
                        <a:lnTo>
                          <a:pt x="627" y="573"/>
                        </a:lnTo>
                        <a:lnTo>
                          <a:pt x="637" y="516"/>
                        </a:lnTo>
                        <a:lnTo>
                          <a:pt x="633" y="362"/>
                        </a:lnTo>
                        <a:lnTo>
                          <a:pt x="628" y="174"/>
                        </a:lnTo>
                        <a:lnTo>
                          <a:pt x="622" y="106"/>
                        </a:lnTo>
                        <a:lnTo>
                          <a:pt x="610" y="79"/>
                        </a:lnTo>
                        <a:lnTo>
                          <a:pt x="405" y="69"/>
                        </a:lnTo>
                        <a:lnTo>
                          <a:pt x="209" y="42"/>
                        </a:lnTo>
                        <a:lnTo>
                          <a:pt x="101" y="26"/>
                        </a:lnTo>
                        <a:lnTo>
                          <a:pt x="63" y="26"/>
                        </a:lnTo>
                        <a:lnTo>
                          <a:pt x="87" y="3"/>
                        </a:lnTo>
                        <a:lnTo>
                          <a:pt x="133" y="15"/>
                        </a:lnTo>
                        <a:lnTo>
                          <a:pt x="268" y="32"/>
                        </a:lnTo>
                        <a:lnTo>
                          <a:pt x="396" y="45"/>
                        </a:lnTo>
                        <a:lnTo>
                          <a:pt x="511" y="53"/>
                        </a:lnTo>
                        <a:lnTo>
                          <a:pt x="619" y="60"/>
                        </a:lnTo>
                        <a:lnTo>
                          <a:pt x="709" y="35"/>
                        </a:lnTo>
                        <a:lnTo>
                          <a:pt x="763" y="0"/>
                        </a:lnTo>
                        <a:lnTo>
                          <a:pt x="778" y="24"/>
                        </a:lnTo>
                        <a:lnTo>
                          <a:pt x="730" y="45"/>
                        </a:lnTo>
                        <a:lnTo>
                          <a:pt x="660" y="75"/>
                        </a:lnTo>
                        <a:lnTo>
                          <a:pt x="638" y="86"/>
                        </a:lnTo>
                        <a:lnTo>
                          <a:pt x="645" y="186"/>
                        </a:lnTo>
                        <a:lnTo>
                          <a:pt x="649" y="283"/>
                        </a:lnTo>
                        <a:lnTo>
                          <a:pt x="651" y="371"/>
                        </a:lnTo>
                        <a:lnTo>
                          <a:pt x="652" y="456"/>
                        </a:lnTo>
                        <a:lnTo>
                          <a:pt x="655" y="520"/>
                        </a:lnTo>
                        <a:lnTo>
                          <a:pt x="654" y="574"/>
                        </a:lnTo>
                        <a:lnTo>
                          <a:pt x="640" y="599"/>
                        </a:lnTo>
                        <a:lnTo>
                          <a:pt x="547" y="607"/>
                        </a:lnTo>
                        <a:lnTo>
                          <a:pt x="389" y="593"/>
                        </a:lnTo>
                        <a:lnTo>
                          <a:pt x="227" y="561"/>
                        </a:lnTo>
                        <a:lnTo>
                          <a:pt x="108" y="542"/>
                        </a:lnTo>
                        <a:lnTo>
                          <a:pt x="9" y="524"/>
                        </a:lnTo>
                        <a:lnTo>
                          <a:pt x="0" y="49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388" name="Freeform 44">
                    <a:extLst>
                      <a:ext uri="{FF2B5EF4-FFF2-40B4-BE49-F238E27FC236}">
                        <a16:creationId xmlns:a16="http://schemas.microsoft.com/office/drawing/2014/main" id="{7ADEC061-BC69-154A-756B-C74692BE304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730" y="2922"/>
                    <a:ext cx="430" cy="466"/>
                  </a:xfrm>
                  <a:custGeom>
                    <a:avLst/>
                    <a:gdLst>
                      <a:gd name="T0" fmla="*/ 0 w 430"/>
                      <a:gd name="T1" fmla="*/ 0 h 466"/>
                      <a:gd name="T2" fmla="*/ 159 w 430"/>
                      <a:gd name="T3" fmla="*/ 19 h 466"/>
                      <a:gd name="T4" fmla="*/ 271 w 430"/>
                      <a:gd name="T5" fmla="*/ 32 h 466"/>
                      <a:gd name="T6" fmla="*/ 394 w 430"/>
                      <a:gd name="T7" fmla="*/ 54 h 466"/>
                      <a:gd name="T8" fmla="*/ 412 w 430"/>
                      <a:gd name="T9" fmla="*/ 70 h 466"/>
                      <a:gd name="T10" fmla="*/ 422 w 430"/>
                      <a:gd name="T11" fmla="*/ 95 h 466"/>
                      <a:gd name="T12" fmla="*/ 430 w 430"/>
                      <a:gd name="T13" fmla="*/ 213 h 466"/>
                      <a:gd name="T14" fmla="*/ 430 w 430"/>
                      <a:gd name="T15" fmla="*/ 346 h 466"/>
                      <a:gd name="T16" fmla="*/ 426 w 430"/>
                      <a:gd name="T17" fmla="*/ 438 h 466"/>
                      <a:gd name="T18" fmla="*/ 412 w 430"/>
                      <a:gd name="T19" fmla="*/ 464 h 466"/>
                      <a:gd name="T20" fmla="*/ 385 w 430"/>
                      <a:gd name="T21" fmla="*/ 466 h 466"/>
                      <a:gd name="T22" fmla="*/ 246 w 430"/>
                      <a:gd name="T23" fmla="*/ 428 h 466"/>
                      <a:gd name="T24" fmla="*/ 395 w 430"/>
                      <a:gd name="T25" fmla="*/ 440 h 466"/>
                      <a:gd name="T26" fmla="*/ 405 w 430"/>
                      <a:gd name="T27" fmla="*/ 435 h 466"/>
                      <a:gd name="T28" fmla="*/ 412 w 430"/>
                      <a:gd name="T29" fmla="*/ 373 h 466"/>
                      <a:gd name="T30" fmla="*/ 414 w 430"/>
                      <a:gd name="T31" fmla="*/ 285 h 466"/>
                      <a:gd name="T32" fmla="*/ 409 w 430"/>
                      <a:gd name="T33" fmla="*/ 165 h 466"/>
                      <a:gd name="T34" fmla="*/ 401 w 430"/>
                      <a:gd name="T35" fmla="*/ 88 h 466"/>
                      <a:gd name="T36" fmla="*/ 385 w 430"/>
                      <a:gd name="T37" fmla="*/ 73 h 466"/>
                      <a:gd name="T38" fmla="*/ 297 w 430"/>
                      <a:gd name="T39" fmla="*/ 56 h 466"/>
                      <a:gd name="T40" fmla="*/ 176 w 430"/>
                      <a:gd name="T41" fmla="*/ 41 h 466"/>
                      <a:gd name="T42" fmla="*/ 78 w 430"/>
                      <a:gd name="T43" fmla="*/ 22 h 466"/>
                      <a:gd name="T44" fmla="*/ 0 w 430"/>
                      <a:gd name="T45" fmla="*/ 0 h 4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430" h="466">
                        <a:moveTo>
                          <a:pt x="0" y="0"/>
                        </a:moveTo>
                        <a:lnTo>
                          <a:pt x="159" y="19"/>
                        </a:lnTo>
                        <a:lnTo>
                          <a:pt x="271" y="32"/>
                        </a:lnTo>
                        <a:lnTo>
                          <a:pt x="394" y="54"/>
                        </a:lnTo>
                        <a:lnTo>
                          <a:pt x="412" y="70"/>
                        </a:lnTo>
                        <a:lnTo>
                          <a:pt x="422" y="95"/>
                        </a:lnTo>
                        <a:lnTo>
                          <a:pt x="430" y="213"/>
                        </a:lnTo>
                        <a:lnTo>
                          <a:pt x="430" y="346"/>
                        </a:lnTo>
                        <a:lnTo>
                          <a:pt x="426" y="438"/>
                        </a:lnTo>
                        <a:lnTo>
                          <a:pt x="412" y="464"/>
                        </a:lnTo>
                        <a:lnTo>
                          <a:pt x="385" y="466"/>
                        </a:lnTo>
                        <a:lnTo>
                          <a:pt x="246" y="428"/>
                        </a:lnTo>
                        <a:lnTo>
                          <a:pt x="395" y="440"/>
                        </a:lnTo>
                        <a:lnTo>
                          <a:pt x="405" y="435"/>
                        </a:lnTo>
                        <a:lnTo>
                          <a:pt x="412" y="373"/>
                        </a:lnTo>
                        <a:lnTo>
                          <a:pt x="414" y="285"/>
                        </a:lnTo>
                        <a:lnTo>
                          <a:pt x="409" y="165"/>
                        </a:lnTo>
                        <a:lnTo>
                          <a:pt x="401" y="88"/>
                        </a:lnTo>
                        <a:lnTo>
                          <a:pt x="385" y="73"/>
                        </a:lnTo>
                        <a:lnTo>
                          <a:pt x="297" y="56"/>
                        </a:lnTo>
                        <a:lnTo>
                          <a:pt x="176" y="41"/>
                        </a:lnTo>
                        <a:lnTo>
                          <a:pt x="78" y="2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389" name="Freeform 45">
                    <a:extLst>
                      <a:ext uri="{FF2B5EF4-FFF2-40B4-BE49-F238E27FC236}">
                        <a16:creationId xmlns:a16="http://schemas.microsoft.com/office/drawing/2014/main" id="{42B68312-445F-C40A-8DE5-97BBA8DA35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646" y="2917"/>
                    <a:ext cx="453" cy="464"/>
                  </a:xfrm>
                  <a:custGeom>
                    <a:avLst/>
                    <a:gdLst>
                      <a:gd name="T0" fmla="*/ 257 w 453"/>
                      <a:gd name="T1" fmla="*/ 27 h 464"/>
                      <a:gd name="T2" fmla="*/ 102 w 453"/>
                      <a:gd name="T3" fmla="*/ 2 h 464"/>
                      <a:gd name="T4" fmla="*/ 57 w 453"/>
                      <a:gd name="T5" fmla="*/ 0 h 464"/>
                      <a:gd name="T6" fmla="*/ 45 w 453"/>
                      <a:gd name="T7" fmla="*/ 17 h 464"/>
                      <a:gd name="T8" fmla="*/ 32 w 453"/>
                      <a:gd name="T9" fmla="*/ 50 h 464"/>
                      <a:gd name="T10" fmla="*/ 12 w 453"/>
                      <a:gd name="T11" fmla="*/ 141 h 464"/>
                      <a:gd name="T12" fmla="*/ 2 w 453"/>
                      <a:gd name="T13" fmla="*/ 232 h 464"/>
                      <a:gd name="T14" fmla="*/ 0 w 453"/>
                      <a:gd name="T15" fmla="*/ 325 h 464"/>
                      <a:gd name="T16" fmla="*/ 14 w 453"/>
                      <a:gd name="T17" fmla="*/ 362 h 464"/>
                      <a:gd name="T18" fmla="*/ 21 w 453"/>
                      <a:gd name="T19" fmla="*/ 374 h 464"/>
                      <a:gd name="T20" fmla="*/ 119 w 453"/>
                      <a:gd name="T21" fmla="*/ 400 h 464"/>
                      <a:gd name="T22" fmla="*/ 245 w 453"/>
                      <a:gd name="T23" fmla="*/ 425 h 464"/>
                      <a:gd name="T24" fmla="*/ 340 w 453"/>
                      <a:gd name="T25" fmla="*/ 441 h 464"/>
                      <a:gd name="T26" fmla="*/ 453 w 453"/>
                      <a:gd name="T27" fmla="*/ 464 h 464"/>
                      <a:gd name="T28" fmla="*/ 450 w 453"/>
                      <a:gd name="T29" fmla="*/ 449 h 464"/>
                      <a:gd name="T30" fmla="*/ 363 w 453"/>
                      <a:gd name="T31" fmla="*/ 429 h 464"/>
                      <a:gd name="T32" fmla="*/ 248 w 453"/>
                      <a:gd name="T33" fmla="*/ 403 h 464"/>
                      <a:gd name="T34" fmla="*/ 92 w 453"/>
                      <a:gd name="T35" fmla="*/ 375 h 464"/>
                      <a:gd name="T36" fmla="*/ 36 w 453"/>
                      <a:gd name="T37" fmla="*/ 349 h 464"/>
                      <a:gd name="T38" fmla="*/ 20 w 453"/>
                      <a:gd name="T39" fmla="*/ 333 h 464"/>
                      <a:gd name="T40" fmla="*/ 18 w 453"/>
                      <a:gd name="T41" fmla="*/ 305 h 464"/>
                      <a:gd name="T42" fmla="*/ 21 w 453"/>
                      <a:gd name="T43" fmla="*/ 228 h 464"/>
                      <a:gd name="T44" fmla="*/ 35 w 453"/>
                      <a:gd name="T45" fmla="*/ 135 h 464"/>
                      <a:gd name="T46" fmla="*/ 56 w 453"/>
                      <a:gd name="T47" fmla="*/ 43 h 464"/>
                      <a:gd name="T48" fmla="*/ 69 w 453"/>
                      <a:gd name="T49" fmla="*/ 22 h 464"/>
                      <a:gd name="T50" fmla="*/ 176 w 453"/>
                      <a:gd name="T51" fmla="*/ 24 h 464"/>
                      <a:gd name="T52" fmla="*/ 257 w 453"/>
                      <a:gd name="T53" fmla="*/ 27 h 4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453" h="464">
                        <a:moveTo>
                          <a:pt x="257" y="27"/>
                        </a:moveTo>
                        <a:lnTo>
                          <a:pt x="102" y="2"/>
                        </a:lnTo>
                        <a:lnTo>
                          <a:pt x="57" y="0"/>
                        </a:lnTo>
                        <a:lnTo>
                          <a:pt x="45" y="17"/>
                        </a:lnTo>
                        <a:lnTo>
                          <a:pt x="32" y="50"/>
                        </a:lnTo>
                        <a:lnTo>
                          <a:pt x="12" y="141"/>
                        </a:lnTo>
                        <a:lnTo>
                          <a:pt x="2" y="232"/>
                        </a:lnTo>
                        <a:lnTo>
                          <a:pt x="0" y="325"/>
                        </a:lnTo>
                        <a:lnTo>
                          <a:pt x="14" y="362"/>
                        </a:lnTo>
                        <a:lnTo>
                          <a:pt x="21" y="374"/>
                        </a:lnTo>
                        <a:lnTo>
                          <a:pt x="119" y="400"/>
                        </a:lnTo>
                        <a:lnTo>
                          <a:pt x="245" y="425"/>
                        </a:lnTo>
                        <a:lnTo>
                          <a:pt x="340" y="441"/>
                        </a:lnTo>
                        <a:lnTo>
                          <a:pt x="453" y="464"/>
                        </a:lnTo>
                        <a:lnTo>
                          <a:pt x="450" y="449"/>
                        </a:lnTo>
                        <a:lnTo>
                          <a:pt x="363" y="429"/>
                        </a:lnTo>
                        <a:lnTo>
                          <a:pt x="248" y="403"/>
                        </a:lnTo>
                        <a:lnTo>
                          <a:pt x="92" y="375"/>
                        </a:lnTo>
                        <a:lnTo>
                          <a:pt x="36" y="349"/>
                        </a:lnTo>
                        <a:lnTo>
                          <a:pt x="20" y="333"/>
                        </a:lnTo>
                        <a:lnTo>
                          <a:pt x="18" y="305"/>
                        </a:lnTo>
                        <a:lnTo>
                          <a:pt x="21" y="228"/>
                        </a:lnTo>
                        <a:lnTo>
                          <a:pt x="35" y="135"/>
                        </a:lnTo>
                        <a:lnTo>
                          <a:pt x="56" y="43"/>
                        </a:lnTo>
                        <a:lnTo>
                          <a:pt x="69" y="22"/>
                        </a:lnTo>
                        <a:lnTo>
                          <a:pt x="176" y="24"/>
                        </a:lnTo>
                        <a:lnTo>
                          <a:pt x="257" y="2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57390" name="Group 46">
                <a:extLst>
                  <a:ext uri="{FF2B5EF4-FFF2-40B4-BE49-F238E27FC236}">
                    <a16:creationId xmlns:a16="http://schemas.microsoft.com/office/drawing/2014/main" id="{CF272295-5978-7D7F-108B-97FDF3A622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83" y="3211"/>
                <a:ext cx="973" cy="799"/>
                <a:chOff x="3983" y="3211"/>
                <a:chExt cx="973" cy="799"/>
              </a:xfrm>
            </p:grpSpPr>
            <p:sp>
              <p:nvSpPr>
                <p:cNvPr id="57391" name="Freeform 47">
                  <a:extLst>
                    <a:ext uri="{FF2B5EF4-FFF2-40B4-BE49-F238E27FC236}">
                      <a16:creationId xmlns:a16="http://schemas.microsoft.com/office/drawing/2014/main" id="{AB38E298-299E-517E-4F9A-0AB84F6F82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38" y="3211"/>
                  <a:ext cx="353" cy="287"/>
                </a:xfrm>
                <a:custGeom>
                  <a:avLst/>
                  <a:gdLst>
                    <a:gd name="T0" fmla="*/ 221 w 353"/>
                    <a:gd name="T1" fmla="*/ 76 h 287"/>
                    <a:gd name="T2" fmla="*/ 194 w 353"/>
                    <a:gd name="T3" fmla="*/ 41 h 287"/>
                    <a:gd name="T4" fmla="*/ 164 w 353"/>
                    <a:gd name="T5" fmla="*/ 18 h 287"/>
                    <a:gd name="T6" fmla="*/ 130 w 353"/>
                    <a:gd name="T7" fmla="*/ 5 h 287"/>
                    <a:gd name="T8" fmla="*/ 103 w 353"/>
                    <a:gd name="T9" fmla="*/ 0 h 287"/>
                    <a:gd name="T10" fmla="*/ 67 w 353"/>
                    <a:gd name="T11" fmla="*/ 8 h 287"/>
                    <a:gd name="T12" fmla="*/ 39 w 353"/>
                    <a:gd name="T13" fmla="*/ 23 h 287"/>
                    <a:gd name="T14" fmla="*/ 17 w 353"/>
                    <a:gd name="T15" fmla="*/ 44 h 287"/>
                    <a:gd name="T16" fmla="*/ 5 w 353"/>
                    <a:gd name="T17" fmla="*/ 78 h 287"/>
                    <a:gd name="T18" fmla="*/ 0 w 353"/>
                    <a:gd name="T19" fmla="*/ 113 h 287"/>
                    <a:gd name="T20" fmla="*/ 8 w 353"/>
                    <a:gd name="T21" fmla="*/ 150 h 287"/>
                    <a:gd name="T22" fmla="*/ 18 w 353"/>
                    <a:gd name="T23" fmla="*/ 195 h 287"/>
                    <a:gd name="T24" fmla="*/ 44 w 353"/>
                    <a:gd name="T25" fmla="*/ 235 h 287"/>
                    <a:gd name="T26" fmla="*/ 68 w 353"/>
                    <a:gd name="T27" fmla="*/ 260 h 287"/>
                    <a:gd name="T28" fmla="*/ 103 w 353"/>
                    <a:gd name="T29" fmla="*/ 278 h 287"/>
                    <a:gd name="T30" fmla="*/ 135 w 353"/>
                    <a:gd name="T31" fmla="*/ 287 h 287"/>
                    <a:gd name="T32" fmla="*/ 171 w 353"/>
                    <a:gd name="T33" fmla="*/ 287 h 287"/>
                    <a:gd name="T34" fmla="*/ 200 w 353"/>
                    <a:gd name="T35" fmla="*/ 273 h 287"/>
                    <a:gd name="T36" fmla="*/ 221 w 353"/>
                    <a:gd name="T37" fmla="*/ 255 h 287"/>
                    <a:gd name="T38" fmla="*/ 236 w 353"/>
                    <a:gd name="T39" fmla="*/ 226 h 287"/>
                    <a:gd name="T40" fmla="*/ 241 w 353"/>
                    <a:gd name="T41" fmla="*/ 205 h 287"/>
                    <a:gd name="T42" fmla="*/ 244 w 353"/>
                    <a:gd name="T43" fmla="*/ 173 h 287"/>
                    <a:gd name="T44" fmla="*/ 236 w 353"/>
                    <a:gd name="T45" fmla="*/ 140 h 287"/>
                    <a:gd name="T46" fmla="*/ 232 w 353"/>
                    <a:gd name="T47" fmla="*/ 108 h 287"/>
                    <a:gd name="T48" fmla="*/ 280 w 353"/>
                    <a:gd name="T49" fmla="*/ 81 h 287"/>
                    <a:gd name="T50" fmla="*/ 330 w 353"/>
                    <a:gd name="T51" fmla="*/ 63 h 287"/>
                    <a:gd name="T52" fmla="*/ 348 w 353"/>
                    <a:gd name="T53" fmla="*/ 49 h 287"/>
                    <a:gd name="T54" fmla="*/ 353 w 353"/>
                    <a:gd name="T55" fmla="*/ 27 h 287"/>
                    <a:gd name="T56" fmla="*/ 341 w 353"/>
                    <a:gd name="T57" fmla="*/ 17 h 287"/>
                    <a:gd name="T58" fmla="*/ 321 w 353"/>
                    <a:gd name="T59" fmla="*/ 9 h 287"/>
                    <a:gd name="T60" fmla="*/ 295 w 353"/>
                    <a:gd name="T61" fmla="*/ 21 h 287"/>
                    <a:gd name="T62" fmla="*/ 268 w 353"/>
                    <a:gd name="T63" fmla="*/ 53 h 287"/>
                    <a:gd name="T64" fmla="*/ 221 w 353"/>
                    <a:gd name="T65" fmla="*/ 76 h 2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53" h="287">
                      <a:moveTo>
                        <a:pt x="221" y="76"/>
                      </a:moveTo>
                      <a:lnTo>
                        <a:pt x="194" y="41"/>
                      </a:lnTo>
                      <a:lnTo>
                        <a:pt x="164" y="18"/>
                      </a:lnTo>
                      <a:lnTo>
                        <a:pt x="130" y="5"/>
                      </a:lnTo>
                      <a:lnTo>
                        <a:pt x="103" y="0"/>
                      </a:lnTo>
                      <a:lnTo>
                        <a:pt x="67" y="8"/>
                      </a:lnTo>
                      <a:lnTo>
                        <a:pt x="39" y="23"/>
                      </a:lnTo>
                      <a:lnTo>
                        <a:pt x="17" y="44"/>
                      </a:lnTo>
                      <a:lnTo>
                        <a:pt x="5" y="78"/>
                      </a:lnTo>
                      <a:lnTo>
                        <a:pt x="0" y="113"/>
                      </a:lnTo>
                      <a:lnTo>
                        <a:pt x="8" y="150"/>
                      </a:lnTo>
                      <a:lnTo>
                        <a:pt x="18" y="195"/>
                      </a:lnTo>
                      <a:lnTo>
                        <a:pt x="44" y="235"/>
                      </a:lnTo>
                      <a:lnTo>
                        <a:pt x="68" y="260"/>
                      </a:lnTo>
                      <a:lnTo>
                        <a:pt x="103" y="278"/>
                      </a:lnTo>
                      <a:lnTo>
                        <a:pt x="135" y="287"/>
                      </a:lnTo>
                      <a:lnTo>
                        <a:pt x="171" y="287"/>
                      </a:lnTo>
                      <a:lnTo>
                        <a:pt x="200" y="273"/>
                      </a:lnTo>
                      <a:lnTo>
                        <a:pt x="221" y="255"/>
                      </a:lnTo>
                      <a:lnTo>
                        <a:pt x="236" y="226"/>
                      </a:lnTo>
                      <a:lnTo>
                        <a:pt x="241" y="205"/>
                      </a:lnTo>
                      <a:lnTo>
                        <a:pt x="244" y="173"/>
                      </a:lnTo>
                      <a:lnTo>
                        <a:pt x="236" y="140"/>
                      </a:lnTo>
                      <a:lnTo>
                        <a:pt x="232" y="108"/>
                      </a:lnTo>
                      <a:lnTo>
                        <a:pt x="280" y="81"/>
                      </a:lnTo>
                      <a:lnTo>
                        <a:pt x="330" y="63"/>
                      </a:lnTo>
                      <a:lnTo>
                        <a:pt x="348" y="49"/>
                      </a:lnTo>
                      <a:lnTo>
                        <a:pt x="353" y="27"/>
                      </a:lnTo>
                      <a:lnTo>
                        <a:pt x="341" y="17"/>
                      </a:lnTo>
                      <a:lnTo>
                        <a:pt x="321" y="9"/>
                      </a:lnTo>
                      <a:lnTo>
                        <a:pt x="295" y="21"/>
                      </a:lnTo>
                      <a:lnTo>
                        <a:pt x="268" y="53"/>
                      </a:lnTo>
                      <a:lnTo>
                        <a:pt x="221" y="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92" name="Freeform 48">
                  <a:extLst>
                    <a:ext uri="{FF2B5EF4-FFF2-40B4-BE49-F238E27FC236}">
                      <a16:creationId xmlns:a16="http://schemas.microsoft.com/office/drawing/2014/main" id="{052348DA-A7DE-D08D-9590-684D611731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67" y="3499"/>
                  <a:ext cx="297" cy="493"/>
                </a:xfrm>
                <a:custGeom>
                  <a:avLst/>
                  <a:gdLst>
                    <a:gd name="T0" fmla="*/ 40 w 297"/>
                    <a:gd name="T1" fmla="*/ 170 h 493"/>
                    <a:gd name="T2" fmla="*/ 14 w 297"/>
                    <a:gd name="T3" fmla="*/ 143 h 493"/>
                    <a:gd name="T4" fmla="*/ 3 w 297"/>
                    <a:gd name="T5" fmla="*/ 112 h 493"/>
                    <a:gd name="T6" fmla="*/ 0 w 297"/>
                    <a:gd name="T7" fmla="*/ 86 h 493"/>
                    <a:gd name="T8" fmla="*/ 9 w 297"/>
                    <a:gd name="T9" fmla="*/ 62 h 493"/>
                    <a:gd name="T10" fmla="*/ 21 w 297"/>
                    <a:gd name="T11" fmla="*/ 39 h 493"/>
                    <a:gd name="T12" fmla="*/ 49 w 297"/>
                    <a:gd name="T13" fmla="*/ 21 h 493"/>
                    <a:gd name="T14" fmla="*/ 78 w 297"/>
                    <a:gd name="T15" fmla="*/ 3 h 493"/>
                    <a:gd name="T16" fmla="*/ 122 w 297"/>
                    <a:gd name="T17" fmla="*/ 0 h 493"/>
                    <a:gd name="T18" fmla="*/ 149 w 297"/>
                    <a:gd name="T19" fmla="*/ 8 h 493"/>
                    <a:gd name="T20" fmla="*/ 169 w 297"/>
                    <a:gd name="T21" fmla="*/ 21 h 493"/>
                    <a:gd name="T22" fmla="*/ 201 w 297"/>
                    <a:gd name="T23" fmla="*/ 48 h 493"/>
                    <a:gd name="T24" fmla="*/ 224 w 297"/>
                    <a:gd name="T25" fmla="*/ 90 h 493"/>
                    <a:gd name="T26" fmla="*/ 245 w 297"/>
                    <a:gd name="T27" fmla="*/ 130 h 493"/>
                    <a:gd name="T28" fmla="*/ 263 w 297"/>
                    <a:gd name="T29" fmla="*/ 198 h 493"/>
                    <a:gd name="T30" fmla="*/ 274 w 297"/>
                    <a:gd name="T31" fmla="*/ 249 h 493"/>
                    <a:gd name="T32" fmla="*/ 282 w 297"/>
                    <a:gd name="T33" fmla="*/ 311 h 493"/>
                    <a:gd name="T34" fmla="*/ 288 w 297"/>
                    <a:gd name="T35" fmla="*/ 360 h 493"/>
                    <a:gd name="T36" fmla="*/ 297 w 297"/>
                    <a:gd name="T37" fmla="*/ 398 h 493"/>
                    <a:gd name="T38" fmla="*/ 297 w 297"/>
                    <a:gd name="T39" fmla="*/ 433 h 493"/>
                    <a:gd name="T40" fmla="*/ 288 w 297"/>
                    <a:gd name="T41" fmla="*/ 461 h 493"/>
                    <a:gd name="T42" fmla="*/ 274 w 297"/>
                    <a:gd name="T43" fmla="*/ 479 h 493"/>
                    <a:gd name="T44" fmla="*/ 251 w 297"/>
                    <a:gd name="T45" fmla="*/ 488 h 493"/>
                    <a:gd name="T46" fmla="*/ 222 w 297"/>
                    <a:gd name="T47" fmla="*/ 493 h 493"/>
                    <a:gd name="T48" fmla="*/ 90 w 297"/>
                    <a:gd name="T49" fmla="*/ 487 h 493"/>
                    <a:gd name="T50" fmla="*/ 62 w 297"/>
                    <a:gd name="T51" fmla="*/ 470 h 493"/>
                    <a:gd name="T52" fmla="*/ 44 w 297"/>
                    <a:gd name="T53" fmla="*/ 430 h 493"/>
                    <a:gd name="T54" fmla="*/ 37 w 297"/>
                    <a:gd name="T55" fmla="*/ 392 h 493"/>
                    <a:gd name="T56" fmla="*/ 40 w 297"/>
                    <a:gd name="T57" fmla="*/ 339 h 493"/>
                    <a:gd name="T58" fmla="*/ 53 w 297"/>
                    <a:gd name="T59" fmla="*/ 303 h 493"/>
                    <a:gd name="T60" fmla="*/ 73 w 297"/>
                    <a:gd name="T61" fmla="*/ 280 h 493"/>
                    <a:gd name="T62" fmla="*/ 78 w 297"/>
                    <a:gd name="T63" fmla="*/ 262 h 493"/>
                    <a:gd name="T64" fmla="*/ 73 w 297"/>
                    <a:gd name="T65" fmla="*/ 244 h 493"/>
                    <a:gd name="T66" fmla="*/ 64 w 297"/>
                    <a:gd name="T67" fmla="*/ 217 h 493"/>
                    <a:gd name="T68" fmla="*/ 49 w 297"/>
                    <a:gd name="T69" fmla="*/ 193 h 493"/>
                    <a:gd name="T70" fmla="*/ 40 w 297"/>
                    <a:gd name="T71" fmla="*/ 17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97" h="493">
                      <a:moveTo>
                        <a:pt x="40" y="170"/>
                      </a:moveTo>
                      <a:lnTo>
                        <a:pt x="14" y="143"/>
                      </a:lnTo>
                      <a:lnTo>
                        <a:pt x="3" y="112"/>
                      </a:lnTo>
                      <a:lnTo>
                        <a:pt x="0" y="86"/>
                      </a:lnTo>
                      <a:lnTo>
                        <a:pt x="9" y="62"/>
                      </a:lnTo>
                      <a:lnTo>
                        <a:pt x="21" y="39"/>
                      </a:lnTo>
                      <a:lnTo>
                        <a:pt x="49" y="21"/>
                      </a:lnTo>
                      <a:lnTo>
                        <a:pt x="78" y="3"/>
                      </a:lnTo>
                      <a:lnTo>
                        <a:pt x="122" y="0"/>
                      </a:lnTo>
                      <a:lnTo>
                        <a:pt x="149" y="8"/>
                      </a:lnTo>
                      <a:lnTo>
                        <a:pt x="169" y="21"/>
                      </a:lnTo>
                      <a:lnTo>
                        <a:pt x="201" y="48"/>
                      </a:lnTo>
                      <a:lnTo>
                        <a:pt x="224" y="90"/>
                      </a:lnTo>
                      <a:lnTo>
                        <a:pt x="245" y="130"/>
                      </a:lnTo>
                      <a:lnTo>
                        <a:pt x="263" y="198"/>
                      </a:lnTo>
                      <a:lnTo>
                        <a:pt x="274" y="249"/>
                      </a:lnTo>
                      <a:lnTo>
                        <a:pt x="282" y="311"/>
                      </a:lnTo>
                      <a:lnTo>
                        <a:pt x="288" y="360"/>
                      </a:lnTo>
                      <a:lnTo>
                        <a:pt x="297" y="398"/>
                      </a:lnTo>
                      <a:lnTo>
                        <a:pt x="297" y="433"/>
                      </a:lnTo>
                      <a:lnTo>
                        <a:pt x="288" y="461"/>
                      </a:lnTo>
                      <a:lnTo>
                        <a:pt x="274" y="479"/>
                      </a:lnTo>
                      <a:lnTo>
                        <a:pt x="251" y="488"/>
                      </a:lnTo>
                      <a:lnTo>
                        <a:pt x="222" y="493"/>
                      </a:lnTo>
                      <a:lnTo>
                        <a:pt x="90" y="487"/>
                      </a:lnTo>
                      <a:lnTo>
                        <a:pt x="62" y="470"/>
                      </a:lnTo>
                      <a:lnTo>
                        <a:pt x="44" y="430"/>
                      </a:lnTo>
                      <a:lnTo>
                        <a:pt x="37" y="392"/>
                      </a:lnTo>
                      <a:lnTo>
                        <a:pt x="40" y="339"/>
                      </a:lnTo>
                      <a:lnTo>
                        <a:pt x="53" y="303"/>
                      </a:lnTo>
                      <a:lnTo>
                        <a:pt x="73" y="280"/>
                      </a:lnTo>
                      <a:lnTo>
                        <a:pt x="78" y="262"/>
                      </a:lnTo>
                      <a:lnTo>
                        <a:pt x="73" y="244"/>
                      </a:lnTo>
                      <a:lnTo>
                        <a:pt x="64" y="217"/>
                      </a:lnTo>
                      <a:lnTo>
                        <a:pt x="49" y="193"/>
                      </a:lnTo>
                      <a:lnTo>
                        <a:pt x="40" y="17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93" name="Freeform 49">
                  <a:extLst>
                    <a:ext uri="{FF2B5EF4-FFF2-40B4-BE49-F238E27FC236}">
                      <a16:creationId xmlns:a16="http://schemas.microsoft.com/office/drawing/2014/main" id="{BB857378-D8D4-86DE-F1E4-F800F1020D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83" y="3542"/>
                  <a:ext cx="250" cy="455"/>
                </a:xfrm>
                <a:custGeom>
                  <a:avLst/>
                  <a:gdLst>
                    <a:gd name="T0" fmla="*/ 153 w 250"/>
                    <a:gd name="T1" fmla="*/ 74 h 455"/>
                    <a:gd name="T2" fmla="*/ 186 w 250"/>
                    <a:gd name="T3" fmla="*/ 24 h 455"/>
                    <a:gd name="T4" fmla="*/ 209 w 250"/>
                    <a:gd name="T5" fmla="*/ 5 h 455"/>
                    <a:gd name="T6" fmla="*/ 235 w 250"/>
                    <a:gd name="T7" fmla="*/ 0 h 455"/>
                    <a:gd name="T8" fmla="*/ 250 w 250"/>
                    <a:gd name="T9" fmla="*/ 45 h 455"/>
                    <a:gd name="T10" fmla="*/ 227 w 250"/>
                    <a:gd name="T11" fmla="*/ 83 h 455"/>
                    <a:gd name="T12" fmla="*/ 209 w 250"/>
                    <a:gd name="T13" fmla="*/ 97 h 455"/>
                    <a:gd name="T14" fmla="*/ 175 w 250"/>
                    <a:gd name="T15" fmla="*/ 132 h 455"/>
                    <a:gd name="T16" fmla="*/ 144 w 250"/>
                    <a:gd name="T17" fmla="*/ 187 h 455"/>
                    <a:gd name="T18" fmla="*/ 129 w 250"/>
                    <a:gd name="T19" fmla="*/ 254 h 455"/>
                    <a:gd name="T20" fmla="*/ 124 w 250"/>
                    <a:gd name="T21" fmla="*/ 314 h 455"/>
                    <a:gd name="T22" fmla="*/ 121 w 250"/>
                    <a:gd name="T23" fmla="*/ 369 h 455"/>
                    <a:gd name="T24" fmla="*/ 124 w 250"/>
                    <a:gd name="T25" fmla="*/ 408 h 455"/>
                    <a:gd name="T26" fmla="*/ 135 w 250"/>
                    <a:gd name="T27" fmla="*/ 408 h 455"/>
                    <a:gd name="T28" fmla="*/ 161 w 250"/>
                    <a:gd name="T29" fmla="*/ 387 h 455"/>
                    <a:gd name="T30" fmla="*/ 193 w 250"/>
                    <a:gd name="T31" fmla="*/ 399 h 455"/>
                    <a:gd name="T32" fmla="*/ 172 w 250"/>
                    <a:gd name="T33" fmla="*/ 419 h 455"/>
                    <a:gd name="T34" fmla="*/ 130 w 250"/>
                    <a:gd name="T35" fmla="*/ 437 h 455"/>
                    <a:gd name="T36" fmla="*/ 117 w 250"/>
                    <a:gd name="T37" fmla="*/ 453 h 455"/>
                    <a:gd name="T38" fmla="*/ 80 w 250"/>
                    <a:gd name="T39" fmla="*/ 455 h 455"/>
                    <a:gd name="T40" fmla="*/ 46 w 250"/>
                    <a:gd name="T41" fmla="*/ 440 h 455"/>
                    <a:gd name="T42" fmla="*/ 0 w 250"/>
                    <a:gd name="T43" fmla="*/ 419 h 455"/>
                    <a:gd name="T44" fmla="*/ 5 w 250"/>
                    <a:gd name="T45" fmla="*/ 392 h 455"/>
                    <a:gd name="T46" fmla="*/ 20 w 250"/>
                    <a:gd name="T47" fmla="*/ 387 h 455"/>
                    <a:gd name="T48" fmla="*/ 57 w 250"/>
                    <a:gd name="T49" fmla="*/ 413 h 455"/>
                    <a:gd name="T50" fmla="*/ 37 w 250"/>
                    <a:gd name="T51" fmla="*/ 372 h 455"/>
                    <a:gd name="T52" fmla="*/ 48 w 250"/>
                    <a:gd name="T53" fmla="*/ 364 h 455"/>
                    <a:gd name="T54" fmla="*/ 66 w 250"/>
                    <a:gd name="T55" fmla="*/ 369 h 455"/>
                    <a:gd name="T56" fmla="*/ 87 w 250"/>
                    <a:gd name="T57" fmla="*/ 399 h 455"/>
                    <a:gd name="T58" fmla="*/ 87 w 250"/>
                    <a:gd name="T59" fmla="*/ 333 h 455"/>
                    <a:gd name="T60" fmla="*/ 87 w 250"/>
                    <a:gd name="T61" fmla="*/ 263 h 455"/>
                    <a:gd name="T62" fmla="*/ 97 w 250"/>
                    <a:gd name="T63" fmla="*/ 200 h 455"/>
                    <a:gd name="T64" fmla="*/ 115 w 250"/>
                    <a:gd name="T65" fmla="*/ 147 h 455"/>
                    <a:gd name="T66" fmla="*/ 133 w 250"/>
                    <a:gd name="T67" fmla="*/ 100 h 455"/>
                    <a:gd name="T68" fmla="*/ 153 w 250"/>
                    <a:gd name="T69" fmla="*/ 74 h 4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50" h="455">
                      <a:moveTo>
                        <a:pt x="153" y="74"/>
                      </a:moveTo>
                      <a:lnTo>
                        <a:pt x="186" y="24"/>
                      </a:lnTo>
                      <a:lnTo>
                        <a:pt x="209" y="5"/>
                      </a:lnTo>
                      <a:lnTo>
                        <a:pt x="235" y="0"/>
                      </a:lnTo>
                      <a:lnTo>
                        <a:pt x="250" y="45"/>
                      </a:lnTo>
                      <a:lnTo>
                        <a:pt x="227" y="83"/>
                      </a:lnTo>
                      <a:lnTo>
                        <a:pt x="209" y="97"/>
                      </a:lnTo>
                      <a:lnTo>
                        <a:pt x="175" y="132"/>
                      </a:lnTo>
                      <a:lnTo>
                        <a:pt x="144" y="187"/>
                      </a:lnTo>
                      <a:lnTo>
                        <a:pt x="129" y="254"/>
                      </a:lnTo>
                      <a:lnTo>
                        <a:pt x="124" y="314"/>
                      </a:lnTo>
                      <a:lnTo>
                        <a:pt x="121" y="369"/>
                      </a:lnTo>
                      <a:lnTo>
                        <a:pt x="124" y="408"/>
                      </a:lnTo>
                      <a:lnTo>
                        <a:pt x="135" y="408"/>
                      </a:lnTo>
                      <a:lnTo>
                        <a:pt x="161" y="387"/>
                      </a:lnTo>
                      <a:lnTo>
                        <a:pt x="193" y="399"/>
                      </a:lnTo>
                      <a:lnTo>
                        <a:pt x="172" y="419"/>
                      </a:lnTo>
                      <a:lnTo>
                        <a:pt x="130" y="437"/>
                      </a:lnTo>
                      <a:lnTo>
                        <a:pt x="117" y="453"/>
                      </a:lnTo>
                      <a:lnTo>
                        <a:pt x="80" y="455"/>
                      </a:lnTo>
                      <a:lnTo>
                        <a:pt x="46" y="440"/>
                      </a:lnTo>
                      <a:lnTo>
                        <a:pt x="0" y="419"/>
                      </a:lnTo>
                      <a:lnTo>
                        <a:pt x="5" y="392"/>
                      </a:lnTo>
                      <a:lnTo>
                        <a:pt x="20" y="387"/>
                      </a:lnTo>
                      <a:lnTo>
                        <a:pt x="57" y="413"/>
                      </a:lnTo>
                      <a:lnTo>
                        <a:pt x="37" y="372"/>
                      </a:lnTo>
                      <a:lnTo>
                        <a:pt x="48" y="364"/>
                      </a:lnTo>
                      <a:lnTo>
                        <a:pt x="66" y="369"/>
                      </a:lnTo>
                      <a:lnTo>
                        <a:pt x="87" y="399"/>
                      </a:lnTo>
                      <a:lnTo>
                        <a:pt x="87" y="333"/>
                      </a:lnTo>
                      <a:lnTo>
                        <a:pt x="87" y="263"/>
                      </a:lnTo>
                      <a:lnTo>
                        <a:pt x="97" y="200"/>
                      </a:lnTo>
                      <a:lnTo>
                        <a:pt x="115" y="147"/>
                      </a:lnTo>
                      <a:lnTo>
                        <a:pt x="133" y="100"/>
                      </a:lnTo>
                      <a:lnTo>
                        <a:pt x="153" y="7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94" name="Freeform 50">
                  <a:extLst>
                    <a:ext uri="{FF2B5EF4-FFF2-40B4-BE49-F238E27FC236}">
                      <a16:creationId xmlns:a16="http://schemas.microsoft.com/office/drawing/2014/main" id="{945C8F36-17D1-B533-8CA8-22FA84C8A1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65" y="3517"/>
                  <a:ext cx="457" cy="493"/>
                </a:xfrm>
                <a:custGeom>
                  <a:avLst/>
                  <a:gdLst>
                    <a:gd name="T0" fmla="*/ 53 w 457"/>
                    <a:gd name="T1" fmla="*/ 3 h 493"/>
                    <a:gd name="T2" fmla="*/ 80 w 457"/>
                    <a:gd name="T3" fmla="*/ 5 h 493"/>
                    <a:gd name="T4" fmla="*/ 118 w 457"/>
                    <a:gd name="T5" fmla="*/ 23 h 493"/>
                    <a:gd name="T6" fmla="*/ 161 w 457"/>
                    <a:gd name="T7" fmla="*/ 62 h 493"/>
                    <a:gd name="T8" fmla="*/ 208 w 457"/>
                    <a:gd name="T9" fmla="*/ 116 h 493"/>
                    <a:gd name="T10" fmla="*/ 261 w 457"/>
                    <a:gd name="T11" fmla="*/ 190 h 493"/>
                    <a:gd name="T12" fmla="*/ 302 w 457"/>
                    <a:gd name="T13" fmla="*/ 271 h 493"/>
                    <a:gd name="T14" fmla="*/ 324 w 457"/>
                    <a:gd name="T15" fmla="*/ 365 h 493"/>
                    <a:gd name="T16" fmla="*/ 347 w 457"/>
                    <a:gd name="T17" fmla="*/ 421 h 493"/>
                    <a:gd name="T18" fmla="*/ 360 w 457"/>
                    <a:gd name="T19" fmla="*/ 452 h 493"/>
                    <a:gd name="T20" fmla="*/ 388 w 457"/>
                    <a:gd name="T21" fmla="*/ 460 h 493"/>
                    <a:gd name="T22" fmla="*/ 428 w 457"/>
                    <a:gd name="T23" fmla="*/ 460 h 493"/>
                    <a:gd name="T24" fmla="*/ 448 w 457"/>
                    <a:gd name="T25" fmla="*/ 461 h 493"/>
                    <a:gd name="T26" fmla="*/ 457 w 457"/>
                    <a:gd name="T27" fmla="*/ 484 h 493"/>
                    <a:gd name="T28" fmla="*/ 430 w 457"/>
                    <a:gd name="T29" fmla="*/ 491 h 493"/>
                    <a:gd name="T30" fmla="*/ 392 w 457"/>
                    <a:gd name="T31" fmla="*/ 488 h 493"/>
                    <a:gd name="T32" fmla="*/ 356 w 457"/>
                    <a:gd name="T33" fmla="*/ 484 h 493"/>
                    <a:gd name="T34" fmla="*/ 333 w 457"/>
                    <a:gd name="T35" fmla="*/ 464 h 493"/>
                    <a:gd name="T36" fmla="*/ 315 w 457"/>
                    <a:gd name="T37" fmla="*/ 470 h 493"/>
                    <a:gd name="T38" fmla="*/ 308 w 457"/>
                    <a:gd name="T39" fmla="*/ 488 h 493"/>
                    <a:gd name="T40" fmla="*/ 284 w 457"/>
                    <a:gd name="T41" fmla="*/ 493 h 493"/>
                    <a:gd name="T42" fmla="*/ 271 w 457"/>
                    <a:gd name="T43" fmla="*/ 482 h 493"/>
                    <a:gd name="T44" fmla="*/ 279 w 457"/>
                    <a:gd name="T45" fmla="*/ 460 h 493"/>
                    <a:gd name="T46" fmla="*/ 303 w 457"/>
                    <a:gd name="T47" fmla="*/ 433 h 493"/>
                    <a:gd name="T48" fmla="*/ 306 w 457"/>
                    <a:gd name="T49" fmla="*/ 398 h 493"/>
                    <a:gd name="T50" fmla="*/ 294 w 457"/>
                    <a:gd name="T51" fmla="*/ 362 h 493"/>
                    <a:gd name="T52" fmla="*/ 270 w 457"/>
                    <a:gd name="T53" fmla="*/ 294 h 493"/>
                    <a:gd name="T54" fmla="*/ 238 w 457"/>
                    <a:gd name="T55" fmla="*/ 244 h 493"/>
                    <a:gd name="T56" fmla="*/ 207 w 457"/>
                    <a:gd name="T57" fmla="*/ 193 h 493"/>
                    <a:gd name="T58" fmla="*/ 175 w 457"/>
                    <a:gd name="T59" fmla="*/ 154 h 493"/>
                    <a:gd name="T60" fmla="*/ 130 w 457"/>
                    <a:gd name="T61" fmla="*/ 112 h 493"/>
                    <a:gd name="T62" fmla="*/ 80 w 457"/>
                    <a:gd name="T63" fmla="*/ 84 h 493"/>
                    <a:gd name="T64" fmla="*/ 12 w 457"/>
                    <a:gd name="T65" fmla="*/ 57 h 493"/>
                    <a:gd name="T66" fmla="*/ 0 w 457"/>
                    <a:gd name="T67" fmla="*/ 23 h 493"/>
                    <a:gd name="T68" fmla="*/ 21 w 457"/>
                    <a:gd name="T69" fmla="*/ 0 h 493"/>
                    <a:gd name="T70" fmla="*/ 53 w 457"/>
                    <a:gd name="T71" fmla="*/ 3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57" h="493">
                      <a:moveTo>
                        <a:pt x="53" y="3"/>
                      </a:moveTo>
                      <a:lnTo>
                        <a:pt x="80" y="5"/>
                      </a:lnTo>
                      <a:lnTo>
                        <a:pt x="118" y="23"/>
                      </a:lnTo>
                      <a:lnTo>
                        <a:pt x="161" y="62"/>
                      </a:lnTo>
                      <a:lnTo>
                        <a:pt x="208" y="116"/>
                      </a:lnTo>
                      <a:lnTo>
                        <a:pt x="261" y="190"/>
                      </a:lnTo>
                      <a:lnTo>
                        <a:pt x="302" y="271"/>
                      </a:lnTo>
                      <a:lnTo>
                        <a:pt x="324" y="365"/>
                      </a:lnTo>
                      <a:lnTo>
                        <a:pt x="347" y="421"/>
                      </a:lnTo>
                      <a:lnTo>
                        <a:pt x="360" y="452"/>
                      </a:lnTo>
                      <a:lnTo>
                        <a:pt x="388" y="460"/>
                      </a:lnTo>
                      <a:lnTo>
                        <a:pt x="428" y="460"/>
                      </a:lnTo>
                      <a:lnTo>
                        <a:pt x="448" y="461"/>
                      </a:lnTo>
                      <a:lnTo>
                        <a:pt x="457" y="484"/>
                      </a:lnTo>
                      <a:lnTo>
                        <a:pt x="430" y="491"/>
                      </a:lnTo>
                      <a:lnTo>
                        <a:pt x="392" y="488"/>
                      </a:lnTo>
                      <a:lnTo>
                        <a:pt x="356" y="484"/>
                      </a:lnTo>
                      <a:lnTo>
                        <a:pt x="333" y="464"/>
                      </a:lnTo>
                      <a:lnTo>
                        <a:pt x="315" y="470"/>
                      </a:lnTo>
                      <a:lnTo>
                        <a:pt x="308" y="488"/>
                      </a:lnTo>
                      <a:lnTo>
                        <a:pt x="284" y="493"/>
                      </a:lnTo>
                      <a:lnTo>
                        <a:pt x="271" y="482"/>
                      </a:lnTo>
                      <a:lnTo>
                        <a:pt x="279" y="460"/>
                      </a:lnTo>
                      <a:lnTo>
                        <a:pt x="303" y="433"/>
                      </a:lnTo>
                      <a:lnTo>
                        <a:pt x="306" y="398"/>
                      </a:lnTo>
                      <a:lnTo>
                        <a:pt x="294" y="362"/>
                      </a:lnTo>
                      <a:lnTo>
                        <a:pt x="270" y="294"/>
                      </a:lnTo>
                      <a:lnTo>
                        <a:pt x="238" y="244"/>
                      </a:lnTo>
                      <a:lnTo>
                        <a:pt x="207" y="193"/>
                      </a:lnTo>
                      <a:lnTo>
                        <a:pt x="175" y="154"/>
                      </a:lnTo>
                      <a:lnTo>
                        <a:pt x="130" y="112"/>
                      </a:lnTo>
                      <a:lnTo>
                        <a:pt x="80" y="84"/>
                      </a:lnTo>
                      <a:lnTo>
                        <a:pt x="12" y="57"/>
                      </a:lnTo>
                      <a:lnTo>
                        <a:pt x="0" y="23"/>
                      </a:lnTo>
                      <a:lnTo>
                        <a:pt x="21" y="0"/>
                      </a:lnTo>
                      <a:lnTo>
                        <a:pt x="53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95" name="Freeform 51">
                  <a:extLst>
                    <a:ext uri="{FF2B5EF4-FFF2-40B4-BE49-F238E27FC236}">
                      <a16:creationId xmlns:a16="http://schemas.microsoft.com/office/drawing/2014/main" id="{4F8F627F-689F-E78E-D58E-7CEA4ED7E6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7" y="3627"/>
                  <a:ext cx="599" cy="359"/>
                </a:xfrm>
                <a:custGeom>
                  <a:avLst/>
                  <a:gdLst>
                    <a:gd name="T0" fmla="*/ 29 w 599"/>
                    <a:gd name="T1" fmla="*/ 247 h 359"/>
                    <a:gd name="T2" fmla="*/ 5 w 599"/>
                    <a:gd name="T3" fmla="*/ 264 h 359"/>
                    <a:gd name="T4" fmla="*/ 0 w 599"/>
                    <a:gd name="T5" fmla="*/ 292 h 359"/>
                    <a:gd name="T6" fmla="*/ 5 w 599"/>
                    <a:gd name="T7" fmla="*/ 341 h 359"/>
                    <a:gd name="T8" fmla="*/ 27 w 599"/>
                    <a:gd name="T9" fmla="*/ 359 h 359"/>
                    <a:gd name="T10" fmla="*/ 86 w 599"/>
                    <a:gd name="T11" fmla="*/ 345 h 359"/>
                    <a:gd name="T12" fmla="*/ 150 w 599"/>
                    <a:gd name="T13" fmla="*/ 306 h 359"/>
                    <a:gd name="T14" fmla="*/ 234 w 599"/>
                    <a:gd name="T15" fmla="*/ 259 h 359"/>
                    <a:gd name="T16" fmla="*/ 293 w 599"/>
                    <a:gd name="T17" fmla="*/ 232 h 359"/>
                    <a:gd name="T18" fmla="*/ 329 w 599"/>
                    <a:gd name="T19" fmla="*/ 227 h 359"/>
                    <a:gd name="T20" fmla="*/ 383 w 599"/>
                    <a:gd name="T21" fmla="*/ 224 h 359"/>
                    <a:gd name="T22" fmla="*/ 414 w 599"/>
                    <a:gd name="T23" fmla="*/ 220 h 359"/>
                    <a:gd name="T24" fmla="*/ 452 w 599"/>
                    <a:gd name="T25" fmla="*/ 197 h 359"/>
                    <a:gd name="T26" fmla="*/ 489 w 599"/>
                    <a:gd name="T27" fmla="*/ 186 h 359"/>
                    <a:gd name="T28" fmla="*/ 507 w 599"/>
                    <a:gd name="T29" fmla="*/ 186 h 359"/>
                    <a:gd name="T30" fmla="*/ 536 w 599"/>
                    <a:gd name="T31" fmla="*/ 186 h 359"/>
                    <a:gd name="T32" fmla="*/ 545 w 599"/>
                    <a:gd name="T33" fmla="*/ 173 h 359"/>
                    <a:gd name="T34" fmla="*/ 549 w 599"/>
                    <a:gd name="T35" fmla="*/ 136 h 359"/>
                    <a:gd name="T36" fmla="*/ 566 w 599"/>
                    <a:gd name="T37" fmla="*/ 97 h 359"/>
                    <a:gd name="T38" fmla="*/ 590 w 599"/>
                    <a:gd name="T39" fmla="*/ 59 h 359"/>
                    <a:gd name="T40" fmla="*/ 599 w 599"/>
                    <a:gd name="T41" fmla="*/ 41 h 359"/>
                    <a:gd name="T42" fmla="*/ 593 w 599"/>
                    <a:gd name="T43" fmla="*/ 18 h 359"/>
                    <a:gd name="T44" fmla="*/ 557 w 599"/>
                    <a:gd name="T45" fmla="*/ 0 h 359"/>
                    <a:gd name="T46" fmla="*/ 531 w 599"/>
                    <a:gd name="T47" fmla="*/ 5 h 359"/>
                    <a:gd name="T48" fmla="*/ 504 w 599"/>
                    <a:gd name="T49" fmla="*/ 86 h 359"/>
                    <a:gd name="T50" fmla="*/ 494 w 599"/>
                    <a:gd name="T51" fmla="*/ 150 h 359"/>
                    <a:gd name="T52" fmla="*/ 476 w 599"/>
                    <a:gd name="T53" fmla="*/ 159 h 359"/>
                    <a:gd name="T54" fmla="*/ 401 w 599"/>
                    <a:gd name="T55" fmla="*/ 165 h 359"/>
                    <a:gd name="T56" fmla="*/ 321 w 599"/>
                    <a:gd name="T57" fmla="*/ 173 h 359"/>
                    <a:gd name="T58" fmla="*/ 270 w 599"/>
                    <a:gd name="T59" fmla="*/ 170 h 359"/>
                    <a:gd name="T60" fmla="*/ 243 w 599"/>
                    <a:gd name="T61" fmla="*/ 182 h 359"/>
                    <a:gd name="T62" fmla="*/ 189 w 599"/>
                    <a:gd name="T63" fmla="*/ 200 h 359"/>
                    <a:gd name="T64" fmla="*/ 99 w 599"/>
                    <a:gd name="T65" fmla="*/ 227 h 359"/>
                    <a:gd name="T66" fmla="*/ 29 w 599"/>
                    <a:gd name="T67" fmla="*/ 247 h 3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599" h="359">
                      <a:moveTo>
                        <a:pt x="29" y="247"/>
                      </a:moveTo>
                      <a:lnTo>
                        <a:pt x="5" y="264"/>
                      </a:lnTo>
                      <a:lnTo>
                        <a:pt x="0" y="292"/>
                      </a:lnTo>
                      <a:lnTo>
                        <a:pt x="5" y="341"/>
                      </a:lnTo>
                      <a:lnTo>
                        <a:pt x="27" y="359"/>
                      </a:lnTo>
                      <a:lnTo>
                        <a:pt x="86" y="345"/>
                      </a:lnTo>
                      <a:lnTo>
                        <a:pt x="150" y="306"/>
                      </a:lnTo>
                      <a:lnTo>
                        <a:pt x="234" y="259"/>
                      </a:lnTo>
                      <a:lnTo>
                        <a:pt x="293" y="232"/>
                      </a:lnTo>
                      <a:lnTo>
                        <a:pt x="329" y="227"/>
                      </a:lnTo>
                      <a:lnTo>
                        <a:pt x="383" y="224"/>
                      </a:lnTo>
                      <a:lnTo>
                        <a:pt x="414" y="220"/>
                      </a:lnTo>
                      <a:lnTo>
                        <a:pt x="452" y="197"/>
                      </a:lnTo>
                      <a:lnTo>
                        <a:pt x="489" y="186"/>
                      </a:lnTo>
                      <a:lnTo>
                        <a:pt x="507" y="186"/>
                      </a:lnTo>
                      <a:lnTo>
                        <a:pt x="536" y="186"/>
                      </a:lnTo>
                      <a:lnTo>
                        <a:pt x="545" y="173"/>
                      </a:lnTo>
                      <a:lnTo>
                        <a:pt x="549" y="136"/>
                      </a:lnTo>
                      <a:lnTo>
                        <a:pt x="566" y="97"/>
                      </a:lnTo>
                      <a:lnTo>
                        <a:pt x="590" y="59"/>
                      </a:lnTo>
                      <a:lnTo>
                        <a:pt x="599" y="41"/>
                      </a:lnTo>
                      <a:lnTo>
                        <a:pt x="593" y="18"/>
                      </a:lnTo>
                      <a:lnTo>
                        <a:pt x="557" y="0"/>
                      </a:lnTo>
                      <a:lnTo>
                        <a:pt x="531" y="5"/>
                      </a:lnTo>
                      <a:lnTo>
                        <a:pt x="504" y="86"/>
                      </a:lnTo>
                      <a:lnTo>
                        <a:pt x="494" y="150"/>
                      </a:lnTo>
                      <a:lnTo>
                        <a:pt x="476" y="159"/>
                      </a:lnTo>
                      <a:lnTo>
                        <a:pt x="401" y="165"/>
                      </a:lnTo>
                      <a:lnTo>
                        <a:pt x="321" y="173"/>
                      </a:lnTo>
                      <a:lnTo>
                        <a:pt x="270" y="170"/>
                      </a:lnTo>
                      <a:lnTo>
                        <a:pt x="243" y="182"/>
                      </a:lnTo>
                      <a:lnTo>
                        <a:pt x="189" y="200"/>
                      </a:lnTo>
                      <a:lnTo>
                        <a:pt x="99" y="227"/>
                      </a:lnTo>
                      <a:lnTo>
                        <a:pt x="29" y="24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396" name="Freeform 52">
                  <a:extLst>
                    <a:ext uri="{FF2B5EF4-FFF2-40B4-BE49-F238E27FC236}">
                      <a16:creationId xmlns:a16="http://schemas.microsoft.com/office/drawing/2014/main" id="{BBF8E0AD-F052-3C33-AFF0-6ECB43A089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41" y="3569"/>
                  <a:ext cx="488" cy="411"/>
                </a:xfrm>
                <a:custGeom>
                  <a:avLst/>
                  <a:gdLst>
                    <a:gd name="T0" fmla="*/ 18 w 488"/>
                    <a:gd name="T1" fmla="*/ 310 h 411"/>
                    <a:gd name="T2" fmla="*/ 0 w 488"/>
                    <a:gd name="T3" fmla="*/ 329 h 411"/>
                    <a:gd name="T4" fmla="*/ 0 w 488"/>
                    <a:gd name="T5" fmla="*/ 356 h 411"/>
                    <a:gd name="T6" fmla="*/ 12 w 488"/>
                    <a:gd name="T7" fmla="*/ 397 h 411"/>
                    <a:gd name="T8" fmla="*/ 35 w 488"/>
                    <a:gd name="T9" fmla="*/ 411 h 411"/>
                    <a:gd name="T10" fmla="*/ 85 w 488"/>
                    <a:gd name="T11" fmla="*/ 388 h 411"/>
                    <a:gd name="T12" fmla="*/ 136 w 488"/>
                    <a:gd name="T13" fmla="*/ 341 h 411"/>
                    <a:gd name="T14" fmla="*/ 202 w 488"/>
                    <a:gd name="T15" fmla="*/ 285 h 411"/>
                    <a:gd name="T16" fmla="*/ 249 w 488"/>
                    <a:gd name="T17" fmla="*/ 251 h 411"/>
                    <a:gd name="T18" fmla="*/ 281 w 488"/>
                    <a:gd name="T19" fmla="*/ 240 h 411"/>
                    <a:gd name="T20" fmla="*/ 328 w 488"/>
                    <a:gd name="T21" fmla="*/ 228 h 411"/>
                    <a:gd name="T22" fmla="*/ 355 w 488"/>
                    <a:gd name="T23" fmla="*/ 220 h 411"/>
                    <a:gd name="T24" fmla="*/ 384 w 488"/>
                    <a:gd name="T25" fmla="*/ 194 h 411"/>
                    <a:gd name="T26" fmla="*/ 416 w 488"/>
                    <a:gd name="T27" fmla="*/ 178 h 411"/>
                    <a:gd name="T28" fmla="*/ 431 w 488"/>
                    <a:gd name="T29" fmla="*/ 173 h 411"/>
                    <a:gd name="T30" fmla="*/ 457 w 488"/>
                    <a:gd name="T31" fmla="*/ 169 h 411"/>
                    <a:gd name="T32" fmla="*/ 462 w 488"/>
                    <a:gd name="T33" fmla="*/ 156 h 411"/>
                    <a:gd name="T34" fmla="*/ 461 w 488"/>
                    <a:gd name="T35" fmla="*/ 123 h 411"/>
                    <a:gd name="T36" fmla="*/ 469 w 488"/>
                    <a:gd name="T37" fmla="*/ 85 h 411"/>
                    <a:gd name="T38" fmla="*/ 483 w 488"/>
                    <a:gd name="T39" fmla="*/ 46 h 411"/>
                    <a:gd name="T40" fmla="*/ 488 w 488"/>
                    <a:gd name="T41" fmla="*/ 30 h 411"/>
                    <a:gd name="T42" fmla="*/ 479 w 488"/>
                    <a:gd name="T43" fmla="*/ 11 h 411"/>
                    <a:gd name="T44" fmla="*/ 443 w 488"/>
                    <a:gd name="T45" fmla="*/ 0 h 411"/>
                    <a:gd name="T46" fmla="*/ 422 w 488"/>
                    <a:gd name="T47" fmla="*/ 8 h 411"/>
                    <a:gd name="T48" fmla="*/ 411 w 488"/>
                    <a:gd name="T49" fmla="*/ 86 h 411"/>
                    <a:gd name="T50" fmla="*/ 413 w 488"/>
                    <a:gd name="T51" fmla="*/ 143 h 411"/>
                    <a:gd name="T52" fmla="*/ 400 w 488"/>
                    <a:gd name="T53" fmla="*/ 154 h 411"/>
                    <a:gd name="T54" fmla="*/ 333 w 488"/>
                    <a:gd name="T55" fmla="*/ 173 h 411"/>
                    <a:gd name="T56" fmla="*/ 264 w 488"/>
                    <a:gd name="T57" fmla="*/ 194 h 411"/>
                    <a:gd name="T58" fmla="*/ 218 w 488"/>
                    <a:gd name="T59" fmla="*/ 201 h 411"/>
                    <a:gd name="T60" fmla="*/ 197 w 488"/>
                    <a:gd name="T61" fmla="*/ 216 h 411"/>
                    <a:gd name="T62" fmla="*/ 152 w 488"/>
                    <a:gd name="T63" fmla="*/ 242 h 411"/>
                    <a:gd name="T64" fmla="*/ 76 w 488"/>
                    <a:gd name="T65" fmla="*/ 280 h 411"/>
                    <a:gd name="T66" fmla="*/ 18 w 488"/>
                    <a:gd name="T67" fmla="*/ 310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488" h="411">
                      <a:moveTo>
                        <a:pt x="18" y="310"/>
                      </a:moveTo>
                      <a:lnTo>
                        <a:pt x="0" y="329"/>
                      </a:lnTo>
                      <a:lnTo>
                        <a:pt x="0" y="356"/>
                      </a:lnTo>
                      <a:lnTo>
                        <a:pt x="12" y="397"/>
                      </a:lnTo>
                      <a:lnTo>
                        <a:pt x="35" y="411"/>
                      </a:lnTo>
                      <a:lnTo>
                        <a:pt x="85" y="388"/>
                      </a:lnTo>
                      <a:lnTo>
                        <a:pt x="136" y="341"/>
                      </a:lnTo>
                      <a:lnTo>
                        <a:pt x="202" y="285"/>
                      </a:lnTo>
                      <a:lnTo>
                        <a:pt x="249" y="251"/>
                      </a:lnTo>
                      <a:lnTo>
                        <a:pt x="281" y="240"/>
                      </a:lnTo>
                      <a:lnTo>
                        <a:pt x="328" y="228"/>
                      </a:lnTo>
                      <a:lnTo>
                        <a:pt x="355" y="220"/>
                      </a:lnTo>
                      <a:lnTo>
                        <a:pt x="384" y="194"/>
                      </a:lnTo>
                      <a:lnTo>
                        <a:pt x="416" y="178"/>
                      </a:lnTo>
                      <a:lnTo>
                        <a:pt x="431" y="173"/>
                      </a:lnTo>
                      <a:lnTo>
                        <a:pt x="457" y="169"/>
                      </a:lnTo>
                      <a:lnTo>
                        <a:pt x="462" y="156"/>
                      </a:lnTo>
                      <a:lnTo>
                        <a:pt x="461" y="123"/>
                      </a:lnTo>
                      <a:lnTo>
                        <a:pt x="469" y="85"/>
                      </a:lnTo>
                      <a:lnTo>
                        <a:pt x="483" y="46"/>
                      </a:lnTo>
                      <a:lnTo>
                        <a:pt x="488" y="30"/>
                      </a:lnTo>
                      <a:lnTo>
                        <a:pt x="479" y="11"/>
                      </a:lnTo>
                      <a:lnTo>
                        <a:pt x="443" y="0"/>
                      </a:lnTo>
                      <a:lnTo>
                        <a:pt x="422" y="8"/>
                      </a:lnTo>
                      <a:lnTo>
                        <a:pt x="411" y="86"/>
                      </a:lnTo>
                      <a:lnTo>
                        <a:pt x="413" y="143"/>
                      </a:lnTo>
                      <a:lnTo>
                        <a:pt x="400" y="154"/>
                      </a:lnTo>
                      <a:lnTo>
                        <a:pt x="333" y="173"/>
                      </a:lnTo>
                      <a:lnTo>
                        <a:pt x="264" y="194"/>
                      </a:lnTo>
                      <a:lnTo>
                        <a:pt x="218" y="201"/>
                      </a:lnTo>
                      <a:lnTo>
                        <a:pt x="197" y="216"/>
                      </a:lnTo>
                      <a:lnTo>
                        <a:pt x="152" y="242"/>
                      </a:lnTo>
                      <a:lnTo>
                        <a:pt x="76" y="280"/>
                      </a:lnTo>
                      <a:lnTo>
                        <a:pt x="18" y="3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aphicFrame>
          <p:nvGraphicFramePr>
            <p:cNvPr id="57397" name="Object 53">
              <a:extLst>
                <a:ext uri="{FF2B5EF4-FFF2-40B4-BE49-F238E27FC236}">
                  <a16:creationId xmlns:a16="http://schemas.microsoft.com/office/drawing/2014/main" id="{225800D0-A38C-A39F-C285-88FAABBBE5A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28" y="2811"/>
            <a:ext cx="789" cy="6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Microsoft ClipArt Gallery" r:id="rId4" imgW="13106400" imgH="11188700" progId="MS_ClipArt_Gallery">
                    <p:embed/>
                  </p:oleObj>
                </mc:Choice>
                <mc:Fallback>
                  <p:oleObj name="Microsoft ClipArt Gallery" r:id="rId4" imgW="13106400" imgH="11188700" progId="MS_ClipArt_Gallery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8" y="2811"/>
                          <a:ext cx="789" cy="6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398" name="Group 54">
            <a:extLst>
              <a:ext uri="{FF2B5EF4-FFF2-40B4-BE49-F238E27FC236}">
                <a16:creationId xmlns:a16="http://schemas.microsoft.com/office/drawing/2014/main" id="{ED2A991E-51A3-8296-1FFA-ABB8092D6545}"/>
              </a:ext>
            </a:extLst>
          </p:cNvPr>
          <p:cNvGrpSpPr>
            <a:grpSpLocks/>
          </p:cNvGrpSpPr>
          <p:nvPr/>
        </p:nvGrpSpPr>
        <p:grpSpPr bwMode="auto">
          <a:xfrm>
            <a:off x="7875588" y="3902075"/>
            <a:ext cx="963612" cy="650875"/>
            <a:chOff x="4961" y="2376"/>
            <a:chExt cx="607" cy="396"/>
          </a:xfrm>
        </p:grpSpPr>
        <p:sp>
          <p:nvSpPr>
            <p:cNvPr id="57399" name="AutoShape 55">
              <a:extLst>
                <a:ext uri="{FF2B5EF4-FFF2-40B4-BE49-F238E27FC236}">
                  <a16:creationId xmlns:a16="http://schemas.microsoft.com/office/drawing/2014/main" id="{A0474882-6044-8221-2892-9C0FA2037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1" y="2376"/>
              <a:ext cx="607" cy="396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grpSp>
          <p:nvGrpSpPr>
            <p:cNvPr id="57400" name="Group 56">
              <a:extLst>
                <a:ext uri="{FF2B5EF4-FFF2-40B4-BE49-F238E27FC236}">
                  <a16:creationId xmlns:a16="http://schemas.microsoft.com/office/drawing/2014/main" id="{44CE4020-0BC7-0E2A-FCC9-4751E4BBCB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36" y="2448"/>
              <a:ext cx="288" cy="240"/>
              <a:chOff x="1109" y="2592"/>
              <a:chExt cx="125" cy="134"/>
            </a:xfrm>
          </p:grpSpPr>
          <p:sp>
            <p:nvSpPr>
              <p:cNvPr id="57401" name="Freeform 57">
                <a:extLst>
                  <a:ext uri="{FF2B5EF4-FFF2-40B4-BE49-F238E27FC236}">
                    <a16:creationId xmlns:a16="http://schemas.microsoft.com/office/drawing/2014/main" id="{0FE4B788-8BFC-060F-C1FA-6F9720C293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2602"/>
                <a:ext cx="107" cy="112"/>
              </a:xfrm>
              <a:custGeom>
                <a:avLst/>
                <a:gdLst>
                  <a:gd name="T0" fmla="*/ 49 w 107"/>
                  <a:gd name="T1" fmla="*/ 112 h 112"/>
                  <a:gd name="T2" fmla="*/ 10 w 107"/>
                  <a:gd name="T3" fmla="*/ 71 h 112"/>
                  <a:gd name="T4" fmla="*/ 0 w 107"/>
                  <a:gd name="T5" fmla="*/ 41 h 112"/>
                  <a:gd name="T6" fmla="*/ 1 w 107"/>
                  <a:gd name="T7" fmla="*/ 20 h 112"/>
                  <a:gd name="T8" fmla="*/ 14 w 107"/>
                  <a:gd name="T9" fmla="*/ 6 h 112"/>
                  <a:gd name="T10" fmla="*/ 36 w 107"/>
                  <a:gd name="T11" fmla="*/ 3 h 112"/>
                  <a:gd name="T12" fmla="*/ 52 w 107"/>
                  <a:gd name="T13" fmla="*/ 18 h 112"/>
                  <a:gd name="T14" fmla="*/ 56 w 107"/>
                  <a:gd name="T15" fmla="*/ 21 h 112"/>
                  <a:gd name="T16" fmla="*/ 68 w 107"/>
                  <a:gd name="T17" fmla="*/ 6 h 112"/>
                  <a:gd name="T18" fmla="*/ 84 w 107"/>
                  <a:gd name="T19" fmla="*/ 0 h 112"/>
                  <a:gd name="T20" fmla="*/ 100 w 107"/>
                  <a:gd name="T21" fmla="*/ 9 h 112"/>
                  <a:gd name="T22" fmla="*/ 102 w 107"/>
                  <a:gd name="T23" fmla="*/ 29 h 112"/>
                  <a:gd name="T24" fmla="*/ 107 w 107"/>
                  <a:gd name="T25" fmla="*/ 50 h 112"/>
                  <a:gd name="T26" fmla="*/ 89 w 107"/>
                  <a:gd name="T27" fmla="*/ 77 h 112"/>
                  <a:gd name="T28" fmla="*/ 62 w 107"/>
                  <a:gd name="T29" fmla="*/ 100 h 112"/>
                  <a:gd name="T30" fmla="*/ 49 w 107"/>
                  <a:gd name="T31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112">
                    <a:moveTo>
                      <a:pt x="49" y="112"/>
                    </a:moveTo>
                    <a:lnTo>
                      <a:pt x="10" y="71"/>
                    </a:lnTo>
                    <a:lnTo>
                      <a:pt x="0" y="41"/>
                    </a:lnTo>
                    <a:lnTo>
                      <a:pt x="1" y="20"/>
                    </a:lnTo>
                    <a:lnTo>
                      <a:pt x="14" y="6"/>
                    </a:lnTo>
                    <a:lnTo>
                      <a:pt x="36" y="3"/>
                    </a:lnTo>
                    <a:lnTo>
                      <a:pt x="52" y="18"/>
                    </a:lnTo>
                    <a:lnTo>
                      <a:pt x="56" y="21"/>
                    </a:lnTo>
                    <a:lnTo>
                      <a:pt x="68" y="6"/>
                    </a:lnTo>
                    <a:lnTo>
                      <a:pt x="84" y="0"/>
                    </a:lnTo>
                    <a:lnTo>
                      <a:pt x="100" y="9"/>
                    </a:lnTo>
                    <a:lnTo>
                      <a:pt x="102" y="29"/>
                    </a:lnTo>
                    <a:lnTo>
                      <a:pt x="107" y="50"/>
                    </a:lnTo>
                    <a:lnTo>
                      <a:pt x="89" y="77"/>
                    </a:lnTo>
                    <a:lnTo>
                      <a:pt x="62" y="100"/>
                    </a:lnTo>
                    <a:lnTo>
                      <a:pt x="49" y="112"/>
                    </a:lnTo>
                    <a:close/>
                  </a:path>
                </a:pathLst>
              </a:custGeom>
              <a:solidFill>
                <a:srgbClr val="FF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7402" name="Group 58">
                <a:extLst>
                  <a:ext uri="{FF2B5EF4-FFF2-40B4-BE49-F238E27FC236}">
                    <a16:creationId xmlns:a16="http://schemas.microsoft.com/office/drawing/2014/main" id="{FCC60078-1130-5AA4-24A2-D02600BF95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09" y="2592"/>
                <a:ext cx="125" cy="134"/>
                <a:chOff x="1109" y="2592"/>
                <a:chExt cx="125" cy="134"/>
              </a:xfrm>
            </p:grpSpPr>
            <p:sp>
              <p:nvSpPr>
                <p:cNvPr id="57403" name="Freeform 59">
                  <a:extLst>
                    <a:ext uri="{FF2B5EF4-FFF2-40B4-BE49-F238E27FC236}">
                      <a16:creationId xmlns:a16="http://schemas.microsoft.com/office/drawing/2014/main" id="{18B73EFB-E7CC-8000-6714-564F262773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9" y="2592"/>
                  <a:ext cx="72" cy="134"/>
                </a:xfrm>
                <a:custGeom>
                  <a:avLst/>
                  <a:gdLst>
                    <a:gd name="T0" fmla="*/ 61 w 72"/>
                    <a:gd name="T1" fmla="*/ 134 h 134"/>
                    <a:gd name="T2" fmla="*/ 34 w 72"/>
                    <a:gd name="T3" fmla="*/ 110 h 134"/>
                    <a:gd name="T4" fmla="*/ 15 w 72"/>
                    <a:gd name="T5" fmla="*/ 89 h 134"/>
                    <a:gd name="T6" fmla="*/ 4 w 72"/>
                    <a:gd name="T7" fmla="*/ 65 h 134"/>
                    <a:gd name="T8" fmla="*/ 0 w 72"/>
                    <a:gd name="T9" fmla="*/ 45 h 134"/>
                    <a:gd name="T10" fmla="*/ 4 w 72"/>
                    <a:gd name="T11" fmla="*/ 27 h 134"/>
                    <a:gd name="T12" fmla="*/ 10 w 72"/>
                    <a:gd name="T13" fmla="*/ 15 h 134"/>
                    <a:gd name="T14" fmla="*/ 22 w 72"/>
                    <a:gd name="T15" fmla="*/ 2 h 134"/>
                    <a:gd name="T16" fmla="*/ 42 w 72"/>
                    <a:gd name="T17" fmla="*/ 0 h 134"/>
                    <a:gd name="T18" fmla="*/ 63 w 72"/>
                    <a:gd name="T19" fmla="*/ 8 h 134"/>
                    <a:gd name="T20" fmla="*/ 70 w 72"/>
                    <a:gd name="T21" fmla="*/ 20 h 134"/>
                    <a:gd name="T22" fmla="*/ 72 w 72"/>
                    <a:gd name="T23" fmla="*/ 39 h 134"/>
                    <a:gd name="T24" fmla="*/ 65 w 72"/>
                    <a:gd name="T25" fmla="*/ 50 h 134"/>
                    <a:gd name="T26" fmla="*/ 57 w 72"/>
                    <a:gd name="T27" fmla="*/ 44 h 134"/>
                    <a:gd name="T28" fmla="*/ 53 w 72"/>
                    <a:gd name="T29" fmla="*/ 30 h 134"/>
                    <a:gd name="T30" fmla="*/ 42 w 72"/>
                    <a:gd name="T31" fmla="*/ 21 h 134"/>
                    <a:gd name="T32" fmla="*/ 27 w 72"/>
                    <a:gd name="T33" fmla="*/ 21 h 134"/>
                    <a:gd name="T34" fmla="*/ 22 w 72"/>
                    <a:gd name="T35" fmla="*/ 32 h 134"/>
                    <a:gd name="T36" fmla="*/ 18 w 72"/>
                    <a:gd name="T37" fmla="*/ 45 h 134"/>
                    <a:gd name="T38" fmla="*/ 21 w 72"/>
                    <a:gd name="T39" fmla="*/ 62 h 134"/>
                    <a:gd name="T40" fmla="*/ 27 w 72"/>
                    <a:gd name="T41" fmla="*/ 77 h 134"/>
                    <a:gd name="T42" fmla="*/ 41 w 72"/>
                    <a:gd name="T43" fmla="*/ 92 h 134"/>
                    <a:gd name="T44" fmla="*/ 59 w 72"/>
                    <a:gd name="T45" fmla="*/ 106 h 134"/>
                    <a:gd name="T46" fmla="*/ 68 w 72"/>
                    <a:gd name="T47" fmla="*/ 112 h 134"/>
                    <a:gd name="T48" fmla="*/ 72 w 72"/>
                    <a:gd name="T49" fmla="*/ 122 h 134"/>
                    <a:gd name="T50" fmla="*/ 61 w 72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72" h="134">
                      <a:moveTo>
                        <a:pt x="61" y="134"/>
                      </a:moveTo>
                      <a:lnTo>
                        <a:pt x="34" y="110"/>
                      </a:lnTo>
                      <a:lnTo>
                        <a:pt x="15" y="89"/>
                      </a:lnTo>
                      <a:lnTo>
                        <a:pt x="4" y="65"/>
                      </a:lnTo>
                      <a:lnTo>
                        <a:pt x="0" y="45"/>
                      </a:lnTo>
                      <a:lnTo>
                        <a:pt x="4" y="27"/>
                      </a:lnTo>
                      <a:lnTo>
                        <a:pt x="10" y="15"/>
                      </a:lnTo>
                      <a:lnTo>
                        <a:pt x="22" y="2"/>
                      </a:lnTo>
                      <a:lnTo>
                        <a:pt x="42" y="0"/>
                      </a:lnTo>
                      <a:lnTo>
                        <a:pt x="63" y="8"/>
                      </a:lnTo>
                      <a:lnTo>
                        <a:pt x="70" y="20"/>
                      </a:lnTo>
                      <a:lnTo>
                        <a:pt x="72" y="39"/>
                      </a:lnTo>
                      <a:lnTo>
                        <a:pt x="65" y="50"/>
                      </a:lnTo>
                      <a:lnTo>
                        <a:pt x="57" y="44"/>
                      </a:lnTo>
                      <a:lnTo>
                        <a:pt x="53" y="30"/>
                      </a:lnTo>
                      <a:lnTo>
                        <a:pt x="42" y="21"/>
                      </a:lnTo>
                      <a:lnTo>
                        <a:pt x="27" y="21"/>
                      </a:lnTo>
                      <a:lnTo>
                        <a:pt x="22" y="32"/>
                      </a:lnTo>
                      <a:lnTo>
                        <a:pt x="18" y="45"/>
                      </a:lnTo>
                      <a:lnTo>
                        <a:pt x="21" y="62"/>
                      </a:lnTo>
                      <a:lnTo>
                        <a:pt x="27" y="77"/>
                      </a:lnTo>
                      <a:lnTo>
                        <a:pt x="41" y="92"/>
                      </a:lnTo>
                      <a:lnTo>
                        <a:pt x="59" y="106"/>
                      </a:lnTo>
                      <a:lnTo>
                        <a:pt x="68" y="112"/>
                      </a:lnTo>
                      <a:lnTo>
                        <a:pt x="72" y="122"/>
                      </a:lnTo>
                      <a:lnTo>
                        <a:pt x="61" y="1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7404" name="Freeform 60">
                  <a:extLst>
                    <a:ext uri="{FF2B5EF4-FFF2-40B4-BE49-F238E27FC236}">
                      <a16:creationId xmlns:a16="http://schemas.microsoft.com/office/drawing/2014/main" id="{0FAEE160-ACA7-938D-0D3E-FA8AA7A199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2" y="2593"/>
                  <a:ext cx="72" cy="129"/>
                </a:xfrm>
                <a:custGeom>
                  <a:avLst/>
                  <a:gdLst>
                    <a:gd name="T0" fmla="*/ 0 w 72"/>
                    <a:gd name="T1" fmla="*/ 120 h 129"/>
                    <a:gd name="T2" fmla="*/ 18 w 72"/>
                    <a:gd name="T3" fmla="*/ 102 h 129"/>
                    <a:gd name="T4" fmla="*/ 33 w 72"/>
                    <a:gd name="T5" fmla="*/ 87 h 129"/>
                    <a:gd name="T6" fmla="*/ 48 w 72"/>
                    <a:gd name="T7" fmla="*/ 74 h 129"/>
                    <a:gd name="T8" fmla="*/ 59 w 72"/>
                    <a:gd name="T9" fmla="*/ 53 h 129"/>
                    <a:gd name="T10" fmla="*/ 55 w 72"/>
                    <a:gd name="T11" fmla="*/ 33 h 129"/>
                    <a:gd name="T12" fmla="*/ 48 w 72"/>
                    <a:gd name="T13" fmla="*/ 18 h 129"/>
                    <a:gd name="T14" fmla="*/ 36 w 72"/>
                    <a:gd name="T15" fmla="*/ 18 h 129"/>
                    <a:gd name="T16" fmla="*/ 22 w 72"/>
                    <a:gd name="T17" fmla="*/ 26 h 129"/>
                    <a:gd name="T18" fmla="*/ 15 w 72"/>
                    <a:gd name="T19" fmla="*/ 38 h 129"/>
                    <a:gd name="T20" fmla="*/ 10 w 72"/>
                    <a:gd name="T21" fmla="*/ 42 h 129"/>
                    <a:gd name="T22" fmla="*/ 4 w 72"/>
                    <a:gd name="T23" fmla="*/ 29 h 129"/>
                    <a:gd name="T24" fmla="*/ 12 w 72"/>
                    <a:gd name="T25" fmla="*/ 20 h 129"/>
                    <a:gd name="T26" fmla="*/ 22 w 72"/>
                    <a:gd name="T27" fmla="*/ 8 h 129"/>
                    <a:gd name="T28" fmla="*/ 34 w 72"/>
                    <a:gd name="T29" fmla="*/ 0 h 129"/>
                    <a:gd name="T30" fmla="*/ 50 w 72"/>
                    <a:gd name="T31" fmla="*/ 0 h 129"/>
                    <a:gd name="T32" fmla="*/ 61 w 72"/>
                    <a:gd name="T33" fmla="*/ 5 h 129"/>
                    <a:gd name="T34" fmla="*/ 70 w 72"/>
                    <a:gd name="T35" fmla="*/ 24 h 129"/>
                    <a:gd name="T36" fmla="*/ 72 w 72"/>
                    <a:gd name="T37" fmla="*/ 42 h 129"/>
                    <a:gd name="T38" fmla="*/ 71 w 72"/>
                    <a:gd name="T39" fmla="*/ 60 h 129"/>
                    <a:gd name="T40" fmla="*/ 63 w 72"/>
                    <a:gd name="T41" fmla="*/ 77 h 129"/>
                    <a:gd name="T42" fmla="*/ 50 w 72"/>
                    <a:gd name="T43" fmla="*/ 93 h 129"/>
                    <a:gd name="T44" fmla="*/ 37 w 72"/>
                    <a:gd name="T45" fmla="*/ 108 h 129"/>
                    <a:gd name="T46" fmla="*/ 23 w 72"/>
                    <a:gd name="T47" fmla="*/ 119 h 129"/>
                    <a:gd name="T48" fmla="*/ 8 w 72"/>
                    <a:gd name="T49" fmla="*/ 128 h 129"/>
                    <a:gd name="T50" fmla="*/ 4 w 72"/>
                    <a:gd name="T51" fmla="*/ 129 h 129"/>
                    <a:gd name="T52" fmla="*/ 0 w 72"/>
                    <a:gd name="T53" fmla="*/ 120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72" h="129">
                      <a:moveTo>
                        <a:pt x="0" y="120"/>
                      </a:moveTo>
                      <a:lnTo>
                        <a:pt x="18" y="102"/>
                      </a:lnTo>
                      <a:lnTo>
                        <a:pt x="33" y="87"/>
                      </a:lnTo>
                      <a:lnTo>
                        <a:pt x="48" y="74"/>
                      </a:lnTo>
                      <a:lnTo>
                        <a:pt x="59" y="53"/>
                      </a:lnTo>
                      <a:lnTo>
                        <a:pt x="55" y="33"/>
                      </a:lnTo>
                      <a:lnTo>
                        <a:pt x="48" y="18"/>
                      </a:lnTo>
                      <a:lnTo>
                        <a:pt x="36" y="18"/>
                      </a:lnTo>
                      <a:lnTo>
                        <a:pt x="22" y="26"/>
                      </a:lnTo>
                      <a:lnTo>
                        <a:pt x="15" y="38"/>
                      </a:lnTo>
                      <a:lnTo>
                        <a:pt x="10" y="42"/>
                      </a:lnTo>
                      <a:lnTo>
                        <a:pt x="4" y="29"/>
                      </a:lnTo>
                      <a:lnTo>
                        <a:pt x="12" y="20"/>
                      </a:lnTo>
                      <a:lnTo>
                        <a:pt x="22" y="8"/>
                      </a:lnTo>
                      <a:lnTo>
                        <a:pt x="34" y="0"/>
                      </a:lnTo>
                      <a:lnTo>
                        <a:pt x="50" y="0"/>
                      </a:lnTo>
                      <a:lnTo>
                        <a:pt x="61" y="5"/>
                      </a:lnTo>
                      <a:lnTo>
                        <a:pt x="70" y="24"/>
                      </a:lnTo>
                      <a:lnTo>
                        <a:pt x="72" y="42"/>
                      </a:lnTo>
                      <a:lnTo>
                        <a:pt x="71" y="60"/>
                      </a:lnTo>
                      <a:lnTo>
                        <a:pt x="63" y="77"/>
                      </a:lnTo>
                      <a:lnTo>
                        <a:pt x="50" y="93"/>
                      </a:lnTo>
                      <a:lnTo>
                        <a:pt x="37" y="108"/>
                      </a:lnTo>
                      <a:lnTo>
                        <a:pt x="23" y="119"/>
                      </a:lnTo>
                      <a:lnTo>
                        <a:pt x="8" y="128"/>
                      </a:lnTo>
                      <a:lnTo>
                        <a:pt x="4" y="129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57405" name="Group 61">
            <a:extLst>
              <a:ext uri="{FF2B5EF4-FFF2-40B4-BE49-F238E27FC236}">
                <a16:creationId xmlns:a16="http://schemas.microsoft.com/office/drawing/2014/main" id="{9625F346-AB6F-7BA5-0428-8C390325D3E2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862388"/>
            <a:ext cx="963613" cy="650875"/>
            <a:chOff x="2880" y="2496"/>
            <a:chExt cx="607" cy="396"/>
          </a:xfrm>
        </p:grpSpPr>
        <p:sp>
          <p:nvSpPr>
            <p:cNvPr id="57406" name="AutoShape 62">
              <a:extLst>
                <a:ext uri="{FF2B5EF4-FFF2-40B4-BE49-F238E27FC236}">
                  <a16:creationId xmlns:a16="http://schemas.microsoft.com/office/drawing/2014/main" id="{E3E81275-0B3E-0430-87C3-A967BEAFC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496"/>
              <a:ext cx="607" cy="396"/>
            </a:xfrm>
            <a:prstGeom prst="cloudCallout">
              <a:avLst>
                <a:gd name="adj1" fmla="val -43750"/>
                <a:gd name="adj2" fmla="val 7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57407" name="Text Box 63">
              <a:extLst>
                <a:ext uri="{FF2B5EF4-FFF2-40B4-BE49-F238E27FC236}">
                  <a16:creationId xmlns:a16="http://schemas.microsoft.com/office/drawing/2014/main" id="{D88B64D6-E1E9-A7E2-6834-7FC1270332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582"/>
              <a:ext cx="3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Monotype Sorts" pitchFamily="2" charset="2"/>
                <a:buNone/>
              </a:pPr>
              <a:r>
                <a:rPr kumimoji="1" lang="en-US" altLang="en-US" sz="2000">
                  <a:latin typeface="Comic Sans MS" panose="030F0902030302020204" pitchFamily="66" charset="0"/>
                </a:rPr>
                <a:t>???</a:t>
              </a:r>
              <a:endParaRPr kumimoji="1" lang="en-US" altLang="en-US" sz="1600">
                <a:latin typeface="Comic Sans MS" panose="030F0902030302020204" pitchFamily="66" charset="0"/>
              </a:endParaRPr>
            </a:p>
          </p:txBody>
        </p:sp>
      </p:grpSp>
      <p:grpSp>
        <p:nvGrpSpPr>
          <p:cNvPr id="57408" name="Group 64">
            <a:extLst>
              <a:ext uri="{FF2B5EF4-FFF2-40B4-BE49-F238E27FC236}">
                <a16:creationId xmlns:a16="http://schemas.microsoft.com/office/drawing/2014/main" id="{D6BDDCAE-FE28-FCD0-525D-DC5BFA8CE933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2128838"/>
            <a:ext cx="1066800" cy="649287"/>
            <a:chOff x="4800" y="1440"/>
            <a:chExt cx="672" cy="396"/>
          </a:xfrm>
        </p:grpSpPr>
        <p:sp>
          <p:nvSpPr>
            <p:cNvPr id="57409" name="AutoShape 65">
              <a:extLst>
                <a:ext uri="{FF2B5EF4-FFF2-40B4-BE49-F238E27FC236}">
                  <a16:creationId xmlns:a16="http://schemas.microsoft.com/office/drawing/2014/main" id="{A33E0BF8-8068-5F2C-9E46-26D262FAD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440"/>
              <a:ext cx="672" cy="396"/>
            </a:xfrm>
            <a:prstGeom prst="cloudCallout">
              <a:avLst>
                <a:gd name="adj1" fmla="val -44347"/>
                <a:gd name="adj2" fmla="val 69949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57410" name="Text Box 66">
              <a:extLst>
                <a:ext uri="{FF2B5EF4-FFF2-40B4-BE49-F238E27FC236}">
                  <a16:creationId xmlns:a16="http://schemas.microsoft.com/office/drawing/2014/main" id="{97E5E724-BCA6-E4AE-E009-4AB6E30288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497"/>
              <a:ext cx="6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Monotype Sorts" pitchFamily="2" charset="2"/>
                <a:buNone/>
              </a:pPr>
              <a:r>
                <a:rPr kumimoji="1" lang="en-US" altLang="en-US" sz="1800">
                  <a:latin typeface="Comic Sans MS" panose="030F0902030302020204" pitchFamily="66" charset="0"/>
                </a:rPr>
                <a:t>@#$% !</a:t>
              </a:r>
              <a:endParaRPr kumimoji="1" lang="en-US" altLang="en-US" sz="3200">
                <a:latin typeface="Comic Sans MS" panose="030F0902030302020204" pitchFamily="66" charset="0"/>
              </a:endParaRPr>
            </a:p>
          </p:txBody>
        </p:sp>
      </p:grpSp>
      <p:sp>
        <p:nvSpPr>
          <p:cNvPr id="57411" name="Text Box 67">
            <a:extLst>
              <a:ext uri="{FF2B5EF4-FFF2-40B4-BE49-F238E27FC236}">
                <a16:creationId xmlns:a16="http://schemas.microsoft.com/office/drawing/2014/main" id="{629BFB9A-9003-A0E2-6349-8D168F202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5751513"/>
            <a:ext cx="373221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en-US" sz="2800" i="1">
                <a:latin typeface="Comic Sans MS" panose="030F0902030302020204" pitchFamily="66" charset="0"/>
              </a:rPr>
              <a:t>Community computing</a:t>
            </a:r>
          </a:p>
        </p:txBody>
      </p:sp>
      <p:grpSp>
        <p:nvGrpSpPr>
          <p:cNvPr id="57412" name="Group 68">
            <a:extLst>
              <a:ext uri="{FF2B5EF4-FFF2-40B4-BE49-F238E27FC236}">
                <a16:creationId xmlns:a16="http://schemas.microsoft.com/office/drawing/2014/main" id="{3CF0E272-5821-83E1-E726-50BE54C6DC6D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892300"/>
            <a:ext cx="1268413" cy="787400"/>
            <a:chOff x="2688" y="1152"/>
            <a:chExt cx="799" cy="480"/>
          </a:xfrm>
        </p:grpSpPr>
        <p:sp>
          <p:nvSpPr>
            <p:cNvPr id="57413" name="AutoShape 69">
              <a:extLst>
                <a:ext uri="{FF2B5EF4-FFF2-40B4-BE49-F238E27FC236}">
                  <a16:creationId xmlns:a16="http://schemas.microsoft.com/office/drawing/2014/main" id="{8CC6F153-1E53-46B3-3D83-CAEA0CB2A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152"/>
              <a:ext cx="799" cy="480"/>
            </a:xfrm>
            <a:prstGeom prst="cloudCallout">
              <a:avLst>
                <a:gd name="adj1" fmla="val -21213"/>
                <a:gd name="adj2" fmla="val 66458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57414" name="AutoShape 70">
              <a:extLst>
                <a:ext uri="{FF2B5EF4-FFF2-40B4-BE49-F238E27FC236}">
                  <a16:creationId xmlns:a16="http://schemas.microsoft.com/office/drawing/2014/main" id="{D5524596-7496-F07D-133C-22FC57C5C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200"/>
              <a:ext cx="384" cy="384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1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>
            <a:extLst>
              <a:ext uri="{FF2B5EF4-FFF2-40B4-BE49-F238E27FC236}">
                <a16:creationId xmlns:a16="http://schemas.microsoft.com/office/drawing/2014/main" id="{3DEFBCD3-5C00-CCAB-1C08-1D4C8537646B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3460750"/>
            <a:ext cx="2133600" cy="2152650"/>
            <a:chOff x="4176" y="2107"/>
            <a:chExt cx="1344" cy="1311"/>
          </a:xfrm>
        </p:grpSpPr>
        <p:grpSp>
          <p:nvGrpSpPr>
            <p:cNvPr id="58371" name="Group 3">
              <a:extLst>
                <a:ext uri="{FF2B5EF4-FFF2-40B4-BE49-F238E27FC236}">
                  <a16:creationId xmlns:a16="http://schemas.microsoft.com/office/drawing/2014/main" id="{352FE344-1908-B3FE-000E-1AA84A30EE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52" y="2107"/>
              <a:ext cx="968" cy="1311"/>
              <a:chOff x="4552" y="2107"/>
              <a:chExt cx="968" cy="1311"/>
            </a:xfrm>
          </p:grpSpPr>
          <p:sp>
            <p:nvSpPr>
              <p:cNvPr id="58372" name="Freeform 4">
                <a:extLst>
                  <a:ext uri="{FF2B5EF4-FFF2-40B4-BE49-F238E27FC236}">
                    <a16:creationId xmlns:a16="http://schemas.microsoft.com/office/drawing/2014/main" id="{2831E52B-DE1B-9F0A-97C8-56DDABBCFBB0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198" y="3164"/>
                <a:ext cx="146" cy="203"/>
              </a:xfrm>
              <a:custGeom>
                <a:avLst/>
                <a:gdLst>
                  <a:gd name="T0" fmla="*/ 0 w 274"/>
                  <a:gd name="T1" fmla="*/ 40 h 287"/>
                  <a:gd name="T2" fmla="*/ 13 w 274"/>
                  <a:gd name="T3" fmla="*/ 32 h 287"/>
                  <a:gd name="T4" fmla="*/ 29 w 274"/>
                  <a:gd name="T5" fmla="*/ 25 h 287"/>
                  <a:gd name="T6" fmla="*/ 50 w 274"/>
                  <a:gd name="T7" fmla="*/ 18 h 287"/>
                  <a:gd name="T8" fmla="*/ 73 w 274"/>
                  <a:gd name="T9" fmla="*/ 12 h 287"/>
                  <a:gd name="T10" fmla="*/ 97 w 274"/>
                  <a:gd name="T11" fmla="*/ 8 h 287"/>
                  <a:gd name="T12" fmla="*/ 123 w 274"/>
                  <a:gd name="T13" fmla="*/ 3 h 287"/>
                  <a:gd name="T14" fmla="*/ 149 w 274"/>
                  <a:gd name="T15" fmla="*/ 1 h 287"/>
                  <a:gd name="T16" fmla="*/ 174 w 274"/>
                  <a:gd name="T17" fmla="*/ 0 h 287"/>
                  <a:gd name="T18" fmla="*/ 188 w 274"/>
                  <a:gd name="T19" fmla="*/ 22 h 287"/>
                  <a:gd name="T20" fmla="*/ 203 w 274"/>
                  <a:gd name="T21" fmla="*/ 47 h 287"/>
                  <a:gd name="T22" fmla="*/ 218 w 274"/>
                  <a:gd name="T23" fmla="*/ 76 h 287"/>
                  <a:gd name="T24" fmla="*/ 233 w 274"/>
                  <a:gd name="T25" fmla="*/ 107 h 287"/>
                  <a:gd name="T26" fmla="*/ 247 w 274"/>
                  <a:gd name="T27" fmla="*/ 138 h 287"/>
                  <a:gd name="T28" fmla="*/ 258 w 274"/>
                  <a:gd name="T29" fmla="*/ 169 h 287"/>
                  <a:gd name="T30" fmla="*/ 267 w 274"/>
                  <a:gd name="T31" fmla="*/ 199 h 287"/>
                  <a:gd name="T32" fmla="*/ 274 w 274"/>
                  <a:gd name="T33" fmla="*/ 227 h 287"/>
                  <a:gd name="T34" fmla="*/ 256 w 274"/>
                  <a:gd name="T35" fmla="*/ 230 h 287"/>
                  <a:gd name="T36" fmla="*/ 236 w 274"/>
                  <a:gd name="T37" fmla="*/ 237 h 287"/>
                  <a:gd name="T38" fmla="*/ 213 w 274"/>
                  <a:gd name="T39" fmla="*/ 246 h 287"/>
                  <a:gd name="T40" fmla="*/ 191 w 274"/>
                  <a:gd name="T41" fmla="*/ 256 h 287"/>
                  <a:gd name="T42" fmla="*/ 168 w 274"/>
                  <a:gd name="T43" fmla="*/ 266 h 287"/>
                  <a:gd name="T44" fmla="*/ 148 w 274"/>
                  <a:gd name="T45" fmla="*/ 275 h 287"/>
                  <a:gd name="T46" fmla="*/ 129 w 274"/>
                  <a:gd name="T47" fmla="*/ 283 h 287"/>
                  <a:gd name="T48" fmla="*/ 113 w 274"/>
                  <a:gd name="T49" fmla="*/ 287 h 287"/>
                  <a:gd name="T50" fmla="*/ 103 w 274"/>
                  <a:gd name="T51" fmla="*/ 271 h 287"/>
                  <a:gd name="T52" fmla="*/ 89 w 274"/>
                  <a:gd name="T53" fmla="*/ 241 h 287"/>
                  <a:gd name="T54" fmla="*/ 75 w 274"/>
                  <a:gd name="T55" fmla="*/ 203 h 287"/>
                  <a:gd name="T56" fmla="*/ 59 w 274"/>
                  <a:gd name="T57" fmla="*/ 162 h 287"/>
                  <a:gd name="T58" fmla="*/ 43 w 274"/>
                  <a:gd name="T59" fmla="*/ 119 h 287"/>
                  <a:gd name="T60" fmla="*/ 27 w 274"/>
                  <a:gd name="T61" fmla="*/ 83 h 287"/>
                  <a:gd name="T62" fmla="*/ 13 w 274"/>
                  <a:gd name="T63" fmla="*/ 55 h 287"/>
                  <a:gd name="T64" fmla="*/ 0 w 274"/>
                  <a:gd name="T65" fmla="*/ 4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4" h="287">
                    <a:moveTo>
                      <a:pt x="0" y="40"/>
                    </a:moveTo>
                    <a:lnTo>
                      <a:pt x="13" y="32"/>
                    </a:lnTo>
                    <a:lnTo>
                      <a:pt x="29" y="25"/>
                    </a:lnTo>
                    <a:lnTo>
                      <a:pt x="50" y="18"/>
                    </a:lnTo>
                    <a:lnTo>
                      <a:pt x="73" y="12"/>
                    </a:lnTo>
                    <a:lnTo>
                      <a:pt x="97" y="8"/>
                    </a:lnTo>
                    <a:lnTo>
                      <a:pt x="123" y="3"/>
                    </a:lnTo>
                    <a:lnTo>
                      <a:pt x="149" y="1"/>
                    </a:lnTo>
                    <a:lnTo>
                      <a:pt x="174" y="0"/>
                    </a:lnTo>
                    <a:lnTo>
                      <a:pt x="188" y="22"/>
                    </a:lnTo>
                    <a:lnTo>
                      <a:pt x="203" y="47"/>
                    </a:lnTo>
                    <a:lnTo>
                      <a:pt x="218" y="76"/>
                    </a:lnTo>
                    <a:lnTo>
                      <a:pt x="233" y="107"/>
                    </a:lnTo>
                    <a:lnTo>
                      <a:pt x="247" y="138"/>
                    </a:lnTo>
                    <a:lnTo>
                      <a:pt x="258" y="169"/>
                    </a:lnTo>
                    <a:lnTo>
                      <a:pt x="267" y="199"/>
                    </a:lnTo>
                    <a:lnTo>
                      <a:pt x="274" y="227"/>
                    </a:lnTo>
                    <a:lnTo>
                      <a:pt x="256" y="230"/>
                    </a:lnTo>
                    <a:lnTo>
                      <a:pt x="236" y="237"/>
                    </a:lnTo>
                    <a:lnTo>
                      <a:pt x="213" y="246"/>
                    </a:lnTo>
                    <a:lnTo>
                      <a:pt x="191" y="256"/>
                    </a:lnTo>
                    <a:lnTo>
                      <a:pt x="168" y="266"/>
                    </a:lnTo>
                    <a:lnTo>
                      <a:pt x="148" y="275"/>
                    </a:lnTo>
                    <a:lnTo>
                      <a:pt x="129" y="283"/>
                    </a:lnTo>
                    <a:lnTo>
                      <a:pt x="113" y="287"/>
                    </a:lnTo>
                    <a:lnTo>
                      <a:pt x="103" y="271"/>
                    </a:lnTo>
                    <a:lnTo>
                      <a:pt x="89" y="241"/>
                    </a:lnTo>
                    <a:lnTo>
                      <a:pt x="75" y="203"/>
                    </a:lnTo>
                    <a:lnTo>
                      <a:pt x="59" y="162"/>
                    </a:lnTo>
                    <a:lnTo>
                      <a:pt x="43" y="119"/>
                    </a:lnTo>
                    <a:lnTo>
                      <a:pt x="27" y="83"/>
                    </a:lnTo>
                    <a:lnTo>
                      <a:pt x="13" y="55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7FC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73" name="Freeform 5">
                <a:extLst>
                  <a:ext uri="{FF2B5EF4-FFF2-40B4-BE49-F238E27FC236}">
                    <a16:creationId xmlns:a16="http://schemas.microsoft.com/office/drawing/2014/main" id="{D3B6E86C-DC10-2FF3-8B01-8C6D3019AB1C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278" y="3185"/>
                <a:ext cx="59" cy="67"/>
              </a:xfrm>
              <a:custGeom>
                <a:avLst/>
                <a:gdLst>
                  <a:gd name="T0" fmla="*/ 11 w 111"/>
                  <a:gd name="T1" fmla="*/ 94 h 94"/>
                  <a:gd name="T2" fmla="*/ 23 w 111"/>
                  <a:gd name="T3" fmla="*/ 93 h 94"/>
                  <a:gd name="T4" fmla="*/ 37 w 111"/>
                  <a:gd name="T5" fmla="*/ 90 h 94"/>
                  <a:gd name="T6" fmla="*/ 51 w 111"/>
                  <a:gd name="T7" fmla="*/ 84 h 94"/>
                  <a:gd name="T8" fmla="*/ 66 w 111"/>
                  <a:gd name="T9" fmla="*/ 77 h 94"/>
                  <a:gd name="T10" fmla="*/ 80 w 111"/>
                  <a:gd name="T11" fmla="*/ 70 h 94"/>
                  <a:gd name="T12" fmla="*/ 92 w 111"/>
                  <a:gd name="T13" fmla="*/ 62 h 94"/>
                  <a:gd name="T14" fmla="*/ 103 w 111"/>
                  <a:gd name="T15" fmla="*/ 55 h 94"/>
                  <a:gd name="T16" fmla="*/ 111 w 111"/>
                  <a:gd name="T17" fmla="*/ 50 h 94"/>
                  <a:gd name="T18" fmla="*/ 111 w 111"/>
                  <a:gd name="T19" fmla="*/ 43 h 94"/>
                  <a:gd name="T20" fmla="*/ 110 w 111"/>
                  <a:gd name="T21" fmla="*/ 35 h 94"/>
                  <a:gd name="T22" fmla="*/ 106 w 111"/>
                  <a:gd name="T23" fmla="*/ 25 h 94"/>
                  <a:gd name="T24" fmla="*/ 100 w 111"/>
                  <a:gd name="T25" fmla="*/ 17 h 94"/>
                  <a:gd name="T26" fmla="*/ 95 w 111"/>
                  <a:gd name="T27" fmla="*/ 10 h 94"/>
                  <a:gd name="T28" fmla="*/ 88 w 111"/>
                  <a:gd name="T29" fmla="*/ 5 h 94"/>
                  <a:gd name="T30" fmla="*/ 82 w 111"/>
                  <a:gd name="T31" fmla="*/ 1 h 94"/>
                  <a:gd name="T32" fmla="*/ 75 w 111"/>
                  <a:gd name="T33" fmla="*/ 0 h 94"/>
                  <a:gd name="T34" fmla="*/ 65 w 111"/>
                  <a:gd name="T35" fmla="*/ 4 h 94"/>
                  <a:gd name="T36" fmla="*/ 55 w 111"/>
                  <a:gd name="T37" fmla="*/ 8 h 94"/>
                  <a:gd name="T38" fmla="*/ 49 w 111"/>
                  <a:gd name="T39" fmla="*/ 12 h 94"/>
                  <a:gd name="T40" fmla="*/ 47 w 111"/>
                  <a:gd name="T41" fmla="*/ 15 h 94"/>
                  <a:gd name="T42" fmla="*/ 50 w 111"/>
                  <a:gd name="T43" fmla="*/ 17 h 94"/>
                  <a:gd name="T44" fmla="*/ 52 w 111"/>
                  <a:gd name="T45" fmla="*/ 18 h 94"/>
                  <a:gd name="T46" fmla="*/ 55 w 111"/>
                  <a:gd name="T47" fmla="*/ 18 h 94"/>
                  <a:gd name="T48" fmla="*/ 57 w 111"/>
                  <a:gd name="T49" fmla="*/ 18 h 94"/>
                  <a:gd name="T50" fmla="*/ 60 w 111"/>
                  <a:gd name="T51" fmla="*/ 17 h 94"/>
                  <a:gd name="T52" fmla="*/ 66 w 111"/>
                  <a:gd name="T53" fmla="*/ 15 h 94"/>
                  <a:gd name="T54" fmla="*/ 70 w 111"/>
                  <a:gd name="T55" fmla="*/ 13 h 94"/>
                  <a:gd name="T56" fmla="*/ 73 w 111"/>
                  <a:gd name="T57" fmla="*/ 12 h 94"/>
                  <a:gd name="T58" fmla="*/ 76 w 111"/>
                  <a:gd name="T59" fmla="*/ 15 h 94"/>
                  <a:gd name="T60" fmla="*/ 83 w 111"/>
                  <a:gd name="T61" fmla="*/ 24 h 94"/>
                  <a:gd name="T62" fmla="*/ 89 w 111"/>
                  <a:gd name="T63" fmla="*/ 37 h 94"/>
                  <a:gd name="T64" fmla="*/ 88 w 111"/>
                  <a:gd name="T65" fmla="*/ 50 h 94"/>
                  <a:gd name="T66" fmla="*/ 80 w 111"/>
                  <a:gd name="T67" fmla="*/ 53 h 94"/>
                  <a:gd name="T68" fmla="*/ 69 w 111"/>
                  <a:gd name="T69" fmla="*/ 58 h 94"/>
                  <a:gd name="T70" fmla="*/ 58 w 111"/>
                  <a:gd name="T71" fmla="*/ 61 h 94"/>
                  <a:gd name="T72" fmla="*/ 45 w 111"/>
                  <a:gd name="T73" fmla="*/ 66 h 94"/>
                  <a:gd name="T74" fmla="*/ 32 w 111"/>
                  <a:gd name="T75" fmla="*/ 70 h 94"/>
                  <a:gd name="T76" fmla="*/ 23 w 111"/>
                  <a:gd name="T77" fmla="*/ 73 h 94"/>
                  <a:gd name="T78" fmla="*/ 16 w 111"/>
                  <a:gd name="T79" fmla="*/ 75 h 94"/>
                  <a:gd name="T80" fmla="*/ 13 w 111"/>
                  <a:gd name="T81" fmla="*/ 76 h 94"/>
                  <a:gd name="T82" fmla="*/ 13 w 111"/>
                  <a:gd name="T83" fmla="*/ 75 h 94"/>
                  <a:gd name="T84" fmla="*/ 13 w 111"/>
                  <a:gd name="T85" fmla="*/ 70 h 94"/>
                  <a:gd name="T86" fmla="*/ 11 w 111"/>
                  <a:gd name="T87" fmla="*/ 67 h 94"/>
                  <a:gd name="T88" fmla="*/ 6 w 111"/>
                  <a:gd name="T89" fmla="*/ 66 h 94"/>
                  <a:gd name="T90" fmla="*/ 0 w 111"/>
                  <a:gd name="T91" fmla="*/ 76 h 94"/>
                  <a:gd name="T92" fmla="*/ 2 w 111"/>
                  <a:gd name="T93" fmla="*/ 85 h 94"/>
                  <a:gd name="T94" fmla="*/ 7 w 111"/>
                  <a:gd name="T95" fmla="*/ 92 h 94"/>
                  <a:gd name="T96" fmla="*/ 11 w 111"/>
                  <a:gd name="T97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11" h="94">
                    <a:moveTo>
                      <a:pt x="11" y="94"/>
                    </a:moveTo>
                    <a:lnTo>
                      <a:pt x="23" y="93"/>
                    </a:lnTo>
                    <a:lnTo>
                      <a:pt x="37" y="90"/>
                    </a:lnTo>
                    <a:lnTo>
                      <a:pt x="51" y="84"/>
                    </a:lnTo>
                    <a:lnTo>
                      <a:pt x="66" y="77"/>
                    </a:lnTo>
                    <a:lnTo>
                      <a:pt x="80" y="70"/>
                    </a:lnTo>
                    <a:lnTo>
                      <a:pt x="92" y="62"/>
                    </a:lnTo>
                    <a:lnTo>
                      <a:pt x="103" y="55"/>
                    </a:lnTo>
                    <a:lnTo>
                      <a:pt x="111" y="50"/>
                    </a:lnTo>
                    <a:lnTo>
                      <a:pt x="111" y="43"/>
                    </a:lnTo>
                    <a:lnTo>
                      <a:pt x="110" y="35"/>
                    </a:lnTo>
                    <a:lnTo>
                      <a:pt x="106" y="25"/>
                    </a:lnTo>
                    <a:lnTo>
                      <a:pt x="100" y="17"/>
                    </a:lnTo>
                    <a:lnTo>
                      <a:pt x="95" y="10"/>
                    </a:lnTo>
                    <a:lnTo>
                      <a:pt x="88" y="5"/>
                    </a:lnTo>
                    <a:lnTo>
                      <a:pt x="82" y="1"/>
                    </a:lnTo>
                    <a:lnTo>
                      <a:pt x="75" y="0"/>
                    </a:lnTo>
                    <a:lnTo>
                      <a:pt x="65" y="4"/>
                    </a:lnTo>
                    <a:lnTo>
                      <a:pt x="55" y="8"/>
                    </a:lnTo>
                    <a:lnTo>
                      <a:pt x="49" y="12"/>
                    </a:lnTo>
                    <a:lnTo>
                      <a:pt x="47" y="15"/>
                    </a:lnTo>
                    <a:lnTo>
                      <a:pt x="50" y="17"/>
                    </a:lnTo>
                    <a:lnTo>
                      <a:pt x="52" y="18"/>
                    </a:lnTo>
                    <a:lnTo>
                      <a:pt x="55" y="18"/>
                    </a:lnTo>
                    <a:lnTo>
                      <a:pt x="57" y="18"/>
                    </a:lnTo>
                    <a:lnTo>
                      <a:pt x="60" y="17"/>
                    </a:lnTo>
                    <a:lnTo>
                      <a:pt x="66" y="15"/>
                    </a:lnTo>
                    <a:lnTo>
                      <a:pt x="70" y="13"/>
                    </a:lnTo>
                    <a:lnTo>
                      <a:pt x="73" y="12"/>
                    </a:lnTo>
                    <a:lnTo>
                      <a:pt x="76" y="15"/>
                    </a:lnTo>
                    <a:lnTo>
                      <a:pt x="83" y="24"/>
                    </a:lnTo>
                    <a:lnTo>
                      <a:pt x="89" y="37"/>
                    </a:lnTo>
                    <a:lnTo>
                      <a:pt x="88" y="50"/>
                    </a:lnTo>
                    <a:lnTo>
                      <a:pt x="80" y="53"/>
                    </a:lnTo>
                    <a:lnTo>
                      <a:pt x="69" y="58"/>
                    </a:lnTo>
                    <a:lnTo>
                      <a:pt x="58" y="61"/>
                    </a:lnTo>
                    <a:lnTo>
                      <a:pt x="45" y="66"/>
                    </a:lnTo>
                    <a:lnTo>
                      <a:pt x="32" y="70"/>
                    </a:lnTo>
                    <a:lnTo>
                      <a:pt x="23" y="73"/>
                    </a:lnTo>
                    <a:lnTo>
                      <a:pt x="16" y="75"/>
                    </a:lnTo>
                    <a:lnTo>
                      <a:pt x="13" y="76"/>
                    </a:lnTo>
                    <a:lnTo>
                      <a:pt x="13" y="75"/>
                    </a:lnTo>
                    <a:lnTo>
                      <a:pt x="13" y="70"/>
                    </a:lnTo>
                    <a:lnTo>
                      <a:pt x="11" y="67"/>
                    </a:lnTo>
                    <a:lnTo>
                      <a:pt x="6" y="66"/>
                    </a:lnTo>
                    <a:lnTo>
                      <a:pt x="0" y="76"/>
                    </a:lnTo>
                    <a:lnTo>
                      <a:pt x="2" y="85"/>
                    </a:lnTo>
                    <a:lnTo>
                      <a:pt x="7" y="92"/>
                    </a:lnTo>
                    <a:lnTo>
                      <a:pt x="11" y="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74" name="Freeform 6">
                <a:extLst>
                  <a:ext uri="{FF2B5EF4-FFF2-40B4-BE49-F238E27FC236}">
                    <a16:creationId xmlns:a16="http://schemas.microsoft.com/office/drawing/2014/main" id="{F6B830E4-C3C2-976F-0FD1-3F77A35D1857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248" y="3037"/>
                <a:ext cx="316" cy="165"/>
              </a:xfrm>
              <a:custGeom>
                <a:avLst/>
                <a:gdLst>
                  <a:gd name="T0" fmla="*/ 67 w 595"/>
                  <a:gd name="T1" fmla="*/ 196 h 234"/>
                  <a:gd name="T2" fmla="*/ 110 w 595"/>
                  <a:gd name="T3" fmla="*/ 166 h 234"/>
                  <a:gd name="T4" fmla="*/ 151 w 595"/>
                  <a:gd name="T5" fmla="*/ 137 h 234"/>
                  <a:gd name="T6" fmla="*/ 194 w 595"/>
                  <a:gd name="T7" fmla="*/ 109 h 234"/>
                  <a:gd name="T8" fmla="*/ 237 w 595"/>
                  <a:gd name="T9" fmla="*/ 83 h 234"/>
                  <a:gd name="T10" fmla="*/ 280 w 595"/>
                  <a:gd name="T11" fmla="*/ 64 h 234"/>
                  <a:gd name="T12" fmla="*/ 315 w 595"/>
                  <a:gd name="T13" fmla="*/ 49 h 234"/>
                  <a:gd name="T14" fmla="*/ 349 w 595"/>
                  <a:gd name="T15" fmla="*/ 36 h 234"/>
                  <a:gd name="T16" fmla="*/ 385 w 595"/>
                  <a:gd name="T17" fmla="*/ 27 h 234"/>
                  <a:gd name="T18" fmla="*/ 421 w 595"/>
                  <a:gd name="T19" fmla="*/ 20 h 234"/>
                  <a:gd name="T20" fmla="*/ 457 w 595"/>
                  <a:gd name="T21" fmla="*/ 18 h 234"/>
                  <a:gd name="T22" fmla="*/ 507 w 595"/>
                  <a:gd name="T23" fmla="*/ 20 h 234"/>
                  <a:gd name="T24" fmla="*/ 553 w 595"/>
                  <a:gd name="T25" fmla="*/ 37 h 234"/>
                  <a:gd name="T26" fmla="*/ 575 w 595"/>
                  <a:gd name="T27" fmla="*/ 75 h 234"/>
                  <a:gd name="T28" fmla="*/ 551 w 595"/>
                  <a:gd name="T29" fmla="*/ 103 h 234"/>
                  <a:gd name="T30" fmla="*/ 516 w 595"/>
                  <a:gd name="T31" fmla="*/ 119 h 234"/>
                  <a:gd name="T32" fmla="*/ 470 w 595"/>
                  <a:gd name="T33" fmla="*/ 133 h 234"/>
                  <a:gd name="T34" fmla="*/ 408 w 595"/>
                  <a:gd name="T35" fmla="*/ 144 h 234"/>
                  <a:gd name="T36" fmla="*/ 346 w 595"/>
                  <a:gd name="T37" fmla="*/ 160 h 234"/>
                  <a:gd name="T38" fmla="*/ 304 w 595"/>
                  <a:gd name="T39" fmla="*/ 180 h 234"/>
                  <a:gd name="T40" fmla="*/ 270 w 595"/>
                  <a:gd name="T41" fmla="*/ 206 h 234"/>
                  <a:gd name="T42" fmla="*/ 292 w 595"/>
                  <a:gd name="T43" fmla="*/ 229 h 234"/>
                  <a:gd name="T44" fmla="*/ 310 w 595"/>
                  <a:gd name="T45" fmla="*/ 233 h 234"/>
                  <a:gd name="T46" fmla="*/ 325 w 595"/>
                  <a:gd name="T47" fmla="*/ 234 h 234"/>
                  <a:gd name="T48" fmla="*/ 339 w 595"/>
                  <a:gd name="T49" fmla="*/ 233 h 234"/>
                  <a:gd name="T50" fmla="*/ 345 w 595"/>
                  <a:gd name="T51" fmla="*/ 224 h 234"/>
                  <a:gd name="T52" fmla="*/ 335 w 595"/>
                  <a:gd name="T53" fmla="*/ 216 h 234"/>
                  <a:gd name="T54" fmla="*/ 325 w 595"/>
                  <a:gd name="T55" fmla="*/ 216 h 234"/>
                  <a:gd name="T56" fmla="*/ 308 w 595"/>
                  <a:gd name="T57" fmla="*/ 216 h 234"/>
                  <a:gd name="T58" fmla="*/ 298 w 595"/>
                  <a:gd name="T59" fmla="*/ 206 h 234"/>
                  <a:gd name="T60" fmla="*/ 328 w 595"/>
                  <a:gd name="T61" fmla="*/ 176 h 234"/>
                  <a:gd name="T62" fmla="*/ 377 w 595"/>
                  <a:gd name="T63" fmla="*/ 160 h 234"/>
                  <a:gd name="T64" fmla="*/ 436 w 595"/>
                  <a:gd name="T65" fmla="*/ 151 h 234"/>
                  <a:gd name="T66" fmla="*/ 497 w 595"/>
                  <a:gd name="T67" fmla="*/ 140 h 234"/>
                  <a:gd name="T68" fmla="*/ 554 w 595"/>
                  <a:gd name="T69" fmla="*/ 119 h 234"/>
                  <a:gd name="T70" fmla="*/ 590 w 595"/>
                  <a:gd name="T71" fmla="*/ 90 h 234"/>
                  <a:gd name="T72" fmla="*/ 593 w 595"/>
                  <a:gd name="T73" fmla="*/ 65 h 234"/>
                  <a:gd name="T74" fmla="*/ 590 w 595"/>
                  <a:gd name="T75" fmla="*/ 55 h 234"/>
                  <a:gd name="T76" fmla="*/ 548 w 595"/>
                  <a:gd name="T77" fmla="*/ 17 h 234"/>
                  <a:gd name="T78" fmla="*/ 493 w 595"/>
                  <a:gd name="T79" fmla="*/ 2 h 234"/>
                  <a:gd name="T80" fmla="*/ 433 w 595"/>
                  <a:gd name="T81" fmla="*/ 2 h 234"/>
                  <a:gd name="T82" fmla="*/ 370 w 595"/>
                  <a:gd name="T83" fmla="*/ 13 h 234"/>
                  <a:gd name="T84" fmla="*/ 309 w 595"/>
                  <a:gd name="T85" fmla="*/ 34 h 234"/>
                  <a:gd name="T86" fmla="*/ 254 w 595"/>
                  <a:gd name="T87" fmla="*/ 58 h 234"/>
                  <a:gd name="T88" fmla="*/ 204 w 595"/>
                  <a:gd name="T89" fmla="*/ 84 h 234"/>
                  <a:gd name="T90" fmla="*/ 157 w 595"/>
                  <a:gd name="T91" fmla="*/ 115 h 234"/>
                  <a:gd name="T92" fmla="*/ 111 w 595"/>
                  <a:gd name="T93" fmla="*/ 148 h 234"/>
                  <a:gd name="T94" fmla="*/ 65 w 595"/>
                  <a:gd name="T95" fmla="*/ 182 h 234"/>
                  <a:gd name="T96" fmla="*/ 25 w 595"/>
                  <a:gd name="T97" fmla="*/ 212 h 234"/>
                  <a:gd name="T98" fmla="*/ 0 w 595"/>
                  <a:gd name="T99" fmla="*/ 226 h 234"/>
                  <a:gd name="T100" fmla="*/ 12 w 595"/>
                  <a:gd name="T101" fmla="*/ 228 h 234"/>
                  <a:gd name="T102" fmla="*/ 28 w 595"/>
                  <a:gd name="T103" fmla="*/ 22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595" h="234">
                    <a:moveTo>
                      <a:pt x="38" y="214"/>
                    </a:moveTo>
                    <a:lnTo>
                      <a:pt x="53" y="205"/>
                    </a:lnTo>
                    <a:lnTo>
                      <a:pt x="67" y="196"/>
                    </a:lnTo>
                    <a:lnTo>
                      <a:pt x="81" y="186"/>
                    </a:lnTo>
                    <a:lnTo>
                      <a:pt x="96" y="176"/>
                    </a:lnTo>
                    <a:lnTo>
                      <a:pt x="110" y="166"/>
                    </a:lnTo>
                    <a:lnTo>
                      <a:pt x="123" y="157"/>
                    </a:lnTo>
                    <a:lnTo>
                      <a:pt x="137" y="147"/>
                    </a:lnTo>
                    <a:lnTo>
                      <a:pt x="151" y="137"/>
                    </a:lnTo>
                    <a:lnTo>
                      <a:pt x="165" y="127"/>
                    </a:lnTo>
                    <a:lnTo>
                      <a:pt x="180" y="118"/>
                    </a:lnTo>
                    <a:lnTo>
                      <a:pt x="194" y="109"/>
                    </a:lnTo>
                    <a:lnTo>
                      <a:pt x="209" y="101"/>
                    </a:lnTo>
                    <a:lnTo>
                      <a:pt x="222" y="91"/>
                    </a:lnTo>
                    <a:lnTo>
                      <a:pt x="237" y="83"/>
                    </a:lnTo>
                    <a:lnTo>
                      <a:pt x="252" y="75"/>
                    </a:lnTo>
                    <a:lnTo>
                      <a:pt x="269" y="68"/>
                    </a:lnTo>
                    <a:lnTo>
                      <a:pt x="280" y="64"/>
                    </a:lnTo>
                    <a:lnTo>
                      <a:pt x="292" y="58"/>
                    </a:lnTo>
                    <a:lnTo>
                      <a:pt x="303" y="53"/>
                    </a:lnTo>
                    <a:lnTo>
                      <a:pt x="315" y="49"/>
                    </a:lnTo>
                    <a:lnTo>
                      <a:pt x="326" y="44"/>
                    </a:lnTo>
                    <a:lnTo>
                      <a:pt x="338" y="41"/>
                    </a:lnTo>
                    <a:lnTo>
                      <a:pt x="349" y="36"/>
                    </a:lnTo>
                    <a:lnTo>
                      <a:pt x="362" y="33"/>
                    </a:lnTo>
                    <a:lnTo>
                      <a:pt x="373" y="30"/>
                    </a:lnTo>
                    <a:lnTo>
                      <a:pt x="385" y="27"/>
                    </a:lnTo>
                    <a:lnTo>
                      <a:pt x="396" y="25"/>
                    </a:lnTo>
                    <a:lnTo>
                      <a:pt x="409" y="22"/>
                    </a:lnTo>
                    <a:lnTo>
                      <a:pt x="421" y="20"/>
                    </a:lnTo>
                    <a:lnTo>
                      <a:pt x="433" y="19"/>
                    </a:lnTo>
                    <a:lnTo>
                      <a:pt x="445" y="18"/>
                    </a:lnTo>
                    <a:lnTo>
                      <a:pt x="457" y="18"/>
                    </a:lnTo>
                    <a:lnTo>
                      <a:pt x="474" y="18"/>
                    </a:lnTo>
                    <a:lnTo>
                      <a:pt x="490" y="18"/>
                    </a:lnTo>
                    <a:lnTo>
                      <a:pt x="507" y="20"/>
                    </a:lnTo>
                    <a:lnTo>
                      <a:pt x="523" y="23"/>
                    </a:lnTo>
                    <a:lnTo>
                      <a:pt x="539" y="29"/>
                    </a:lnTo>
                    <a:lnTo>
                      <a:pt x="553" y="37"/>
                    </a:lnTo>
                    <a:lnTo>
                      <a:pt x="566" y="49"/>
                    </a:lnTo>
                    <a:lnTo>
                      <a:pt x="576" y="63"/>
                    </a:lnTo>
                    <a:lnTo>
                      <a:pt x="575" y="75"/>
                    </a:lnTo>
                    <a:lnTo>
                      <a:pt x="568" y="87"/>
                    </a:lnTo>
                    <a:lnTo>
                      <a:pt x="560" y="96"/>
                    </a:lnTo>
                    <a:lnTo>
                      <a:pt x="551" y="103"/>
                    </a:lnTo>
                    <a:lnTo>
                      <a:pt x="540" y="110"/>
                    </a:lnTo>
                    <a:lnTo>
                      <a:pt x="528" y="114"/>
                    </a:lnTo>
                    <a:lnTo>
                      <a:pt x="516" y="119"/>
                    </a:lnTo>
                    <a:lnTo>
                      <a:pt x="504" y="124"/>
                    </a:lnTo>
                    <a:lnTo>
                      <a:pt x="491" y="127"/>
                    </a:lnTo>
                    <a:lnTo>
                      <a:pt x="470" y="133"/>
                    </a:lnTo>
                    <a:lnTo>
                      <a:pt x="449" y="137"/>
                    </a:lnTo>
                    <a:lnTo>
                      <a:pt x="429" y="141"/>
                    </a:lnTo>
                    <a:lnTo>
                      <a:pt x="408" y="144"/>
                    </a:lnTo>
                    <a:lnTo>
                      <a:pt x="387" y="149"/>
                    </a:lnTo>
                    <a:lnTo>
                      <a:pt x="366" y="153"/>
                    </a:lnTo>
                    <a:lnTo>
                      <a:pt x="346" y="160"/>
                    </a:lnTo>
                    <a:lnTo>
                      <a:pt x="326" y="168"/>
                    </a:lnTo>
                    <a:lnTo>
                      <a:pt x="317" y="173"/>
                    </a:lnTo>
                    <a:lnTo>
                      <a:pt x="304" y="180"/>
                    </a:lnTo>
                    <a:lnTo>
                      <a:pt x="290" y="188"/>
                    </a:lnTo>
                    <a:lnTo>
                      <a:pt x="278" y="197"/>
                    </a:lnTo>
                    <a:lnTo>
                      <a:pt x="270" y="206"/>
                    </a:lnTo>
                    <a:lnTo>
                      <a:pt x="267" y="216"/>
                    </a:lnTo>
                    <a:lnTo>
                      <a:pt x="274" y="224"/>
                    </a:lnTo>
                    <a:lnTo>
                      <a:pt x="292" y="229"/>
                    </a:lnTo>
                    <a:lnTo>
                      <a:pt x="298" y="231"/>
                    </a:lnTo>
                    <a:lnTo>
                      <a:pt x="305" y="232"/>
                    </a:lnTo>
                    <a:lnTo>
                      <a:pt x="310" y="233"/>
                    </a:lnTo>
                    <a:lnTo>
                      <a:pt x="316" y="233"/>
                    </a:lnTo>
                    <a:lnTo>
                      <a:pt x="320" y="234"/>
                    </a:lnTo>
                    <a:lnTo>
                      <a:pt x="325" y="234"/>
                    </a:lnTo>
                    <a:lnTo>
                      <a:pt x="330" y="234"/>
                    </a:lnTo>
                    <a:lnTo>
                      <a:pt x="334" y="234"/>
                    </a:lnTo>
                    <a:lnTo>
                      <a:pt x="339" y="233"/>
                    </a:lnTo>
                    <a:lnTo>
                      <a:pt x="341" y="231"/>
                    </a:lnTo>
                    <a:lnTo>
                      <a:pt x="343" y="228"/>
                    </a:lnTo>
                    <a:lnTo>
                      <a:pt x="345" y="224"/>
                    </a:lnTo>
                    <a:lnTo>
                      <a:pt x="343" y="220"/>
                    </a:lnTo>
                    <a:lnTo>
                      <a:pt x="340" y="218"/>
                    </a:lnTo>
                    <a:lnTo>
                      <a:pt x="335" y="216"/>
                    </a:lnTo>
                    <a:lnTo>
                      <a:pt x="334" y="216"/>
                    </a:lnTo>
                    <a:lnTo>
                      <a:pt x="330" y="216"/>
                    </a:lnTo>
                    <a:lnTo>
                      <a:pt x="325" y="216"/>
                    </a:lnTo>
                    <a:lnTo>
                      <a:pt x="319" y="216"/>
                    </a:lnTo>
                    <a:lnTo>
                      <a:pt x="313" y="216"/>
                    </a:lnTo>
                    <a:lnTo>
                      <a:pt x="308" y="216"/>
                    </a:lnTo>
                    <a:lnTo>
                      <a:pt x="303" y="214"/>
                    </a:lnTo>
                    <a:lnTo>
                      <a:pt x="300" y="211"/>
                    </a:lnTo>
                    <a:lnTo>
                      <a:pt x="298" y="206"/>
                    </a:lnTo>
                    <a:lnTo>
                      <a:pt x="307" y="194"/>
                    </a:lnTo>
                    <a:lnTo>
                      <a:pt x="317" y="185"/>
                    </a:lnTo>
                    <a:lnTo>
                      <a:pt x="328" y="176"/>
                    </a:lnTo>
                    <a:lnTo>
                      <a:pt x="343" y="170"/>
                    </a:lnTo>
                    <a:lnTo>
                      <a:pt x="360" y="164"/>
                    </a:lnTo>
                    <a:lnTo>
                      <a:pt x="377" y="160"/>
                    </a:lnTo>
                    <a:lnTo>
                      <a:pt x="395" y="157"/>
                    </a:lnTo>
                    <a:lnTo>
                      <a:pt x="415" y="153"/>
                    </a:lnTo>
                    <a:lnTo>
                      <a:pt x="436" y="151"/>
                    </a:lnTo>
                    <a:lnTo>
                      <a:pt x="456" y="148"/>
                    </a:lnTo>
                    <a:lnTo>
                      <a:pt x="476" y="144"/>
                    </a:lnTo>
                    <a:lnTo>
                      <a:pt x="497" y="140"/>
                    </a:lnTo>
                    <a:lnTo>
                      <a:pt x="516" y="134"/>
                    </a:lnTo>
                    <a:lnTo>
                      <a:pt x="536" y="127"/>
                    </a:lnTo>
                    <a:lnTo>
                      <a:pt x="554" y="119"/>
                    </a:lnTo>
                    <a:lnTo>
                      <a:pt x="572" y="109"/>
                    </a:lnTo>
                    <a:lnTo>
                      <a:pt x="583" y="99"/>
                    </a:lnTo>
                    <a:lnTo>
                      <a:pt x="590" y="90"/>
                    </a:lnTo>
                    <a:lnTo>
                      <a:pt x="593" y="81"/>
                    </a:lnTo>
                    <a:lnTo>
                      <a:pt x="595" y="73"/>
                    </a:lnTo>
                    <a:lnTo>
                      <a:pt x="593" y="65"/>
                    </a:lnTo>
                    <a:lnTo>
                      <a:pt x="592" y="59"/>
                    </a:lnTo>
                    <a:lnTo>
                      <a:pt x="591" y="56"/>
                    </a:lnTo>
                    <a:lnTo>
                      <a:pt x="590" y="55"/>
                    </a:lnTo>
                    <a:lnTo>
                      <a:pt x="578" y="38"/>
                    </a:lnTo>
                    <a:lnTo>
                      <a:pt x="565" y="26"/>
                    </a:lnTo>
                    <a:lnTo>
                      <a:pt x="548" y="17"/>
                    </a:lnTo>
                    <a:lnTo>
                      <a:pt x="531" y="10"/>
                    </a:lnTo>
                    <a:lnTo>
                      <a:pt x="512" y="4"/>
                    </a:lnTo>
                    <a:lnTo>
                      <a:pt x="493" y="2"/>
                    </a:lnTo>
                    <a:lnTo>
                      <a:pt x="474" y="0"/>
                    </a:lnTo>
                    <a:lnTo>
                      <a:pt x="455" y="0"/>
                    </a:lnTo>
                    <a:lnTo>
                      <a:pt x="433" y="2"/>
                    </a:lnTo>
                    <a:lnTo>
                      <a:pt x="413" y="5"/>
                    </a:lnTo>
                    <a:lnTo>
                      <a:pt x="392" y="8"/>
                    </a:lnTo>
                    <a:lnTo>
                      <a:pt x="370" y="13"/>
                    </a:lnTo>
                    <a:lnTo>
                      <a:pt x="349" y="19"/>
                    </a:lnTo>
                    <a:lnTo>
                      <a:pt x="328" y="26"/>
                    </a:lnTo>
                    <a:lnTo>
                      <a:pt x="309" y="34"/>
                    </a:lnTo>
                    <a:lnTo>
                      <a:pt x="288" y="42"/>
                    </a:lnTo>
                    <a:lnTo>
                      <a:pt x="271" y="50"/>
                    </a:lnTo>
                    <a:lnTo>
                      <a:pt x="254" y="58"/>
                    </a:lnTo>
                    <a:lnTo>
                      <a:pt x="236" y="66"/>
                    </a:lnTo>
                    <a:lnTo>
                      <a:pt x="220" y="75"/>
                    </a:lnTo>
                    <a:lnTo>
                      <a:pt x="204" y="84"/>
                    </a:lnTo>
                    <a:lnTo>
                      <a:pt x="188" y="95"/>
                    </a:lnTo>
                    <a:lnTo>
                      <a:pt x="173" y="105"/>
                    </a:lnTo>
                    <a:lnTo>
                      <a:pt x="157" y="115"/>
                    </a:lnTo>
                    <a:lnTo>
                      <a:pt x="142" y="126"/>
                    </a:lnTo>
                    <a:lnTo>
                      <a:pt x="127" y="136"/>
                    </a:lnTo>
                    <a:lnTo>
                      <a:pt x="111" y="148"/>
                    </a:lnTo>
                    <a:lnTo>
                      <a:pt x="96" y="159"/>
                    </a:lnTo>
                    <a:lnTo>
                      <a:pt x="81" y="171"/>
                    </a:lnTo>
                    <a:lnTo>
                      <a:pt x="65" y="182"/>
                    </a:lnTo>
                    <a:lnTo>
                      <a:pt x="50" y="195"/>
                    </a:lnTo>
                    <a:lnTo>
                      <a:pt x="33" y="206"/>
                    </a:lnTo>
                    <a:lnTo>
                      <a:pt x="25" y="212"/>
                    </a:lnTo>
                    <a:lnTo>
                      <a:pt x="17" y="217"/>
                    </a:lnTo>
                    <a:lnTo>
                      <a:pt x="9" y="221"/>
                    </a:lnTo>
                    <a:lnTo>
                      <a:pt x="0" y="226"/>
                    </a:lnTo>
                    <a:lnTo>
                      <a:pt x="2" y="228"/>
                    </a:lnTo>
                    <a:lnTo>
                      <a:pt x="6" y="228"/>
                    </a:lnTo>
                    <a:lnTo>
                      <a:pt x="12" y="228"/>
                    </a:lnTo>
                    <a:lnTo>
                      <a:pt x="16" y="226"/>
                    </a:lnTo>
                    <a:lnTo>
                      <a:pt x="22" y="224"/>
                    </a:lnTo>
                    <a:lnTo>
                      <a:pt x="28" y="220"/>
                    </a:lnTo>
                    <a:lnTo>
                      <a:pt x="33" y="218"/>
                    </a:lnTo>
                    <a:lnTo>
                      <a:pt x="38" y="2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75" name="Freeform 7">
                <a:extLst>
                  <a:ext uri="{FF2B5EF4-FFF2-40B4-BE49-F238E27FC236}">
                    <a16:creationId xmlns:a16="http://schemas.microsoft.com/office/drawing/2014/main" id="{F5C92EC0-082A-0D43-5F8E-D3AA267029AC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287" y="3174"/>
                <a:ext cx="100" cy="38"/>
              </a:xfrm>
              <a:custGeom>
                <a:avLst/>
                <a:gdLst>
                  <a:gd name="T0" fmla="*/ 9 w 188"/>
                  <a:gd name="T1" fmla="*/ 55 h 55"/>
                  <a:gd name="T2" fmla="*/ 32 w 188"/>
                  <a:gd name="T3" fmla="*/ 49 h 55"/>
                  <a:gd name="T4" fmla="*/ 57 w 188"/>
                  <a:gd name="T5" fmla="*/ 43 h 55"/>
                  <a:gd name="T6" fmla="*/ 83 w 188"/>
                  <a:gd name="T7" fmla="*/ 38 h 55"/>
                  <a:gd name="T8" fmla="*/ 109 w 188"/>
                  <a:gd name="T9" fmla="*/ 31 h 55"/>
                  <a:gd name="T10" fmla="*/ 133 w 188"/>
                  <a:gd name="T11" fmla="*/ 25 h 55"/>
                  <a:gd name="T12" fmla="*/ 155 w 188"/>
                  <a:gd name="T13" fmla="*/ 19 h 55"/>
                  <a:gd name="T14" fmla="*/ 173 w 188"/>
                  <a:gd name="T15" fmla="*/ 13 h 55"/>
                  <a:gd name="T16" fmla="*/ 187 w 188"/>
                  <a:gd name="T17" fmla="*/ 8 h 55"/>
                  <a:gd name="T18" fmla="*/ 188 w 188"/>
                  <a:gd name="T19" fmla="*/ 5 h 55"/>
                  <a:gd name="T20" fmla="*/ 186 w 188"/>
                  <a:gd name="T21" fmla="*/ 3 h 55"/>
                  <a:gd name="T22" fmla="*/ 183 w 188"/>
                  <a:gd name="T23" fmla="*/ 1 h 55"/>
                  <a:gd name="T24" fmla="*/ 178 w 188"/>
                  <a:gd name="T25" fmla="*/ 0 h 55"/>
                  <a:gd name="T26" fmla="*/ 158 w 188"/>
                  <a:gd name="T27" fmla="*/ 1 h 55"/>
                  <a:gd name="T28" fmla="*/ 138 w 188"/>
                  <a:gd name="T29" fmla="*/ 4 h 55"/>
                  <a:gd name="T30" fmla="*/ 118 w 188"/>
                  <a:gd name="T31" fmla="*/ 8 h 55"/>
                  <a:gd name="T32" fmla="*/ 98 w 188"/>
                  <a:gd name="T33" fmla="*/ 13 h 55"/>
                  <a:gd name="T34" fmla="*/ 79 w 188"/>
                  <a:gd name="T35" fmla="*/ 19 h 55"/>
                  <a:gd name="T36" fmla="*/ 59 w 188"/>
                  <a:gd name="T37" fmla="*/ 25 h 55"/>
                  <a:gd name="T38" fmla="*/ 40 w 188"/>
                  <a:gd name="T39" fmla="*/ 32 h 55"/>
                  <a:gd name="T40" fmla="*/ 20 w 188"/>
                  <a:gd name="T41" fmla="*/ 39 h 55"/>
                  <a:gd name="T42" fmla="*/ 14 w 188"/>
                  <a:gd name="T43" fmla="*/ 42 h 55"/>
                  <a:gd name="T44" fmla="*/ 7 w 188"/>
                  <a:gd name="T45" fmla="*/ 48 h 55"/>
                  <a:gd name="T46" fmla="*/ 3 w 188"/>
                  <a:gd name="T47" fmla="*/ 51 h 55"/>
                  <a:gd name="T48" fmla="*/ 0 w 188"/>
                  <a:gd name="T49" fmla="*/ 54 h 55"/>
                  <a:gd name="T50" fmla="*/ 2 w 188"/>
                  <a:gd name="T51" fmla="*/ 54 h 55"/>
                  <a:gd name="T52" fmla="*/ 4 w 188"/>
                  <a:gd name="T53" fmla="*/ 55 h 55"/>
                  <a:gd name="T54" fmla="*/ 6 w 188"/>
                  <a:gd name="T55" fmla="*/ 55 h 55"/>
                  <a:gd name="T56" fmla="*/ 9 w 188"/>
                  <a:gd name="T57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88" h="55">
                    <a:moveTo>
                      <a:pt x="9" y="55"/>
                    </a:moveTo>
                    <a:lnTo>
                      <a:pt x="32" y="49"/>
                    </a:lnTo>
                    <a:lnTo>
                      <a:pt x="57" y="43"/>
                    </a:lnTo>
                    <a:lnTo>
                      <a:pt x="83" y="38"/>
                    </a:lnTo>
                    <a:lnTo>
                      <a:pt x="109" y="31"/>
                    </a:lnTo>
                    <a:lnTo>
                      <a:pt x="133" y="25"/>
                    </a:lnTo>
                    <a:lnTo>
                      <a:pt x="155" y="19"/>
                    </a:lnTo>
                    <a:lnTo>
                      <a:pt x="173" y="13"/>
                    </a:lnTo>
                    <a:lnTo>
                      <a:pt x="187" y="8"/>
                    </a:lnTo>
                    <a:lnTo>
                      <a:pt x="188" y="5"/>
                    </a:lnTo>
                    <a:lnTo>
                      <a:pt x="186" y="3"/>
                    </a:lnTo>
                    <a:lnTo>
                      <a:pt x="183" y="1"/>
                    </a:lnTo>
                    <a:lnTo>
                      <a:pt x="178" y="0"/>
                    </a:lnTo>
                    <a:lnTo>
                      <a:pt x="158" y="1"/>
                    </a:lnTo>
                    <a:lnTo>
                      <a:pt x="138" y="4"/>
                    </a:lnTo>
                    <a:lnTo>
                      <a:pt x="118" y="8"/>
                    </a:lnTo>
                    <a:lnTo>
                      <a:pt x="98" y="13"/>
                    </a:lnTo>
                    <a:lnTo>
                      <a:pt x="79" y="19"/>
                    </a:lnTo>
                    <a:lnTo>
                      <a:pt x="59" y="25"/>
                    </a:lnTo>
                    <a:lnTo>
                      <a:pt x="40" y="32"/>
                    </a:lnTo>
                    <a:lnTo>
                      <a:pt x="20" y="39"/>
                    </a:lnTo>
                    <a:lnTo>
                      <a:pt x="14" y="42"/>
                    </a:lnTo>
                    <a:lnTo>
                      <a:pt x="7" y="48"/>
                    </a:lnTo>
                    <a:lnTo>
                      <a:pt x="3" y="51"/>
                    </a:lnTo>
                    <a:lnTo>
                      <a:pt x="0" y="54"/>
                    </a:lnTo>
                    <a:lnTo>
                      <a:pt x="2" y="54"/>
                    </a:lnTo>
                    <a:lnTo>
                      <a:pt x="4" y="55"/>
                    </a:lnTo>
                    <a:lnTo>
                      <a:pt x="6" y="55"/>
                    </a:lnTo>
                    <a:lnTo>
                      <a:pt x="9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76" name="Freeform 8">
                <a:extLst>
                  <a:ext uri="{FF2B5EF4-FFF2-40B4-BE49-F238E27FC236}">
                    <a16:creationId xmlns:a16="http://schemas.microsoft.com/office/drawing/2014/main" id="{1105B0DC-D887-0C6F-C551-5000B1251250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204" y="3146"/>
                <a:ext cx="56" cy="178"/>
              </a:xfrm>
              <a:custGeom>
                <a:avLst/>
                <a:gdLst>
                  <a:gd name="T0" fmla="*/ 48 w 106"/>
                  <a:gd name="T1" fmla="*/ 109 h 252"/>
                  <a:gd name="T2" fmla="*/ 54 w 106"/>
                  <a:gd name="T3" fmla="*/ 127 h 252"/>
                  <a:gd name="T4" fmla="*/ 58 w 106"/>
                  <a:gd name="T5" fmla="*/ 144 h 252"/>
                  <a:gd name="T6" fmla="*/ 62 w 106"/>
                  <a:gd name="T7" fmla="*/ 161 h 252"/>
                  <a:gd name="T8" fmla="*/ 65 w 106"/>
                  <a:gd name="T9" fmla="*/ 178 h 252"/>
                  <a:gd name="T10" fmla="*/ 70 w 106"/>
                  <a:gd name="T11" fmla="*/ 196 h 252"/>
                  <a:gd name="T12" fmla="*/ 75 w 106"/>
                  <a:gd name="T13" fmla="*/ 213 h 252"/>
                  <a:gd name="T14" fmla="*/ 80 w 106"/>
                  <a:gd name="T15" fmla="*/ 230 h 252"/>
                  <a:gd name="T16" fmla="*/ 87 w 106"/>
                  <a:gd name="T17" fmla="*/ 246 h 252"/>
                  <a:gd name="T18" fmla="*/ 89 w 106"/>
                  <a:gd name="T19" fmla="*/ 250 h 252"/>
                  <a:gd name="T20" fmla="*/ 92 w 106"/>
                  <a:gd name="T21" fmla="*/ 251 h 252"/>
                  <a:gd name="T22" fmla="*/ 95 w 106"/>
                  <a:gd name="T23" fmla="*/ 252 h 252"/>
                  <a:gd name="T24" fmla="*/ 100 w 106"/>
                  <a:gd name="T25" fmla="*/ 252 h 252"/>
                  <a:gd name="T26" fmla="*/ 103 w 106"/>
                  <a:gd name="T27" fmla="*/ 250 h 252"/>
                  <a:gd name="T28" fmla="*/ 104 w 106"/>
                  <a:gd name="T29" fmla="*/ 246 h 252"/>
                  <a:gd name="T30" fmla="*/ 106 w 106"/>
                  <a:gd name="T31" fmla="*/ 243 h 252"/>
                  <a:gd name="T32" fmla="*/ 104 w 106"/>
                  <a:gd name="T33" fmla="*/ 239 h 252"/>
                  <a:gd name="T34" fmla="*/ 99 w 106"/>
                  <a:gd name="T35" fmla="*/ 222 h 252"/>
                  <a:gd name="T36" fmla="*/ 94 w 106"/>
                  <a:gd name="T37" fmla="*/ 205 h 252"/>
                  <a:gd name="T38" fmla="*/ 89 w 106"/>
                  <a:gd name="T39" fmla="*/ 188 h 252"/>
                  <a:gd name="T40" fmla="*/ 86 w 106"/>
                  <a:gd name="T41" fmla="*/ 170 h 252"/>
                  <a:gd name="T42" fmla="*/ 81 w 106"/>
                  <a:gd name="T43" fmla="*/ 153 h 252"/>
                  <a:gd name="T44" fmla="*/ 77 w 106"/>
                  <a:gd name="T45" fmla="*/ 136 h 252"/>
                  <a:gd name="T46" fmla="*/ 71 w 106"/>
                  <a:gd name="T47" fmla="*/ 119 h 252"/>
                  <a:gd name="T48" fmla="*/ 65 w 106"/>
                  <a:gd name="T49" fmla="*/ 101 h 252"/>
                  <a:gd name="T50" fmla="*/ 60 w 106"/>
                  <a:gd name="T51" fmla="*/ 86 h 252"/>
                  <a:gd name="T52" fmla="*/ 53 w 106"/>
                  <a:gd name="T53" fmla="*/ 71 h 252"/>
                  <a:gd name="T54" fmla="*/ 45 w 106"/>
                  <a:gd name="T55" fmla="*/ 55 h 252"/>
                  <a:gd name="T56" fmla="*/ 35 w 106"/>
                  <a:gd name="T57" fmla="*/ 40 h 252"/>
                  <a:gd name="T58" fmla="*/ 27 w 106"/>
                  <a:gd name="T59" fmla="*/ 25 h 252"/>
                  <a:gd name="T60" fmla="*/ 18 w 106"/>
                  <a:gd name="T61" fmla="*/ 14 h 252"/>
                  <a:gd name="T62" fmla="*/ 10 w 106"/>
                  <a:gd name="T63" fmla="*/ 5 h 252"/>
                  <a:gd name="T64" fmla="*/ 3 w 106"/>
                  <a:gd name="T65" fmla="*/ 0 h 252"/>
                  <a:gd name="T66" fmla="*/ 0 w 106"/>
                  <a:gd name="T67" fmla="*/ 5 h 252"/>
                  <a:gd name="T68" fmla="*/ 2 w 106"/>
                  <a:gd name="T69" fmla="*/ 14 h 252"/>
                  <a:gd name="T70" fmla="*/ 7 w 106"/>
                  <a:gd name="T71" fmla="*/ 27 h 252"/>
                  <a:gd name="T72" fmla="*/ 15 w 106"/>
                  <a:gd name="T73" fmla="*/ 43 h 252"/>
                  <a:gd name="T74" fmla="*/ 24 w 106"/>
                  <a:gd name="T75" fmla="*/ 59 h 252"/>
                  <a:gd name="T76" fmla="*/ 33 w 106"/>
                  <a:gd name="T77" fmla="*/ 77 h 252"/>
                  <a:gd name="T78" fmla="*/ 42 w 106"/>
                  <a:gd name="T79" fmla="*/ 94 h 252"/>
                  <a:gd name="T80" fmla="*/ 48 w 106"/>
                  <a:gd name="T81" fmla="*/ 109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6" h="252">
                    <a:moveTo>
                      <a:pt x="48" y="109"/>
                    </a:moveTo>
                    <a:lnTo>
                      <a:pt x="54" y="127"/>
                    </a:lnTo>
                    <a:lnTo>
                      <a:pt x="58" y="144"/>
                    </a:lnTo>
                    <a:lnTo>
                      <a:pt x="62" y="161"/>
                    </a:lnTo>
                    <a:lnTo>
                      <a:pt x="65" y="178"/>
                    </a:lnTo>
                    <a:lnTo>
                      <a:pt x="70" y="196"/>
                    </a:lnTo>
                    <a:lnTo>
                      <a:pt x="75" y="213"/>
                    </a:lnTo>
                    <a:lnTo>
                      <a:pt x="80" y="230"/>
                    </a:lnTo>
                    <a:lnTo>
                      <a:pt x="87" y="246"/>
                    </a:lnTo>
                    <a:lnTo>
                      <a:pt x="89" y="250"/>
                    </a:lnTo>
                    <a:lnTo>
                      <a:pt x="92" y="251"/>
                    </a:lnTo>
                    <a:lnTo>
                      <a:pt x="95" y="252"/>
                    </a:lnTo>
                    <a:lnTo>
                      <a:pt x="100" y="252"/>
                    </a:lnTo>
                    <a:lnTo>
                      <a:pt x="103" y="250"/>
                    </a:lnTo>
                    <a:lnTo>
                      <a:pt x="104" y="246"/>
                    </a:lnTo>
                    <a:lnTo>
                      <a:pt x="106" y="243"/>
                    </a:lnTo>
                    <a:lnTo>
                      <a:pt x="104" y="239"/>
                    </a:lnTo>
                    <a:lnTo>
                      <a:pt x="99" y="222"/>
                    </a:lnTo>
                    <a:lnTo>
                      <a:pt x="94" y="205"/>
                    </a:lnTo>
                    <a:lnTo>
                      <a:pt x="89" y="188"/>
                    </a:lnTo>
                    <a:lnTo>
                      <a:pt x="86" y="170"/>
                    </a:lnTo>
                    <a:lnTo>
                      <a:pt x="81" y="153"/>
                    </a:lnTo>
                    <a:lnTo>
                      <a:pt x="77" y="136"/>
                    </a:lnTo>
                    <a:lnTo>
                      <a:pt x="71" y="119"/>
                    </a:lnTo>
                    <a:lnTo>
                      <a:pt x="65" y="101"/>
                    </a:lnTo>
                    <a:lnTo>
                      <a:pt x="60" y="86"/>
                    </a:lnTo>
                    <a:lnTo>
                      <a:pt x="53" y="71"/>
                    </a:lnTo>
                    <a:lnTo>
                      <a:pt x="45" y="55"/>
                    </a:lnTo>
                    <a:lnTo>
                      <a:pt x="35" y="40"/>
                    </a:lnTo>
                    <a:lnTo>
                      <a:pt x="27" y="25"/>
                    </a:lnTo>
                    <a:lnTo>
                      <a:pt x="18" y="14"/>
                    </a:lnTo>
                    <a:lnTo>
                      <a:pt x="10" y="5"/>
                    </a:lnTo>
                    <a:lnTo>
                      <a:pt x="3" y="0"/>
                    </a:lnTo>
                    <a:lnTo>
                      <a:pt x="0" y="5"/>
                    </a:lnTo>
                    <a:lnTo>
                      <a:pt x="2" y="14"/>
                    </a:lnTo>
                    <a:lnTo>
                      <a:pt x="7" y="27"/>
                    </a:lnTo>
                    <a:lnTo>
                      <a:pt x="15" y="43"/>
                    </a:lnTo>
                    <a:lnTo>
                      <a:pt x="24" y="59"/>
                    </a:lnTo>
                    <a:lnTo>
                      <a:pt x="33" y="77"/>
                    </a:lnTo>
                    <a:lnTo>
                      <a:pt x="42" y="94"/>
                    </a:lnTo>
                    <a:lnTo>
                      <a:pt x="48" y="10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77" name="Freeform 9">
                <a:extLst>
                  <a:ext uri="{FF2B5EF4-FFF2-40B4-BE49-F238E27FC236}">
                    <a16:creationId xmlns:a16="http://schemas.microsoft.com/office/drawing/2014/main" id="{9F119709-8AD3-A058-F9D6-EE522731CD6C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290" y="3216"/>
                <a:ext cx="60" cy="148"/>
              </a:xfrm>
              <a:custGeom>
                <a:avLst/>
                <a:gdLst>
                  <a:gd name="T0" fmla="*/ 11 w 110"/>
                  <a:gd name="T1" fmla="*/ 39 h 208"/>
                  <a:gd name="T2" fmla="*/ 21 w 110"/>
                  <a:gd name="T3" fmla="*/ 60 h 208"/>
                  <a:gd name="T4" fmla="*/ 32 w 110"/>
                  <a:gd name="T5" fmla="*/ 79 h 208"/>
                  <a:gd name="T6" fmla="*/ 43 w 110"/>
                  <a:gd name="T7" fmla="*/ 100 h 208"/>
                  <a:gd name="T8" fmla="*/ 54 w 110"/>
                  <a:gd name="T9" fmla="*/ 119 h 208"/>
                  <a:gd name="T10" fmla="*/ 64 w 110"/>
                  <a:gd name="T11" fmla="*/ 140 h 208"/>
                  <a:gd name="T12" fmla="*/ 74 w 110"/>
                  <a:gd name="T13" fmla="*/ 160 h 208"/>
                  <a:gd name="T14" fmla="*/ 84 w 110"/>
                  <a:gd name="T15" fmla="*/ 182 h 208"/>
                  <a:gd name="T16" fmla="*/ 92 w 110"/>
                  <a:gd name="T17" fmla="*/ 202 h 208"/>
                  <a:gd name="T18" fmla="*/ 94 w 110"/>
                  <a:gd name="T19" fmla="*/ 206 h 208"/>
                  <a:gd name="T20" fmla="*/ 96 w 110"/>
                  <a:gd name="T21" fmla="*/ 207 h 208"/>
                  <a:gd name="T22" fmla="*/ 100 w 110"/>
                  <a:gd name="T23" fmla="*/ 208 h 208"/>
                  <a:gd name="T24" fmla="*/ 104 w 110"/>
                  <a:gd name="T25" fmla="*/ 208 h 208"/>
                  <a:gd name="T26" fmla="*/ 108 w 110"/>
                  <a:gd name="T27" fmla="*/ 206 h 208"/>
                  <a:gd name="T28" fmla="*/ 109 w 110"/>
                  <a:gd name="T29" fmla="*/ 202 h 208"/>
                  <a:gd name="T30" fmla="*/ 110 w 110"/>
                  <a:gd name="T31" fmla="*/ 199 h 208"/>
                  <a:gd name="T32" fmla="*/ 109 w 110"/>
                  <a:gd name="T33" fmla="*/ 195 h 208"/>
                  <a:gd name="T34" fmla="*/ 100 w 110"/>
                  <a:gd name="T35" fmla="*/ 167 h 208"/>
                  <a:gd name="T36" fmla="*/ 86 w 110"/>
                  <a:gd name="T37" fmla="*/ 136 h 208"/>
                  <a:gd name="T38" fmla="*/ 70 w 110"/>
                  <a:gd name="T39" fmla="*/ 103 h 208"/>
                  <a:gd name="T40" fmla="*/ 53 w 110"/>
                  <a:gd name="T41" fmla="*/ 73 h 208"/>
                  <a:gd name="T42" fmla="*/ 36 w 110"/>
                  <a:gd name="T43" fmla="*/ 46 h 208"/>
                  <a:gd name="T44" fmla="*/ 21 w 110"/>
                  <a:gd name="T45" fmla="*/ 24 h 208"/>
                  <a:gd name="T46" fmla="*/ 10 w 110"/>
                  <a:gd name="T47" fmla="*/ 8 h 208"/>
                  <a:gd name="T48" fmla="*/ 3 w 110"/>
                  <a:gd name="T49" fmla="*/ 0 h 208"/>
                  <a:gd name="T50" fmla="*/ 0 w 110"/>
                  <a:gd name="T51" fmla="*/ 3 h 208"/>
                  <a:gd name="T52" fmla="*/ 1 w 110"/>
                  <a:gd name="T53" fmla="*/ 14 h 208"/>
                  <a:gd name="T54" fmla="*/ 7 w 110"/>
                  <a:gd name="T55" fmla="*/ 27 h 208"/>
                  <a:gd name="T56" fmla="*/ 11 w 110"/>
                  <a:gd name="T57" fmla="*/ 39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10" h="208">
                    <a:moveTo>
                      <a:pt x="11" y="39"/>
                    </a:moveTo>
                    <a:lnTo>
                      <a:pt x="21" y="60"/>
                    </a:lnTo>
                    <a:lnTo>
                      <a:pt x="32" y="79"/>
                    </a:lnTo>
                    <a:lnTo>
                      <a:pt x="43" y="100"/>
                    </a:lnTo>
                    <a:lnTo>
                      <a:pt x="54" y="119"/>
                    </a:lnTo>
                    <a:lnTo>
                      <a:pt x="64" y="140"/>
                    </a:lnTo>
                    <a:lnTo>
                      <a:pt x="74" y="160"/>
                    </a:lnTo>
                    <a:lnTo>
                      <a:pt x="84" y="182"/>
                    </a:lnTo>
                    <a:lnTo>
                      <a:pt x="92" y="202"/>
                    </a:lnTo>
                    <a:lnTo>
                      <a:pt x="94" y="206"/>
                    </a:lnTo>
                    <a:lnTo>
                      <a:pt x="96" y="207"/>
                    </a:lnTo>
                    <a:lnTo>
                      <a:pt x="100" y="208"/>
                    </a:lnTo>
                    <a:lnTo>
                      <a:pt x="104" y="208"/>
                    </a:lnTo>
                    <a:lnTo>
                      <a:pt x="108" y="206"/>
                    </a:lnTo>
                    <a:lnTo>
                      <a:pt x="109" y="202"/>
                    </a:lnTo>
                    <a:lnTo>
                      <a:pt x="110" y="199"/>
                    </a:lnTo>
                    <a:lnTo>
                      <a:pt x="109" y="195"/>
                    </a:lnTo>
                    <a:lnTo>
                      <a:pt x="100" y="167"/>
                    </a:lnTo>
                    <a:lnTo>
                      <a:pt x="86" y="136"/>
                    </a:lnTo>
                    <a:lnTo>
                      <a:pt x="70" y="103"/>
                    </a:lnTo>
                    <a:lnTo>
                      <a:pt x="53" y="73"/>
                    </a:lnTo>
                    <a:lnTo>
                      <a:pt x="36" y="46"/>
                    </a:lnTo>
                    <a:lnTo>
                      <a:pt x="21" y="24"/>
                    </a:lnTo>
                    <a:lnTo>
                      <a:pt x="10" y="8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1" y="14"/>
                    </a:lnTo>
                    <a:lnTo>
                      <a:pt x="7" y="27"/>
                    </a:lnTo>
                    <a:lnTo>
                      <a:pt x="11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78" name="Freeform 10">
                <a:extLst>
                  <a:ext uri="{FF2B5EF4-FFF2-40B4-BE49-F238E27FC236}">
                    <a16:creationId xmlns:a16="http://schemas.microsoft.com/office/drawing/2014/main" id="{E9FBA198-E270-78B9-67EC-DEDF105E8BE9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196" y="3321"/>
                <a:ext cx="71" cy="44"/>
              </a:xfrm>
              <a:custGeom>
                <a:avLst/>
                <a:gdLst>
                  <a:gd name="T0" fmla="*/ 125 w 135"/>
                  <a:gd name="T1" fmla="*/ 21 h 64"/>
                  <a:gd name="T2" fmla="*/ 129 w 135"/>
                  <a:gd name="T3" fmla="*/ 20 h 64"/>
                  <a:gd name="T4" fmla="*/ 132 w 135"/>
                  <a:gd name="T5" fmla="*/ 18 h 64"/>
                  <a:gd name="T6" fmla="*/ 134 w 135"/>
                  <a:gd name="T7" fmla="*/ 14 h 64"/>
                  <a:gd name="T8" fmla="*/ 135 w 135"/>
                  <a:gd name="T9" fmla="*/ 11 h 64"/>
                  <a:gd name="T10" fmla="*/ 134 w 135"/>
                  <a:gd name="T11" fmla="*/ 7 h 64"/>
                  <a:gd name="T12" fmla="*/ 132 w 135"/>
                  <a:gd name="T13" fmla="*/ 4 h 64"/>
                  <a:gd name="T14" fmla="*/ 129 w 135"/>
                  <a:gd name="T15" fmla="*/ 3 h 64"/>
                  <a:gd name="T16" fmla="*/ 124 w 135"/>
                  <a:gd name="T17" fmla="*/ 2 h 64"/>
                  <a:gd name="T18" fmla="*/ 108 w 135"/>
                  <a:gd name="T19" fmla="*/ 0 h 64"/>
                  <a:gd name="T20" fmla="*/ 91 w 135"/>
                  <a:gd name="T21" fmla="*/ 4 h 64"/>
                  <a:gd name="T22" fmla="*/ 72 w 135"/>
                  <a:gd name="T23" fmla="*/ 11 h 64"/>
                  <a:gd name="T24" fmla="*/ 55 w 135"/>
                  <a:gd name="T25" fmla="*/ 20 h 64"/>
                  <a:gd name="T26" fmla="*/ 39 w 135"/>
                  <a:gd name="T27" fmla="*/ 30 h 64"/>
                  <a:gd name="T28" fmla="*/ 24 w 135"/>
                  <a:gd name="T29" fmla="*/ 42 h 64"/>
                  <a:gd name="T30" fmla="*/ 10 w 135"/>
                  <a:gd name="T31" fmla="*/ 52 h 64"/>
                  <a:gd name="T32" fmla="*/ 0 w 135"/>
                  <a:gd name="T33" fmla="*/ 61 h 64"/>
                  <a:gd name="T34" fmla="*/ 6 w 135"/>
                  <a:gd name="T35" fmla="*/ 64 h 64"/>
                  <a:gd name="T36" fmla="*/ 16 w 135"/>
                  <a:gd name="T37" fmla="*/ 61 h 64"/>
                  <a:gd name="T38" fmla="*/ 31 w 135"/>
                  <a:gd name="T39" fmla="*/ 56 h 64"/>
                  <a:gd name="T40" fmla="*/ 48 w 135"/>
                  <a:gd name="T41" fmla="*/ 46 h 64"/>
                  <a:gd name="T42" fmla="*/ 68 w 135"/>
                  <a:gd name="T43" fmla="*/ 37 h 64"/>
                  <a:gd name="T44" fmla="*/ 87 w 135"/>
                  <a:gd name="T45" fmla="*/ 29 h 64"/>
                  <a:gd name="T46" fmla="*/ 107 w 135"/>
                  <a:gd name="T47" fmla="*/ 23 h 64"/>
                  <a:gd name="T48" fmla="*/ 125 w 135"/>
                  <a:gd name="T49" fmla="*/ 2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5" h="64">
                    <a:moveTo>
                      <a:pt x="125" y="21"/>
                    </a:moveTo>
                    <a:lnTo>
                      <a:pt x="129" y="20"/>
                    </a:lnTo>
                    <a:lnTo>
                      <a:pt x="132" y="18"/>
                    </a:lnTo>
                    <a:lnTo>
                      <a:pt x="134" y="14"/>
                    </a:lnTo>
                    <a:lnTo>
                      <a:pt x="135" y="11"/>
                    </a:lnTo>
                    <a:lnTo>
                      <a:pt x="134" y="7"/>
                    </a:lnTo>
                    <a:lnTo>
                      <a:pt x="132" y="4"/>
                    </a:lnTo>
                    <a:lnTo>
                      <a:pt x="129" y="3"/>
                    </a:lnTo>
                    <a:lnTo>
                      <a:pt x="124" y="2"/>
                    </a:lnTo>
                    <a:lnTo>
                      <a:pt x="108" y="0"/>
                    </a:lnTo>
                    <a:lnTo>
                      <a:pt x="91" y="4"/>
                    </a:lnTo>
                    <a:lnTo>
                      <a:pt x="72" y="11"/>
                    </a:lnTo>
                    <a:lnTo>
                      <a:pt x="55" y="20"/>
                    </a:lnTo>
                    <a:lnTo>
                      <a:pt x="39" y="30"/>
                    </a:lnTo>
                    <a:lnTo>
                      <a:pt x="24" y="42"/>
                    </a:lnTo>
                    <a:lnTo>
                      <a:pt x="10" y="52"/>
                    </a:lnTo>
                    <a:lnTo>
                      <a:pt x="0" y="61"/>
                    </a:lnTo>
                    <a:lnTo>
                      <a:pt x="6" y="64"/>
                    </a:lnTo>
                    <a:lnTo>
                      <a:pt x="16" y="61"/>
                    </a:lnTo>
                    <a:lnTo>
                      <a:pt x="31" y="56"/>
                    </a:lnTo>
                    <a:lnTo>
                      <a:pt x="48" y="46"/>
                    </a:lnTo>
                    <a:lnTo>
                      <a:pt x="68" y="37"/>
                    </a:lnTo>
                    <a:lnTo>
                      <a:pt x="87" y="29"/>
                    </a:lnTo>
                    <a:lnTo>
                      <a:pt x="107" y="23"/>
                    </a:lnTo>
                    <a:lnTo>
                      <a:pt x="125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79" name="Freeform 11">
                <a:extLst>
                  <a:ext uri="{FF2B5EF4-FFF2-40B4-BE49-F238E27FC236}">
                    <a16:creationId xmlns:a16="http://schemas.microsoft.com/office/drawing/2014/main" id="{5FABBE3B-DF48-E080-2DA8-FB7B00C61BC6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281" y="3196"/>
                <a:ext cx="60" cy="67"/>
              </a:xfrm>
              <a:custGeom>
                <a:avLst/>
                <a:gdLst>
                  <a:gd name="T0" fmla="*/ 11 w 112"/>
                  <a:gd name="T1" fmla="*/ 94 h 94"/>
                  <a:gd name="T2" fmla="*/ 24 w 112"/>
                  <a:gd name="T3" fmla="*/ 93 h 94"/>
                  <a:gd name="T4" fmla="*/ 37 w 112"/>
                  <a:gd name="T5" fmla="*/ 89 h 94"/>
                  <a:gd name="T6" fmla="*/ 52 w 112"/>
                  <a:gd name="T7" fmla="*/ 84 h 94"/>
                  <a:gd name="T8" fmla="*/ 66 w 112"/>
                  <a:gd name="T9" fmla="*/ 77 h 94"/>
                  <a:gd name="T10" fmla="*/ 79 w 112"/>
                  <a:gd name="T11" fmla="*/ 70 h 94"/>
                  <a:gd name="T12" fmla="*/ 92 w 112"/>
                  <a:gd name="T13" fmla="*/ 62 h 94"/>
                  <a:gd name="T14" fmla="*/ 104 w 112"/>
                  <a:gd name="T15" fmla="*/ 55 h 94"/>
                  <a:gd name="T16" fmla="*/ 112 w 112"/>
                  <a:gd name="T17" fmla="*/ 49 h 94"/>
                  <a:gd name="T18" fmla="*/ 112 w 112"/>
                  <a:gd name="T19" fmla="*/ 42 h 94"/>
                  <a:gd name="T20" fmla="*/ 111 w 112"/>
                  <a:gd name="T21" fmla="*/ 34 h 94"/>
                  <a:gd name="T22" fmla="*/ 106 w 112"/>
                  <a:gd name="T23" fmla="*/ 25 h 94"/>
                  <a:gd name="T24" fmla="*/ 101 w 112"/>
                  <a:gd name="T25" fmla="*/ 17 h 94"/>
                  <a:gd name="T26" fmla="*/ 94 w 112"/>
                  <a:gd name="T27" fmla="*/ 10 h 94"/>
                  <a:gd name="T28" fmla="*/ 87 w 112"/>
                  <a:gd name="T29" fmla="*/ 4 h 94"/>
                  <a:gd name="T30" fmla="*/ 82 w 112"/>
                  <a:gd name="T31" fmla="*/ 1 h 94"/>
                  <a:gd name="T32" fmla="*/ 76 w 112"/>
                  <a:gd name="T33" fmla="*/ 0 h 94"/>
                  <a:gd name="T34" fmla="*/ 64 w 112"/>
                  <a:gd name="T35" fmla="*/ 3 h 94"/>
                  <a:gd name="T36" fmla="*/ 55 w 112"/>
                  <a:gd name="T37" fmla="*/ 8 h 94"/>
                  <a:gd name="T38" fmla="*/ 49 w 112"/>
                  <a:gd name="T39" fmla="*/ 11 h 94"/>
                  <a:gd name="T40" fmla="*/ 47 w 112"/>
                  <a:gd name="T41" fmla="*/ 14 h 94"/>
                  <a:gd name="T42" fmla="*/ 49 w 112"/>
                  <a:gd name="T43" fmla="*/ 17 h 94"/>
                  <a:gd name="T44" fmla="*/ 53 w 112"/>
                  <a:gd name="T45" fmla="*/ 18 h 94"/>
                  <a:gd name="T46" fmla="*/ 55 w 112"/>
                  <a:gd name="T47" fmla="*/ 18 h 94"/>
                  <a:gd name="T48" fmla="*/ 56 w 112"/>
                  <a:gd name="T49" fmla="*/ 18 h 94"/>
                  <a:gd name="T50" fmla="*/ 60 w 112"/>
                  <a:gd name="T51" fmla="*/ 17 h 94"/>
                  <a:gd name="T52" fmla="*/ 66 w 112"/>
                  <a:gd name="T53" fmla="*/ 14 h 94"/>
                  <a:gd name="T54" fmla="*/ 70 w 112"/>
                  <a:gd name="T55" fmla="*/ 12 h 94"/>
                  <a:gd name="T56" fmla="*/ 72 w 112"/>
                  <a:gd name="T57" fmla="*/ 11 h 94"/>
                  <a:gd name="T58" fmla="*/ 76 w 112"/>
                  <a:gd name="T59" fmla="*/ 14 h 94"/>
                  <a:gd name="T60" fmla="*/ 83 w 112"/>
                  <a:gd name="T61" fmla="*/ 24 h 94"/>
                  <a:gd name="T62" fmla="*/ 89 w 112"/>
                  <a:gd name="T63" fmla="*/ 36 h 94"/>
                  <a:gd name="T64" fmla="*/ 89 w 112"/>
                  <a:gd name="T65" fmla="*/ 49 h 94"/>
                  <a:gd name="T66" fmla="*/ 81 w 112"/>
                  <a:gd name="T67" fmla="*/ 52 h 94"/>
                  <a:gd name="T68" fmla="*/ 70 w 112"/>
                  <a:gd name="T69" fmla="*/ 57 h 94"/>
                  <a:gd name="T70" fmla="*/ 59 w 112"/>
                  <a:gd name="T71" fmla="*/ 61 h 94"/>
                  <a:gd name="T72" fmla="*/ 46 w 112"/>
                  <a:gd name="T73" fmla="*/ 65 h 94"/>
                  <a:gd name="T74" fmla="*/ 33 w 112"/>
                  <a:gd name="T75" fmla="*/ 70 h 94"/>
                  <a:gd name="T76" fmla="*/ 24 w 112"/>
                  <a:gd name="T77" fmla="*/ 72 h 94"/>
                  <a:gd name="T78" fmla="*/ 17 w 112"/>
                  <a:gd name="T79" fmla="*/ 74 h 94"/>
                  <a:gd name="T80" fmla="*/ 14 w 112"/>
                  <a:gd name="T81" fmla="*/ 75 h 94"/>
                  <a:gd name="T82" fmla="*/ 13 w 112"/>
                  <a:gd name="T83" fmla="*/ 74 h 94"/>
                  <a:gd name="T84" fmla="*/ 11 w 112"/>
                  <a:gd name="T85" fmla="*/ 70 h 94"/>
                  <a:gd name="T86" fmla="*/ 9 w 112"/>
                  <a:gd name="T87" fmla="*/ 66 h 94"/>
                  <a:gd name="T88" fmla="*/ 7 w 112"/>
                  <a:gd name="T89" fmla="*/ 65 h 94"/>
                  <a:gd name="T90" fmla="*/ 0 w 112"/>
                  <a:gd name="T91" fmla="*/ 75 h 94"/>
                  <a:gd name="T92" fmla="*/ 2 w 112"/>
                  <a:gd name="T93" fmla="*/ 85 h 94"/>
                  <a:gd name="T94" fmla="*/ 8 w 112"/>
                  <a:gd name="T95" fmla="*/ 92 h 94"/>
                  <a:gd name="T96" fmla="*/ 11 w 112"/>
                  <a:gd name="T97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12" h="94">
                    <a:moveTo>
                      <a:pt x="11" y="94"/>
                    </a:moveTo>
                    <a:lnTo>
                      <a:pt x="24" y="93"/>
                    </a:lnTo>
                    <a:lnTo>
                      <a:pt x="37" y="89"/>
                    </a:lnTo>
                    <a:lnTo>
                      <a:pt x="52" y="84"/>
                    </a:lnTo>
                    <a:lnTo>
                      <a:pt x="66" y="77"/>
                    </a:lnTo>
                    <a:lnTo>
                      <a:pt x="79" y="70"/>
                    </a:lnTo>
                    <a:lnTo>
                      <a:pt x="92" y="62"/>
                    </a:lnTo>
                    <a:lnTo>
                      <a:pt x="104" y="55"/>
                    </a:lnTo>
                    <a:lnTo>
                      <a:pt x="112" y="49"/>
                    </a:lnTo>
                    <a:lnTo>
                      <a:pt x="112" y="42"/>
                    </a:lnTo>
                    <a:lnTo>
                      <a:pt x="111" y="34"/>
                    </a:lnTo>
                    <a:lnTo>
                      <a:pt x="106" y="25"/>
                    </a:lnTo>
                    <a:lnTo>
                      <a:pt x="101" y="17"/>
                    </a:lnTo>
                    <a:lnTo>
                      <a:pt x="94" y="10"/>
                    </a:lnTo>
                    <a:lnTo>
                      <a:pt x="87" y="4"/>
                    </a:lnTo>
                    <a:lnTo>
                      <a:pt x="82" y="1"/>
                    </a:lnTo>
                    <a:lnTo>
                      <a:pt x="76" y="0"/>
                    </a:lnTo>
                    <a:lnTo>
                      <a:pt x="64" y="3"/>
                    </a:lnTo>
                    <a:lnTo>
                      <a:pt x="55" y="8"/>
                    </a:lnTo>
                    <a:lnTo>
                      <a:pt x="49" y="11"/>
                    </a:lnTo>
                    <a:lnTo>
                      <a:pt x="47" y="14"/>
                    </a:lnTo>
                    <a:lnTo>
                      <a:pt x="49" y="17"/>
                    </a:lnTo>
                    <a:lnTo>
                      <a:pt x="53" y="18"/>
                    </a:lnTo>
                    <a:lnTo>
                      <a:pt x="55" y="18"/>
                    </a:lnTo>
                    <a:lnTo>
                      <a:pt x="56" y="18"/>
                    </a:lnTo>
                    <a:lnTo>
                      <a:pt x="60" y="17"/>
                    </a:lnTo>
                    <a:lnTo>
                      <a:pt x="66" y="14"/>
                    </a:lnTo>
                    <a:lnTo>
                      <a:pt x="70" y="12"/>
                    </a:lnTo>
                    <a:lnTo>
                      <a:pt x="72" y="11"/>
                    </a:lnTo>
                    <a:lnTo>
                      <a:pt x="76" y="14"/>
                    </a:lnTo>
                    <a:lnTo>
                      <a:pt x="83" y="24"/>
                    </a:lnTo>
                    <a:lnTo>
                      <a:pt x="89" y="36"/>
                    </a:lnTo>
                    <a:lnTo>
                      <a:pt x="89" y="49"/>
                    </a:lnTo>
                    <a:lnTo>
                      <a:pt x="81" y="52"/>
                    </a:lnTo>
                    <a:lnTo>
                      <a:pt x="70" y="57"/>
                    </a:lnTo>
                    <a:lnTo>
                      <a:pt x="59" y="61"/>
                    </a:lnTo>
                    <a:lnTo>
                      <a:pt x="46" y="65"/>
                    </a:lnTo>
                    <a:lnTo>
                      <a:pt x="33" y="70"/>
                    </a:lnTo>
                    <a:lnTo>
                      <a:pt x="24" y="72"/>
                    </a:lnTo>
                    <a:lnTo>
                      <a:pt x="17" y="74"/>
                    </a:lnTo>
                    <a:lnTo>
                      <a:pt x="14" y="75"/>
                    </a:lnTo>
                    <a:lnTo>
                      <a:pt x="13" y="74"/>
                    </a:lnTo>
                    <a:lnTo>
                      <a:pt x="11" y="70"/>
                    </a:lnTo>
                    <a:lnTo>
                      <a:pt x="9" y="66"/>
                    </a:lnTo>
                    <a:lnTo>
                      <a:pt x="7" y="65"/>
                    </a:lnTo>
                    <a:lnTo>
                      <a:pt x="0" y="75"/>
                    </a:lnTo>
                    <a:lnTo>
                      <a:pt x="2" y="85"/>
                    </a:lnTo>
                    <a:lnTo>
                      <a:pt x="8" y="92"/>
                    </a:lnTo>
                    <a:lnTo>
                      <a:pt x="11" y="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80" name="Freeform 12">
                <a:extLst>
                  <a:ext uri="{FF2B5EF4-FFF2-40B4-BE49-F238E27FC236}">
                    <a16:creationId xmlns:a16="http://schemas.microsoft.com/office/drawing/2014/main" id="{BF90AFD9-0012-574E-43F8-7F35C152F5F6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272" y="3305"/>
                <a:ext cx="43" cy="137"/>
              </a:xfrm>
              <a:custGeom>
                <a:avLst/>
                <a:gdLst>
                  <a:gd name="T0" fmla="*/ 14 w 81"/>
                  <a:gd name="T1" fmla="*/ 1 h 195"/>
                  <a:gd name="T2" fmla="*/ 19 w 81"/>
                  <a:gd name="T3" fmla="*/ 22 h 195"/>
                  <a:gd name="T4" fmla="*/ 24 w 81"/>
                  <a:gd name="T5" fmla="*/ 46 h 195"/>
                  <a:gd name="T6" fmla="*/ 30 w 81"/>
                  <a:gd name="T7" fmla="*/ 72 h 195"/>
                  <a:gd name="T8" fmla="*/ 37 w 81"/>
                  <a:gd name="T9" fmla="*/ 96 h 195"/>
                  <a:gd name="T10" fmla="*/ 43 w 81"/>
                  <a:gd name="T11" fmla="*/ 119 h 195"/>
                  <a:gd name="T12" fmla="*/ 48 w 81"/>
                  <a:gd name="T13" fmla="*/ 137 h 195"/>
                  <a:gd name="T14" fmla="*/ 51 w 81"/>
                  <a:gd name="T15" fmla="*/ 149 h 195"/>
                  <a:gd name="T16" fmla="*/ 52 w 81"/>
                  <a:gd name="T17" fmla="*/ 153 h 195"/>
                  <a:gd name="T18" fmla="*/ 51 w 81"/>
                  <a:gd name="T19" fmla="*/ 153 h 195"/>
                  <a:gd name="T20" fmla="*/ 46 w 81"/>
                  <a:gd name="T21" fmla="*/ 154 h 195"/>
                  <a:gd name="T22" fmla="*/ 42 w 81"/>
                  <a:gd name="T23" fmla="*/ 156 h 195"/>
                  <a:gd name="T24" fmla="*/ 35 w 81"/>
                  <a:gd name="T25" fmla="*/ 157 h 195"/>
                  <a:gd name="T26" fmla="*/ 28 w 81"/>
                  <a:gd name="T27" fmla="*/ 159 h 195"/>
                  <a:gd name="T28" fmla="*/ 21 w 81"/>
                  <a:gd name="T29" fmla="*/ 161 h 195"/>
                  <a:gd name="T30" fmla="*/ 14 w 81"/>
                  <a:gd name="T31" fmla="*/ 165 h 195"/>
                  <a:gd name="T32" fmla="*/ 9 w 81"/>
                  <a:gd name="T33" fmla="*/ 168 h 195"/>
                  <a:gd name="T34" fmla="*/ 5 w 81"/>
                  <a:gd name="T35" fmla="*/ 171 h 195"/>
                  <a:gd name="T36" fmla="*/ 1 w 81"/>
                  <a:gd name="T37" fmla="*/ 175 h 195"/>
                  <a:gd name="T38" fmla="*/ 0 w 81"/>
                  <a:gd name="T39" fmla="*/ 180 h 195"/>
                  <a:gd name="T40" fmla="*/ 0 w 81"/>
                  <a:gd name="T41" fmla="*/ 185 h 195"/>
                  <a:gd name="T42" fmla="*/ 3 w 81"/>
                  <a:gd name="T43" fmla="*/ 190 h 195"/>
                  <a:gd name="T44" fmla="*/ 7 w 81"/>
                  <a:gd name="T45" fmla="*/ 194 h 195"/>
                  <a:gd name="T46" fmla="*/ 12 w 81"/>
                  <a:gd name="T47" fmla="*/ 195 h 195"/>
                  <a:gd name="T48" fmla="*/ 18 w 81"/>
                  <a:gd name="T49" fmla="*/ 195 h 195"/>
                  <a:gd name="T50" fmla="*/ 21 w 81"/>
                  <a:gd name="T51" fmla="*/ 195 h 195"/>
                  <a:gd name="T52" fmla="*/ 28 w 81"/>
                  <a:gd name="T53" fmla="*/ 194 h 195"/>
                  <a:gd name="T54" fmla="*/ 37 w 81"/>
                  <a:gd name="T55" fmla="*/ 191 h 195"/>
                  <a:gd name="T56" fmla="*/ 48 w 81"/>
                  <a:gd name="T57" fmla="*/ 189 h 195"/>
                  <a:gd name="T58" fmla="*/ 58 w 81"/>
                  <a:gd name="T59" fmla="*/ 185 h 195"/>
                  <a:gd name="T60" fmla="*/ 67 w 81"/>
                  <a:gd name="T61" fmla="*/ 181 h 195"/>
                  <a:gd name="T62" fmla="*/ 75 w 81"/>
                  <a:gd name="T63" fmla="*/ 175 h 195"/>
                  <a:gd name="T64" fmla="*/ 80 w 81"/>
                  <a:gd name="T65" fmla="*/ 168 h 195"/>
                  <a:gd name="T66" fmla="*/ 81 w 81"/>
                  <a:gd name="T67" fmla="*/ 149 h 195"/>
                  <a:gd name="T68" fmla="*/ 74 w 81"/>
                  <a:gd name="T69" fmla="*/ 126 h 195"/>
                  <a:gd name="T70" fmla="*/ 64 w 81"/>
                  <a:gd name="T71" fmla="*/ 106 h 195"/>
                  <a:gd name="T72" fmla="*/ 58 w 81"/>
                  <a:gd name="T73" fmla="*/ 91 h 195"/>
                  <a:gd name="T74" fmla="*/ 54 w 81"/>
                  <a:gd name="T75" fmla="*/ 78 h 195"/>
                  <a:gd name="T76" fmla="*/ 50 w 81"/>
                  <a:gd name="T77" fmla="*/ 67 h 195"/>
                  <a:gd name="T78" fmla="*/ 45 w 81"/>
                  <a:gd name="T79" fmla="*/ 55 h 195"/>
                  <a:gd name="T80" fmla="*/ 41 w 81"/>
                  <a:gd name="T81" fmla="*/ 44 h 195"/>
                  <a:gd name="T82" fmla="*/ 36 w 81"/>
                  <a:gd name="T83" fmla="*/ 34 h 195"/>
                  <a:gd name="T84" fmla="*/ 30 w 81"/>
                  <a:gd name="T85" fmla="*/ 22 h 195"/>
                  <a:gd name="T86" fmla="*/ 26 w 81"/>
                  <a:gd name="T87" fmla="*/ 12 h 195"/>
                  <a:gd name="T88" fmla="*/ 20 w 81"/>
                  <a:gd name="T89" fmla="*/ 0 h 195"/>
                  <a:gd name="T90" fmla="*/ 19 w 81"/>
                  <a:gd name="T91" fmla="*/ 0 h 195"/>
                  <a:gd name="T92" fmla="*/ 18 w 81"/>
                  <a:gd name="T93" fmla="*/ 0 h 195"/>
                  <a:gd name="T94" fmla="*/ 15 w 81"/>
                  <a:gd name="T95" fmla="*/ 0 h 195"/>
                  <a:gd name="T96" fmla="*/ 14 w 81"/>
                  <a:gd name="T97" fmla="*/ 1 h 195"/>
                  <a:gd name="T98" fmla="*/ 14 w 81"/>
                  <a:gd name="T99" fmla="*/ 1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81" h="195">
                    <a:moveTo>
                      <a:pt x="14" y="1"/>
                    </a:moveTo>
                    <a:lnTo>
                      <a:pt x="19" y="22"/>
                    </a:lnTo>
                    <a:lnTo>
                      <a:pt x="24" y="46"/>
                    </a:lnTo>
                    <a:lnTo>
                      <a:pt x="30" y="72"/>
                    </a:lnTo>
                    <a:lnTo>
                      <a:pt x="37" y="96"/>
                    </a:lnTo>
                    <a:lnTo>
                      <a:pt x="43" y="119"/>
                    </a:lnTo>
                    <a:lnTo>
                      <a:pt x="48" y="137"/>
                    </a:lnTo>
                    <a:lnTo>
                      <a:pt x="51" y="149"/>
                    </a:lnTo>
                    <a:lnTo>
                      <a:pt x="52" y="153"/>
                    </a:lnTo>
                    <a:lnTo>
                      <a:pt x="51" y="153"/>
                    </a:lnTo>
                    <a:lnTo>
                      <a:pt x="46" y="154"/>
                    </a:lnTo>
                    <a:lnTo>
                      <a:pt x="42" y="156"/>
                    </a:lnTo>
                    <a:lnTo>
                      <a:pt x="35" y="157"/>
                    </a:lnTo>
                    <a:lnTo>
                      <a:pt x="28" y="159"/>
                    </a:lnTo>
                    <a:lnTo>
                      <a:pt x="21" y="161"/>
                    </a:lnTo>
                    <a:lnTo>
                      <a:pt x="14" y="165"/>
                    </a:lnTo>
                    <a:lnTo>
                      <a:pt x="9" y="168"/>
                    </a:lnTo>
                    <a:lnTo>
                      <a:pt x="5" y="171"/>
                    </a:lnTo>
                    <a:lnTo>
                      <a:pt x="1" y="175"/>
                    </a:lnTo>
                    <a:lnTo>
                      <a:pt x="0" y="180"/>
                    </a:lnTo>
                    <a:lnTo>
                      <a:pt x="0" y="185"/>
                    </a:lnTo>
                    <a:lnTo>
                      <a:pt x="3" y="190"/>
                    </a:lnTo>
                    <a:lnTo>
                      <a:pt x="7" y="194"/>
                    </a:lnTo>
                    <a:lnTo>
                      <a:pt x="12" y="195"/>
                    </a:lnTo>
                    <a:lnTo>
                      <a:pt x="18" y="195"/>
                    </a:lnTo>
                    <a:lnTo>
                      <a:pt x="21" y="195"/>
                    </a:lnTo>
                    <a:lnTo>
                      <a:pt x="28" y="194"/>
                    </a:lnTo>
                    <a:lnTo>
                      <a:pt x="37" y="191"/>
                    </a:lnTo>
                    <a:lnTo>
                      <a:pt x="48" y="189"/>
                    </a:lnTo>
                    <a:lnTo>
                      <a:pt x="58" y="185"/>
                    </a:lnTo>
                    <a:lnTo>
                      <a:pt x="67" y="181"/>
                    </a:lnTo>
                    <a:lnTo>
                      <a:pt x="75" y="175"/>
                    </a:lnTo>
                    <a:lnTo>
                      <a:pt x="80" y="168"/>
                    </a:lnTo>
                    <a:lnTo>
                      <a:pt x="81" y="149"/>
                    </a:lnTo>
                    <a:lnTo>
                      <a:pt x="74" y="126"/>
                    </a:lnTo>
                    <a:lnTo>
                      <a:pt x="64" y="106"/>
                    </a:lnTo>
                    <a:lnTo>
                      <a:pt x="58" y="91"/>
                    </a:lnTo>
                    <a:lnTo>
                      <a:pt x="54" y="78"/>
                    </a:lnTo>
                    <a:lnTo>
                      <a:pt x="50" y="67"/>
                    </a:lnTo>
                    <a:lnTo>
                      <a:pt x="45" y="55"/>
                    </a:lnTo>
                    <a:lnTo>
                      <a:pt x="41" y="44"/>
                    </a:lnTo>
                    <a:lnTo>
                      <a:pt x="36" y="34"/>
                    </a:lnTo>
                    <a:lnTo>
                      <a:pt x="30" y="22"/>
                    </a:lnTo>
                    <a:lnTo>
                      <a:pt x="26" y="12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4" y="1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81" name="Freeform 13">
                <a:extLst>
                  <a:ext uri="{FF2B5EF4-FFF2-40B4-BE49-F238E27FC236}">
                    <a16:creationId xmlns:a16="http://schemas.microsoft.com/office/drawing/2014/main" id="{EF570974-321D-C194-D167-E3DE3CDDB9B7}"/>
                  </a:ext>
                </a:extLst>
              </p:cNvPr>
              <p:cNvSpPr>
                <a:spLocks/>
              </p:cNvSpPr>
              <p:nvPr/>
            </p:nvSpPr>
            <p:spPr bwMode="auto">
              <a:xfrm rot="3406287">
                <a:off x="5297" y="3385"/>
                <a:ext cx="15" cy="52"/>
              </a:xfrm>
              <a:custGeom>
                <a:avLst/>
                <a:gdLst>
                  <a:gd name="T0" fmla="*/ 13 w 29"/>
                  <a:gd name="T1" fmla="*/ 69 h 74"/>
                  <a:gd name="T2" fmla="*/ 14 w 29"/>
                  <a:gd name="T3" fmla="*/ 72 h 74"/>
                  <a:gd name="T4" fmla="*/ 16 w 29"/>
                  <a:gd name="T5" fmla="*/ 73 h 74"/>
                  <a:gd name="T6" fmla="*/ 20 w 29"/>
                  <a:gd name="T7" fmla="*/ 74 h 74"/>
                  <a:gd name="T8" fmla="*/ 22 w 29"/>
                  <a:gd name="T9" fmla="*/ 74 h 74"/>
                  <a:gd name="T10" fmla="*/ 25 w 29"/>
                  <a:gd name="T11" fmla="*/ 73 h 74"/>
                  <a:gd name="T12" fmla="*/ 28 w 29"/>
                  <a:gd name="T13" fmla="*/ 71 h 74"/>
                  <a:gd name="T14" fmla="*/ 29 w 29"/>
                  <a:gd name="T15" fmla="*/ 67 h 74"/>
                  <a:gd name="T16" fmla="*/ 29 w 29"/>
                  <a:gd name="T17" fmla="*/ 65 h 74"/>
                  <a:gd name="T18" fmla="*/ 23 w 29"/>
                  <a:gd name="T19" fmla="*/ 45 h 74"/>
                  <a:gd name="T20" fmla="*/ 16 w 29"/>
                  <a:gd name="T21" fmla="*/ 23 h 74"/>
                  <a:gd name="T22" fmla="*/ 8 w 29"/>
                  <a:gd name="T23" fmla="*/ 6 h 74"/>
                  <a:gd name="T24" fmla="*/ 1 w 29"/>
                  <a:gd name="T25" fmla="*/ 0 h 74"/>
                  <a:gd name="T26" fmla="*/ 0 w 29"/>
                  <a:gd name="T27" fmla="*/ 13 h 74"/>
                  <a:gd name="T28" fmla="*/ 2 w 29"/>
                  <a:gd name="T29" fmla="*/ 31 h 74"/>
                  <a:gd name="T30" fmla="*/ 7 w 29"/>
                  <a:gd name="T31" fmla="*/ 51 h 74"/>
                  <a:gd name="T32" fmla="*/ 13 w 29"/>
                  <a:gd name="T33" fmla="*/ 69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9" h="74">
                    <a:moveTo>
                      <a:pt x="13" y="69"/>
                    </a:moveTo>
                    <a:lnTo>
                      <a:pt x="14" y="72"/>
                    </a:lnTo>
                    <a:lnTo>
                      <a:pt x="16" y="73"/>
                    </a:lnTo>
                    <a:lnTo>
                      <a:pt x="20" y="74"/>
                    </a:lnTo>
                    <a:lnTo>
                      <a:pt x="22" y="74"/>
                    </a:lnTo>
                    <a:lnTo>
                      <a:pt x="25" y="73"/>
                    </a:lnTo>
                    <a:lnTo>
                      <a:pt x="28" y="71"/>
                    </a:lnTo>
                    <a:lnTo>
                      <a:pt x="29" y="67"/>
                    </a:lnTo>
                    <a:lnTo>
                      <a:pt x="29" y="65"/>
                    </a:lnTo>
                    <a:lnTo>
                      <a:pt x="23" y="45"/>
                    </a:lnTo>
                    <a:lnTo>
                      <a:pt x="16" y="23"/>
                    </a:lnTo>
                    <a:lnTo>
                      <a:pt x="8" y="6"/>
                    </a:lnTo>
                    <a:lnTo>
                      <a:pt x="1" y="0"/>
                    </a:lnTo>
                    <a:lnTo>
                      <a:pt x="0" y="13"/>
                    </a:lnTo>
                    <a:lnTo>
                      <a:pt x="2" y="31"/>
                    </a:lnTo>
                    <a:lnTo>
                      <a:pt x="7" y="51"/>
                    </a:lnTo>
                    <a:lnTo>
                      <a:pt x="13" y="6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8382" name="Group 14">
                <a:extLst>
                  <a:ext uri="{FF2B5EF4-FFF2-40B4-BE49-F238E27FC236}">
                    <a16:creationId xmlns:a16="http://schemas.microsoft.com/office/drawing/2014/main" id="{8450B116-6DEF-C063-0CAB-7A5B0B73D7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327198">
                <a:off x="4552" y="2107"/>
                <a:ext cx="968" cy="1033"/>
                <a:chOff x="1425" y="723"/>
                <a:chExt cx="922" cy="983"/>
              </a:xfrm>
            </p:grpSpPr>
            <p:sp>
              <p:nvSpPr>
                <p:cNvPr id="58383" name="Freeform 15">
                  <a:extLst>
                    <a:ext uri="{FF2B5EF4-FFF2-40B4-BE49-F238E27FC236}">
                      <a16:creationId xmlns:a16="http://schemas.microsoft.com/office/drawing/2014/main" id="{7FFBE298-F17E-507F-D694-F0AF500441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41" y="731"/>
                  <a:ext cx="901" cy="965"/>
                </a:xfrm>
                <a:custGeom>
                  <a:avLst/>
                  <a:gdLst>
                    <a:gd name="T0" fmla="*/ 186 w 901"/>
                    <a:gd name="T1" fmla="*/ 585 h 965"/>
                    <a:gd name="T2" fmla="*/ 109 w 901"/>
                    <a:gd name="T3" fmla="*/ 634 h 965"/>
                    <a:gd name="T4" fmla="*/ 14 w 901"/>
                    <a:gd name="T5" fmla="*/ 696 h 965"/>
                    <a:gd name="T6" fmla="*/ 4 w 901"/>
                    <a:gd name="T7" fmla="*/ 758 h 965"/>
                    <a:gd name="T8" fmla="*/ 0 w 901"/>
                    <a:gd name="T9" fmla="*/ 875 h 965"/>
                    <a:gd name="T10" fmla="*/ 142 w 901"/>
                    <a:gd name="T11" fmla="*/ 891 h 965"/>
                    <a:gd name="T12" fmla="*/ 302 w 901"/>
                    <a:gd name="T13" fmla="*/ 899 h 965"/>
                    <a:gd name="T14" fmla="*/ 539 w 901"/>
                    <a:gd name="T15" fmla="*/ 933 h 965"/>
                    <a:gd name="T16" fmla="*/ 714 w 901"/>
                    <a:gd name="T17" fmla="*/ 965 h 965"/>
                    <a:gd name="T18" fmla="*/ 794 w 901"/>
                    <a:gd name="T19" fmla="*/ 862 h 965"/>
                    <a:gd name="T20" fmla="*/ 901 w 901"/>
                    <a:gd name="T21" fmla="*/ 652 h 965"/>
                    <a:gd name="T22" fmla="*/ 898 w 901"/>
                    <a:gd name="T23" fmla="*/ 584 h 965"/>
                    <a:gd name="T24" fmla="*/ 875 w 901"/>
                    <a:gd name="T25" fmla="*/ 553 h 965"/>
                    <a:gd name="T26" fmla="*/ 795 w 901"/>
                    <a:gd name="T27" fmla="*/ 545 h 965"/>
                    <a:gd name="T28" fmla="*/ 860 w 901"/>
                    <a:gd name="T29" fmla="*/ 382 h 965"/>
                    <a:gd name="T30" fmla="*/ 873 w 901"/>
                    <a:gd name="T31" fmla="*/ 331 h 965"/>
                    <a:gd name="T32" fmla="*/ 875 w 901"/>
                    <a:gd name="T33" fmla="*/ 198 h 965"/>
                    <a:gd name="T34" fmla="*/ 871 w 901"/>
                    <a:gd name="T35" fmla="*/ 99 h 965"/>
                    <a:gd name="T36" fmla="*/ 846 w 901"/>
                    <a:gd name="T37" fmla="*/ 50 h 965"/>
                    <a:gd name="T38" fmla="*/ 820 w 901"/>
                    <a:gd name="T39" fmla="*/ 47 h 965"/>
                    <a:gd name="T40" fmla="*/ 756 w 901"/>
                    <a:gd name="T41" fmla="*/ 47 h 965"/>
                    <a:gd name="T42" fmla="*/ 651 w 901"/>
                    <a:gd name="T43" fmla="*/ 36 h 965"/>
                    <a:gd name="T44" fmla="*/ 585 w 901"/>
                    <a:gd name="T45" fmla="*/ 16 h 965"/>
                    <a:gd name="T46" fmla="*/ 513 w 901"/>
                    <a:gd name="T47" fmla="*/ 0 h 965"/>
                    <a:gd name="T48" fmla="*/ 484 w 901"/>
                    <a:gd name="T49" fmla="*/ 3 h 965"/>
                    <a:gd name="T50" fmla="*/ 416 w 901"/>
                    <a:gd name="T51" fmla="*/ 21 h 965"/>
                    <a:gd name="T52" fmla="*/ 322 w 901"/>
                    <a:gd name="T53" fmla="*/ 31 h 965"/>
                    <a:gd name="T54" fmla="*/ 198 w 901"/>
                    <a:gd name="T55" fmla="*/ 53 h 965"/>
                    <a:gd name="T56" fmla="*/ 150 w 901"/>
                    <a:gd name="T57" fmla="*/ 73 h 965"/>
                    <a:gd name="T58" fmla="*/ 102 w 901"/>
                    <a:gd name="T59" fmla="*/ 110 h 965"/>
                    <a:gd name="T60" fmla="*/ 84 w 901"/>
                    <a:gd name="T61" fmla="*/ 173 h 965"/>
                    <a:gd name="T62" fmla="*/ 68 w 901"/>
                    <a:gd name="T63" fmla="*/ 279 h 965"/>
                    <a:gd name="T64" fmla="*/ 52 w 901"/>
                    <a:gd name="T65" fmla="*/ 406 h 965"/>
                    <a:gd name="T66" fmla="*/ 49 w 901"/>
                    <a:gd name="T67" fmla="*/ 482 h 965"/>
                    <a:gd name="T68" fmla="*/ 60 w 901"/>
                    <a:gd name="T69" fmla="*/ 528 h 965"/>
                    <a:gd name="T70" fmla="*/ 83 w 901"/>
                    <a:gd name="T71" fmla="*/ 555 h 965"/>
                    <a:gd name="T72" fmla="*/ 114 w 901"/>
                    <a:gd name="T73" fmla="*/ 569 h 965"/>
                    <a:gd name="T74" fmla="*/ 186 w 901"/>
                    <a:gd name="T75" fmla="*/ 585 h 9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901" h="965">
                      <a:moveTo>
                        <a:pt x="186" y="585"/>
                      </a:moveTo>
                      <a:lnTo>
                        <a:pt x="109" y="634"/>
                      </a:lnTo>
                      <a:lnTo>
                        <a:pt x="14" y="696"/>
                      </a:lnTo>
                      <a:lnTo>
                        <a:pt x="4" y="758"/>
                      </a:lnTo>
                      <a:lnTo>
                        <a:pt x="0" y="875"/>
                      </a:lnTo>
                      <a:lnTo>
                        <a:pt x="142" y="891"/>
                      </a:lnTo>
                      <a:lnTo>
                        <a:pt x="302" y="899"/>
                      </a:lnTo>
                      <a:lnTo>
                        <a:pt x="539" y="933"/>
                      </a:lnTo>
                      <a:lnTo>
                        <a:pt x="714" y="965"/>
                      </a:lnTo>
                      <a:lnTo>
                        <a:pt x="794" y="862"/>
                      </a:lnTo>
                      <a:lnTo>
                        <a:pt x="901" y="652"/>
                      </a:lnTo>
                      <a:lnTo>
                        <a:pt x="898" y="584"/>
                      </a:lnTo>
                      <a:lnTo>
                        <a:pt x="875" y="553"/>
                      </a:lnTo>
                      <a:lnTo>
                        <a:pt x="795" y="545"/>
                      </a:lnTo>
                      <a:lnTo>
                        <a:pt x="860" y="382"/>
                      </a:lnTo>
                      <a:lnTo>
                        <a:pt x="873" y="331"/>
                      </a:lnTo>
                      <a:lnTo>
                        <a:pt x="875" y="198"/>
                      </a:lnTo>
                      <a:lnTo>
                        <a:pt x="871" y="99"/>
                      </a:lnTo>
                      <a:lnTo>
                        <a:pt x="846" y="50"/>
                      </a:lnTo>
                      <a:lnTo>
                        <a:pt x="820" y="47"/>
                      </a:lnTo>
                      <a:lnTo>
                        <a:pt x="756" y="47"/>
                      </a:lnTo>
                      <a:lnTo>
                        <a:pt x="651" y="36"/>
                      </a:lnTo>
                      <a:lnTo>
                        <a:pt x="585" y="16"/>
                      </a:lnTo>
                      <a:lnTo>
                        <a:pt x="513" y="0"/>
                      </a:lnTo>
                      <a:lnTo>
                        <a:pt x="484" y="3"/>
                      </a:lnTo>
                      <a:lnTo>
                        <a:pt x="416" y="21"/>
                      </a:lnTo>
                      <a:lnTo>
                        <a:pt x="322" y="31"/>
                      </a:lnTo>
                      <a:lnTo>
                        <a:pt x="198" y="53"/>
                      </a:lnTo>
                      <a:lnTo>
                        <a:pt x="150" y="73"/>
                      </a:lnTo>
                      <a:lnTo>
                        <a:pt x="102" y="110"/>
                      </a:lnTo>
                      <a:lnTo>
                        <a:pt x="84" y="173"/>
                      </a:lnTo>
                      <a:lnTo>
                        <a:pt x="68" y="279"/>
                      </a:lnTo>
                      <a:lnTo>
                        <a:pt x="52" y="406"/>
                      </a:lnTo>
                      <a:lnTo>
                        <a:pt x="49" y="482"/>
                      </a:lnTo>
                      <a:lnTo>
                        <a:pt x="60" y="528"/>
                      </a:lnTo>
                      <a:lnTo>
                        <a:pt x="83" y="555"/>
                      </a:lnTo>
                      <a:lnTo>
                        <a:pt x="114" y="569"/>
                      </a:lnTo>
                      <a:lnTo>
                        <a:pt x="186" y="585"/>
                      </a:lnTo>
                      <a:close/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384" name="Freeform 16">
                  <a:extLst>
                    <a:ext uri="{FF2B5EF4-FFF2-40B4-BE49-F238E27FC236}">
                      <a16:creationId xmlns:a16="http://schemas.microsoft.com/office/drawing/2014/main" id="{1649B951-8102-F17F-A3E3-D53891CB01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0" y="864"/>
                  <a:ext cx="500" cy="448"/>
                </a:xfrm>
                <a:custGeom>
                  <a:avLst/>
                  <a:gdLst>
                    <a:gd name="T0" fmla="*/ 24 w 500"/>
                    <a:gd name="T1" fmla="*/ 92 h 448"/>
                    <a:gd name="T2" fmla="*/ 41 w 500"/>
                    <a:gd name="T3" fmla="*/ 21 h 448"/>
                    <a:gd name="T4" fmla="*/ 56 w 500"/>
                    <a:gd name="T5" fmla="*/ 3 h 448"/>
                    <a:gd name="T6" fmla="*/ 87 w 500"/>
                    <a:gd name="T7" fmla="*/ 0 h 448"/>
                    <a:gd name="T8" fmla="*/ 215 w 500"/>
                    <a:gd name="T9" fmla="*/ 16 h 448"/>
                    <a:gd name="T10" fmla="*/ 371 w 500"/>
                    <a:gd name="T11" fmla="*/ 39 h 448"/>
                    <a:gd name="T12" fmla="*/ 462 w 500"/>
                    <a:gd name="T13" fmla="*/ 55 h 448"/>
                    <a:gd name="T14" fmla="*/ 482 w 500"/>
                    <a:gd name="T15" fmla="*/ 72 h 448"/>
                    <a:gd name="T16" fmla="*/ 493 w 500"/>
                    <a:gd name="T17" fmla="*/ 102 h 448"/>
                    <a:gd name="T18" fmla="*/ 498 w 500"/>
                    <a:gd name="T19" fmla="*/ 219 h 448"/>
                    <a:gd name="T20" fmla="*/ 500 w 500"/>
                    <a:gd name="T21" fmla="*/ 348 h 448"/>
                    <a:gd name="T22" fmla="*/ 493 w 500"/>
                    <a:gd name="T23" fmla="*/ 430 h 448"/>
                    <a:gd name="T24" fmla="*/ 482 w 500"/>
                    <a:gd name="T25" fmla="*/ 444 h 448"/>
                    <a:gd name="T26" fmla="*/ 453 w 500"/>
                    <a:gd name="T27" fmla="*/ 448 h 448"/>
                    <a:gd name="T28" fmla="*/ 319 w 500"/>
                    <a:gd name="T29" fmla="*/ 424 h 448"/>
                    <a:gd name="T30" fmla="*/ 117 w 500"/>
                    <a:gd name="T31" fmla="*/ 382 h 448"/>
                    <a:gd name="T32" fmla="*/ 16 w 500"/>
                    <a:gd name="T33" fmla="*/ 355 h 448"/>
                    <a:gd name="T34" fmla="*/ 3 w 500"/>
                    <a:gd name="T35" fmla="*/ 333 h 448"/>
                    <a:gd name="T36" fmla="*/ 0 w 500"/>
                    <a:gd name="T37" fmla="*/ 289 h 448"/>
                    <a:gd name="T38" fmla="*/ 6 w 500"/>
                    <a:gd name="T39" fmla="*/ 189 h 448"/>
                    <a:gd name="T40" fmla="*/ 24 w 500"/>
                    <a:gd name="T41" fmla="*/ 92 h 4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00" h="448">
                      <a:moveTo>
                        <a:pt x="24" y="92"/>
                      </a:moveTo>
                      <a:lnTo>
                        <a:pt x="41" y="21"/>
                      </a:lnTo>
                      <a:lnTo>
                        <a:pt x="56" y="3"/>
                      </a:lnTo>
                      <a:lnTo>
                        <a:pt x="87" y="0"/>
                      </a:lnTo>
                      <a:lnTo>
                        <a:pt x="215" y="16"/>
                      </a:lnTo>
                      <a:lnTo>
                        <a:pt x="371" y="39"/>
                      </a:lnTo>
                      <a:lnTo>
                        <a:pt x="462" y="55"/>
                      </a:lnTo>
                      <a:lnTo>
                        <a:pt x="482" y="72"/>
                      </a:lnTo>
                      <a:lnTo>
                        <a:pt x="493" y="102"/>
                      </a:lnTo>
                      <a:lnTo>
                        <a:pt x="498" y="219"/>
                      </a:lnTo>
                      <a:lnTo>
                        <a:pt x="500" y="348"/>
                      </a:lnTo>
                      <a:lnTo>
                        <a:pt x="493" y="430"/>
                      </a:lnTo>
                      <a:lnTo>
                        <a:pt x="482" y="444"/>
                      </a:lnTo>
                      <a:lnTo>
                        <a:pt x="453" y="448"/>
                      </a:lnTo>
                      <a:lnTo>
                        <a:pt x="319" y="424"/>
                      </a:lnTo>
                      <a:lnTo>
                        <a:pt x="117" y="382"/>
                      </a:lnTo>
                      <a:lnTo>
                        <a:pt x="16" y="355"/>
                      </a:lnTo>
                      <a:lnTo>
                        <a:pt x="3" y="333"/>
                      </a:lnTo>
                      <a:lnTo>
                        <a:pt x="0" y="289"/>
                      </a:lnTo>
                      <a:lnTo>
                        <a:pt x="6" y="189"/>
                      </a:lnTo>
                      <a:lnTo>
                        <a:pt x="24" y="92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58385" name="Group 17">
                  <a:extLst>
                    <a:ext uri="{FF2B5EF4-FFF2-40B4-BE49-F238E27FC236}">
                      <a16:creationId xmlns:a16="http://schemas.microsoft.com/office/drawing/2014/main" id="{DBFA99D3-D6FC-7304-EFB3-3FB72A1D9BD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25" y="723"/>
                  <a:ext cx="922" cy="983"/>
                  <a:chOff x="1425" y="723"/>
                  <a:chExt cx="922" cy="983"/>
                </a:xfrm>
              </p:grpSpPr>
              <p:sp>
                <p:nvSpPr>
                  <p:cNvPr id="58386" name="Freeform 18">
                    <a:extLst>
                      <a:ext uri="{FF2B5EF4-FFF2-40B4-BE49-F238E27FC236}">
                        <a16:creationId xmlns:a16="http://schemas.microsoft.com/office/drawing/2014/main" id="{00FF351E-77AB-931F-024B-7725F61909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25" y="1270"/>
                    <a:ext cx="922" cy="436"/>
                  </a:xfrm>
                  <a:custGeom>
                    <a:avLst/>
                    <a:gdLst>
                      <a:gd name="T0" fmla="*/ 15 w 922"/>
                      <a:gd name="T1" fmla="*/ 153 h 436"/>
                      <a:gd name="T2" fmla="*/ 139 w 922"/>
                      <a:gd name="T3" fmla="*/ 76 h 436"/>
                      <a:gd name="T4" fmla="*/ 139 w 922"/>
                      <a:gd name="T5" fmla="*/ 98 h 436"/>
                      <a:gd name="T6" fmla="*/ 54 w 922"/>
                      <a:gd name="T7" fmla="*/ 154 h 436"/>
                      <a:gd name="T8" fmla="*/ 186 w 922"/>
                      <a:gd name="T9" fmla="*/ 168 h 436"/>
                      <a:gd name="T10" fmla="*/ 460 w 922"/>
                      <a:gd name="T11" fmla="*/ 215 h 436"/>
                      <a:gd name="T12" fmla="*/ 607 w 922"/>
                      <a:gd name="T13" fmla="*/ 227 h 436"/>
                      <a:gd name="T14" fmla="*/ 701 w 922"/>
                      <a:gd name="T15" fmla="*/ 224 h 436"/>
                      <a:gd name="T16" fmla="*/ 727 w 922"/>
                      <a:gd name="T17" fmla="*/ 221 h 436"/>
                      <a:gd name="T18" fmla="*/ 869 w 922"/>
                      <a:gd name="T19" fmla="*/ 22 h 436"/>
                      <a:gd name="T20" fmla="*/ 821 w 922"/>
                      <a:gd name="T21" fmla="*/ 0 h 436"/>
                      <a:gd name="T22" fmla="*/ 896 w 922"/>
                      <a:gd name="T23" fmla="*/ 0 h 436"/>
                      <a:gd name="T24" fmla="*/ 922 w 922"/>
                      <a:gd name="T25" fmla="*/ 28 h 436"/>
                      <a:gd name="T26" fmla="*/ 921 w 922"/>
                      <a:gd name="T27" fmla="*/ 110 h 436"/>
                      <a:gd name="T28" fmla="*/ 889 w 922"/>
                      <a:gd name="T29" fmla="*/ 172 h 436"/>
                      <a:gd name="T30" fmla="*/ 786 w 922"/>
                      <a:gd name="T31" fmla="*/ 373 h 436"/>
                      <a:gd name="T32" fmla="*/ 742 w 922"/>
                      <a:gd name="T33" fmla="*/ 433 h 436"/>
                      <a:gd name="T34" fmla="*/ 712 w 922"/>
                      <a:gd name="T35" fmla="*/ 436 h 436"/>
                      <a:gd name="T36" fmla="*/ 490 w 922"/>
                      <a:gd name="T37" fmla="*/ 396 h 436"/>
                      <a:gd name="T38" fmla="*/ 256 w 922"/>
                      <a:gd name="T39" fmla="*/ 365 h 436"/>
                      <a:gd name="T40" fmla="*/ 34 w 922"/>
                      <a:gd name="T41" fmla="*/ 346 h 436"/>
                      <a:gd name="T42" fmla="*/ 0 w 922"/>
                      <a:gd name="T43" fmla="*/ 343 h 436"/>
                      <a:gd name="T44" fmla="*/ 7 w 922"/>
                      <a:gd name="T45" fmla="*/ 280 h 436"/>
                      <a:gd name="T46" fmla="*/ 12 w 922"/>
                      <a:gd name="T47" fmla="*/ 218 h 436"/>
                      <a:gd name="T48" fmla="*/ 16 w 922"/>
                      <a:gd name="T49" fmla="*/ 184 h 436"/>
                      <a:gd name="T50" fmla="*/ 31 w 922"/>
                      <a:gd name="T51" fmla="*/ 208 h 436"/>
                      <a:gd name="T52" fmla="*/ 27 w 922"/>
                      <a:gd name="T53" fmla="*/ 260 h 436"/>
                      <a:gd name="T54" fmla="*/ 26 w 922"/>
                      <a:gd name="T55" fmla="*/ 313 h 436"/>
                      <a:gd name="T56" fmla="*/ 87 w 922"/>
                      <a:gd name="T57" fmla="*/ 333 h 436"/>
                      <a:gd name="T58" fmla="*/ 234 w 922"/>
                      <a:gd name="T59" fmla="*/ 342 h 436"/>
                      <a:gd name="T60" fmla="*/ 359 w 922"/>
                      <a:gd name="T61" fmla="*/ 351 h 436"/>
                      <a:gd name="T62" fmla="*/ 462 w 922"/>
                      <a:gd name="T63" fmla="*/ 368 h 436"/>
                      <a:gd name="T64" fmla="*/ 615 w 922"/>
                      <a:gd name="T65" fmla="*/ 393 h 436"/>
                      <a:gd name="T66" fmla="*/ 713 w 922"/>
                      <a:gd name="T67" fmla="*/ 407 h 436"/>
                      <a:gd name="T68" fmla="*/ 721 w 922"/>
                      <a:gd name="T69" fmla="*/ 380 h 436"/>
                      <a:gd name="T70" fmla="*/ 721 w 922"/>
                      <a:gd name="T71" fmla="*/ 318 h 436"/>
                      <a:gd name="T72" fmla="*/ 723 w 922"/>
                      <a:gd name="T73" fmla="*/ 250 h 436"/>
                      <a:gd name="T74" fmla="*/ 734 w 922"/>
                      <a:gd name="T75" fmla="*/ 268 h 436"/>
                      <a:gd name="T76" fmla="*/ 736 w 922"/>
                      <a:gd name="T77" fmla="*/ 344 h 436"/>
                      <a:gd name="T78" fmla="*/ 744 w 922"/>
                      <a:gd name="T79" fmla="*/ 384 h 436"/>
                      <a:gd name="T80" fmla="*/ 764 w 922"/>
                      <a:gd name="T81" fmla="*/ 367 h 436"/>
                      <a:gd name="T82" fmla="*/ 801 w 922"/>
                      <a:gd name="T83" fmla="*/ 298 h 436"/>
                      <a:gd name="T84" fmla="*/ 856 w 922"/>
                      <a:gd name="T85" fmla="*/ 200 h 436"/>
                      <a:gd name="T86" fmla="*/ 897 w 922"/>
                      <a:gd name="T87" fmla="*/ 120 h 436"/>
                      <a:gd name="T88" fmla="*/ 906 w 922"/>
                      <a:gd name="T89" fmla="*/ 97 h 436"/>
                      <a:gd name="T90" fmla="*/ 901 w 922"/>
                      <a:gd name="T91" fmla="*/ 36 h 436"/>
                      <a:gd name="T92" fmla="*/ 888 w 922"/>
                      <a:gd name="T93" fmla="*/ 28 h 436"/>
                      <a:gd name="T94" fmla="*/ 848 w 922"/>
                      <a:gd name="T95" fmla="*/ 94 h 436"/>
                      <a:gd name="T96" fmla="*/ 782 w 922"/>
                      <a:gd name="T97" fmla="*/ 177 h 436"/>
                      <a:gd name="T98" fmla="*/ 732 w 922"/>
                      <a:gd name="T99" fmla="*/ 242 h 436"/>
                      <a:gd name="T100" fmla="*/ 693 w 922"/>
                      <a:gd name="T101" fmla="*/ 247 h 436"/>
                      <a:gd name="T102" fmla="*/ 559 w 922"/>
                      <a:gd name="T103" fmla="*/ 243 h 436"/>
                      <a:gd name="T104" fmla="*/ 397 w 922"/>
                      <a:gd name="T105" fmla="*/ 227 h 436"/>
                      <a:gd name="T106" fmla="*/ 243 w 922"/>
                      <a:gd name="T107" fmla="*/ 203 h 436"/>
                      <a:gd name="T108" fmla="*/ 66 w 922"/>
                      <a:gd name="T109" fmla="*/ 175 h 436"/>
                      <a:gd name="T110" fmla="*/ 15 w 922"/>
                      <a:gd name="T111" fmla="*/ 153 h 4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922" h="436">
                        <a:moveTo>
                          <a:pt x="15" y="153"/>
                        </a:moveTo>
                        <a:lnTo>
                          <a:pt x="139" y="76"/>
                        </a:lnTo>
                        <a:lnTo>
                          <a:pt x="139" y="98"/>
                        </a:lnTo>
                        <a:lnTo>
                          <a:pt x="54" y="154"/>
                        </a:lnTo>
                        <a:lnTo>
                          <a:pt x="186" y="168"/>
                        </a:lnTo>
                        <a:lnTo>
                          <a:pt x="460" y="215"/>
                        </a:lnTo>
                        <a:lnTo>
                          <a:pt x="607" y="227"/>
                        </a:lnTo>
                        <a:lnTo>
                          <a:pt x="701" y="224"/>
                        </a:lnTo>
                        <a:lnTo>
                          <a:pt x="727" y="221"/>
                        </a:lnTo>
                        <a:lnTo>
                          <a:pt x="869" y="22"/>
                        </a:lnTo>
                        <a:lnTo>
                          <a:pt x="821" y="0"/>
                        </a:lnTo>
                        <a:lnTo>
                          <a:pt x="896" y="0"/>
                        </a:lnTo>
                        <a:lnTo>
                          <a:pt x="922" y="28"/>
                        </a:lnTo>
                        <a:lnTo>
                          <a:pt x="921" y="110"/>
                        </a:lnTo>
                        <a:lnTo>
                          <a:pt x="889" y="172"/>
                        </a:lnTo>
                        <a:lnTo>
                          <a:pt x="786" y="373"/>
                        </a:lnTo>
                        <a:lnTo>
                          <a:pt x="742" y="433"/>
                        </a:lnTo>
                        <a:lnTo>
                          <a:pt x="712" y="436"/>
                        </a:lnTo>
                        <a:lnTo>
                          <a:pt x="490" y="396"/>
                        </a:lnTo>
                        <a:lnTo>
                          <a:pt x="256" y="365"/>
                        </a:lnTo>
                        <a:lnTo>
                          <a:pt x="34" y="346"/>
                        </a:lnTo>
                        <a:lnTo>
                          <a:pt x="0" y="343"/>
                        </a:lnTo>
                        <a:lnTo>
                          <a:pt x="7" y="280"/>
                        </a:lnTo>
                        <a:lnTo>
                          <a:pt x="12" y="218"/>
                        </a:lnTo>
                        <a:lnTo>
                          <a:pt x="16" y="184"/>
                        </a:lnTo>
                        <a:lnTo>
                          <a:pt x="31" y="208"/>
                        </a:lnTo>
                        <a:lnTo>
                          <a:pt x="27" y="260"/>
                        </a:lnTo>
                        <a:lnTo>
                          <a:pt x="26" y="313"/>
                        </a:lnTo>
                        <a:lnTo>
                          <a:pt x="87" y="333"/>
                        </a:lnTo>
                        <a:lnTo>
                          <a:pt x="234" y="342"/>
                        </a:lnTo>
                        <a:lnTo>
                          <a:pt x="359" y="351"/>
                        </a:lnTo>
                        <a:lnTo>
                          <a:pt x="462" y="368"/>
                        </a:lnTo>
                        <a:lnTo>
                          <a:pt x="615" y="393"/>
                        </a:lnTo>
                        <a:lnTo>
                          <a:pt x="713" y="407"/>
                        </a:lnTo>
                        <a:lnTo>
                          <a:pt x="721" y="380"/>
                        </a:lnTo>
                        <a:lnTo>
                          <a:pt x="721" y="318"/>
                        </a:lnTo>
                        <a:lnTo>
                          <a:pt x="723" y="250"/>
                        </a:lnTo>
                        <a:lnTo>
                          <a:pt x="734" y="268"/>
                        </a:lnTo>
                        <a:lnTo>
                          <a:pt x="736" y="344"/>
                        </a:lnTo>
                        <a:lnTo>
                          <a:pt x="744" y="384"/>
                        </a:lnTo>
                        <a:lnTo>
                          <a:pt x="764" y="367"/>
                        </a:lnTo>
                        <a:lnTo>
                          <a:pt x="801" y="298"/>
                        </a:lnTo>
                        <a:lnTo>
                          <a:pt x="856" y="200"/>
                        </a:lnTo>
                        <a:lnTo>
                          <a:pt x="897" y="120"/>
                        </a:lnTo>
                        <a:lnTo>
                          <a:pt x="906" y="97"/>
                        </a:lnTo>
                        <a:lnTo>
                          <a:pt x="901" y="36"/>
                        </a:lnTo>
                        <a:lnTo>
                          <a:pt x="888" y="28"/>
                        </a:lnTo>
                        <a:lnTo>
                          <a:pt x="848" y="94"/>
                        </a:lnTo>
                        <a:lnTo>
                          <a:pt x="782" y="177"/>
                        </a:lnTo>
                        <a:lnTo>
                          <a:pt x="732" y="242"/>
                        </a:lnTo>
                        <a:lnTo>
                          <a:pt x="693" y="247"/>
                        </a:lnTo>
                        <a:lnTo>
                          <a:pt x="559" y="243"/>
                        </a:lnTo>
                        <a:lnTo>
                          <a:pt x="397" y="227"/>
                        </a:lnTo>
                        <a:lnTo>
                          <a:pt x="243" y="203"/>
                        </a:lnTo>
                        <a:lnTo>
                          <a:pt x="66" y="175"/>
                        </a:lnTo>
                        <a:lnTo>
                          <a:pt x="15" y="15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387" name="Freeform 19">
                    <a:extLst>
                      <a:ext uri="{FF2B5EF4-FFF2-40B4-BE49-F238E27FC236}">
                        <a16:creationId xmlns:a16="http://schemas.microsoft.com/office/drawing/2014/main" id="{26FA4AE9-A6C6-B1DA-18C8-DC08072EE4A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5" y="1332"/>
                    <a:ext cx="460" cy="136"/>
                  </a:xfrm>
                  <a:custGeom>
                    <a:avLst/>
                    <a:gdLst>
                      <a:gd name="T0" fmla="*/ 15 w 460"/>
                      <a:gd name="T1" fmla="*/ 13 h 136"/>
                      <a:gd name="T2" fmla="*/ 50 w 460"/>
                      <a:gd name="T3" fmla="*/ 0 h 136"/>
                      <a:gd name="T4" fmla="*/ 65 w 460"/>
                      <a:gd name="T5" fmla="*/ 7 h 136"/>
                      <a:gd name="T6" fmla="*/ 51 w 460"/>
                      <a:gd name="T7" fmla="*/ 29 h 136"/>
                      <a:gd name="T8" fmla="*/ 25 w 460"/>
                      <a:gd name="T9" fmla="*/ 39 h 136"/>
                      <a:gd name="T10" fmla="*/ 67 w 460"/>
                      <a:gd name="T11" fmla="*/ 68 h 136"/>
                      <a:gd name="T12" fmla="*/ 134 w 460"/>
                      <a:gd name="T13" fmla="*/ 83 h 136"/>
                      <a:gd name="T14" fmla="*/ 195 w 460"/>
                      <a:gd name="T15" fmla="*/ 87 h 136"/>
                      <a:gd name="T16" fmla="*/ 238 w 460"/>
                      <a:gd name="T17" fmla="*/ 90 h 136"/>
                      <a:gd name="T18" fmla="*/ 320 w 460"/>
                      <a:gd name="T19" fmla="*/ 95 h 136"/>
                      <a:gd name="T20" fmla="*/ 372 w 460"/>
                      <a:gd name="T21" fmla="*/ 98 h 136"/>
                      <a:gd name="T22" fmla="*/ 408 w 460"/>
                      <a:gd name="T23" fmla="*/ 94 h 136"/>
                      <a:gd name="T24" fmla="*/ 442 w 460"/>
                      <a:gd name="T25" fmla="*/ 80 h 136"/>
                      <a:gd name="T26" fmla="*/ 441 w 460"/>
                      <a:gd name="T27" fmla="*/ 65 h 136"/>
                      <a:gd name="T28" fmla="*/ 460 w 460"/>
                      <a:gd name="T29" fmla="*/ 73 h 136"/>
                      <a:gd name="T30" fmla="*/ 447 w 460"/>
                      <a:gd name="T31" fmla="*/ 121 h 136"/>
                      <a:gd name="T32" fmla="*/ 396 w 460"/>
                      <a:gd name="T33" fmla="*/ 136 h 136"/>
                      <a:gd name="T34" fmla="*/ 287 w 460"/>
                      <a:gd name="T35" fmla="*/ 124 h 136"/>
                      <a:gd name="T36" fmla="*/ 177 w 460"/>
                      <a:gd name="T37" fmla="*/ 117 h 136"/>
                      <a:gd name="T38" fmla="*/ 114 w 460"/>
                      <a:gd name="T39" fmla="*/ 115 h 136"/>
                      <a:gd name="T40" fmla="*/ 42 w 460"/>
                      <a:gd name="T41" fmla="*/ 84 h 136"/>
                      <a:gd name="T42" fmla="*/ 7 w 460"/>
                      <a:gd name="T43" fmla="*/ 67 h 136"/>
                      <a:gd name="T44" fmla="*/ 0 w 460"/>
                      <a:gd name="T45" fmla="*/ 36 h 136"/>
                      <a:gd name="T46" fmla="*/ 15 w 460"/>
                      <a:gd name="T47" fmla="*/ 13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</a:cxnLst>
                    <a:rect l="0" t="0" r="r" b="b"/>
                    <a:pathLst>
                      <a:path w="460" h="136">
                        <a:moveTo>
                          <a:pt x="15" y="13"/>
                        </a:moveTo>
                        <a:lnTo>
                          <a:pt x="50" y="0"/>
                        </a:lnTo>
                        <a:lnTo>
                          <a:pt x="65" y="7"/>
                        </a:lnTo>
                        <a:lnTo>
                          <a:pt x="51" y="29"/>
                        </a:lnTo>
                        <a:lnTo>
                          <a:pt x="25" y="39"/>
                        </a:lnTo>
                        <a:lnTo>
                          <a:pt x="67" y="68"/>
                        </a:lnTo>
                        <a:lnTo>
                          <a:pt x="134" y="83"/>
                        </a:lnTo>
                        <a:lnTo>
                          <a:pt x="195" y="87"/>
                        </a:lnTo>
                        <a:lnTo>
                          <a:pt x="238" y="90"/>
                        </a:lnTo>
                        <a:lnTo>
                          <a:pt x="320" y="95"/>
                        </a:lnTo>
                        <a:lnTo>
                          <a:pt x="372" y="98"/>
                        </a:lnTo>
                        <a:lnTo>
                          <a:pt x="408" y="94"/>
                        </a:lnTo>
                        <a:lnTo>
                          <a:pt x="442" y="80"/>
                        </a:lnTo>
                        <a:lnTo>
                          <a:pt x="441" y="65"/>
                        </a:lnTo>
                        <a:lnTo>
                          <a:pt x="460" y="73"/>
                        </a:lnTo>
                        <a:lnTo>
                          <a:pt x="447" y="121"/>
                        </a:lnTo>
                        <a:lnTo>
                          <a:pt x="396" y="136"/>
                        </a:lnTo>
                        <a:lnTo>
                          <a:pt x="287" y="124"/>
                        </a:lnTo>
                        <a:lnTo>
                          <a:pt x="177" y="117"/>
                        </a:lnTo>
                        <a:lnTo>
                          <a:pt x="114" y="115"/>
                        </a:lnTo>
                        <a:lnTo>
                          <a:pt x="42" y="84"/>
                        </a:lnTo>
                        <a:lnTo>
                          <a:pt x="7" y="67"/>
                        </a:lnTo>
                        <a:lnTo>
                          <a:pt x="0" y="36"/>
                        </a:lnTo>
                        <a:lnTo>
                          <a:pt x="15" y="1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388" name="Freeform 20">
                    <a:extLst>
                      <a:ext uri="{FF2B5EF4-FFF2-40B4-BE49-F238E27FC236}">
                        <a16:creationId xmlns:a16="http://schemas.microsoft.com/office/drawing/2014/main" id="{8F5A4498-AA5D-EC5B-09CB-8BA1166E4CE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18" y="1491"/>
                    <a:ext cx="52" cy="46"/>
                  </a:xfrm>
                  <a:custGeom>
                    <a:avLst/>
                    <a:gdLst>
                      <a:gd name="T0" fmla="*/ 9 w 52"/>
                      <a:gd name="T1" fmla="*/ 0 h 46"/>
                      <a:gd name="T2" fmla="*/ 52 w 52"/>
                      <a:gd name="T3" fmla="*/ 5 h 46"/>
                      <a:gd name="T4" fmla="*/ 47 w 52"/>
                      <a:gd name="T5" fmla="*/ 46 h 46"/>
                      <a:gd name="T6" fmla="*/ 0 w 52"/>
                      <a:gd name="T7" fmla="*/ 39 h 46"/>
                      <a:gd name="T8" fmla="*/ 9 w 52"/>
                      <a:gd name="T9" fmla="*/ 0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2" h="46">
                        <a:moveTo>
                          <a:pt x="9" y="0"/>
                        </a:moveTo>
                        <a:lnTo>
                          <a:pt x="52" y="5"/>
                        </a:lnTo>
                        <a:lnTo>
                          <a:pt x="47" y="46"/>
                        </a:lnTo>
                        <a:lnTo>
                          <a:pt x="0" y="39"/>
                        </a:lnTo>
                        <a:lnTo>
                          <a:pt x="9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389" name="Freeform 21">
                    <a:extLst>
                      <a:ext uri="{FF2B5EF4-FFF2-40B4-BE49-F238E27FC236}">
                        <a16:creationId xmlns:a16="http://schemas.microsoft.com/office/drawing/2014/main" id="{DEDA6EDF-0FB2-11A3-CE42-65E157B373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08" y="1500"/>
                    <a:ext cx="51" cy="46"/>
                  </a:xfrm>
                  <a:custGeom>
                    <a:avLst/>
                    <a:gdLst>
                      <a:gd name="T0" fmla="*/ 8 w 51"/>
                      <a:gd name="T1" fmla="*/ 0 h 46"/>
                      <a:gd name="T2" fmla="*/ 51 w 51"/>
                      <a:gd name="T3" fmla="*/ 5 h 46"/>
                      <a:gd name="T4" fmla="*/ 47 w 51"/>
                      <a:gd name="T5" fmla="*/ 46 h 46"/>
                      <a:gd name="T6" fmla="*/ 0 w 51"/>
                      <a:gd name="T7" fmla="*/ 39 h 46"/>
                      <a:gd name="T8" fmla="*/ 8 w 51"/>
                      <a:gd name="T9" fmla="*/ 0 h 4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1" h="46">
                        <a:moveTo>
                          <a:pt x="8" y="0"/>
                        </a:moveTo>
                        <a:lnTo>
                          <a:pt x="51" y="5"/>
                        </a:lnTo>
                        <a:lnTo>
                          <a:pt x="47" y="46"/>
                        </a:lnTo>
                        <a:lnTo>
                          <a:pt x="0" y="39"/>
                        </a:lnTo>
                        <a:lnTo>
                          <a:pt x="8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390" name="Freeform 22">
                    <a:extLst>
                      <a:ext uri="{FF2B5EF4-FFF2-40B4-BE49-F238E27FC236}">
                        <a16:creationId xmlns:a16="http://schemas.microsoft.com/office/drawing/2014/main" id="{3DF4408F-B4FA-F54D-22B4-B3EDD07156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96" y="1544"/>
                    <a:ext cx="194" cy="51"/>
                  </a:xfrm>
                  <a:custGeom>
                    <a:avLst/>
                    <a:gdLst>
                      <a:gd name="T0" fmla="*/ 4 w 194"/>
                      <a:gd name="T1" fmla="*/ 0 h 51"/>
                      <a:gd name="T2" fmla="*/ 193 w 194"/>
                      <a:gd name="T3" fmla="*/ 18 h 51"/>
                      <a:gd name="T4" fmla="*/ 194 w 194"/>
                      <a:gd name="T5" fmla="*/ 51 h 51"/>
                      <a:gd name="T6" fmla="*/ 0 w 194"/>
                      <a:gd name="T7" fmla="*/ 33 h 51"/>
                      <a:gd name="T8" fmla="*/ 4 w 194"/>
                      <a:gd name="T9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94" h="51">
                        <a:moveTo>
                          <a:pt x="4" y="0"/>
                        </a:moveTo>
                        <a:lnTo>
                          <a:pt x="193" y="18"/>
                        </a:lnTo>
                        <a:lnTo>
                          <a:pt x="194" y="51"/>
                        </a:lnTo>
                        <a:lnTo>
                          <a:pt x="0" y="33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391" name="Freeform 23">
                    <a:extLst>
                      <a:ext uri="{FF2B5EF4-FFF2-40B4-BE49-F238E27FC236}">
                        <a16:creationId xmlns:a16="http://schemas.microsoft.com/office/drawing/2014/main" id="{678C21F6-0B68-FF1D-BBE5-4AEA57F030F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79" y="723"/>
                    <a:ext cx="848" cy="658"/>
                  </a:xfrm>
                  <a:custGeom>
                    <a:avLst/>
                    <a:gdLst>
                      <a:gd name="T0" fmla="*/ 47 w 848"/>
                      <a:gd name="T1" fmla="*/ 551 h 658"/>
                      <a:gd name="T2" fmla="*/ 28 w 848"/>
                      <a:gd name="T3" fmla="*/ 523 h 658"/>
                      <a:gd name="T4" fmla="*/ 20 w 848"/>
                      <a:gd name="T5" fmla="*/ 481 h 658"/>
                      <a:gd name="T6" fmla="*/ 31 w 848"/>
                      <a:gd name="T7" fmla="*/ 389 h 658"/>
                      <a:gd name="T8" fmla="*/ 54 w 848"/>
                      <a:gd name="T9" fmla="*/ 240 h 658"/>
                      <a:gd name="T10" fmla="*/ 76 w 848"/>
                      <a:gd name="T11" fmla="*/ 129 h 658"/>
                      <a:gd name="T12" fmla="*/ 94 w 848"/>
                      <a:gd name="T13" fmla="*/ 104 h 658"/>
                      <a:gd name="T14" fmla="*/ 123 w 848"/>
                      <a:gd name="T15" fmla="*/ 76 h 658"/>
                      <a:gd name="T16" fmla="*/ 189 w 848"/>
                      <a:gd name="T17" fmla="*/ 61 h 658"/>
                      <a:gd name="T18" fmla="*/ 300 w 848"/>
                      <a:gd name="T19" fmla="*/ 48 h 658"/>
                      <a:gd name="T20" fmla="*/ 392 w 848"/>
                      <a:gd name="T21" fmla="*/ 38 h 658"/>
                      <a:gd name="T22" fmla="*/ 434 w 848"/>
                      <a:gd name="T23" fmla="*/ 21 h 658"/>
                      <a:gd name="T24" fmla="*/ 506 w 848"/>
                      <a:gd name="T25" fmla="*/ 25 h 658"/>
                      <a:gd name="T26" fmla="*/ 628 w 848"/>
                      <a:gd name="T27" fmla="*/ 57 h 658"/>
                      <a:gd name="T28" fmla="*/ 731 w 848"/>
                      <a:gd name="T29" fmla="*/ 67 h 658"/>
                      <a:gd name="T30" fmla="*/ 776 w 848"/>
                      <a:gd name="T31" fmla="*/ 65 h 658"/>
                      <a:gd name="T32" fmla="*/ 811 w 848"/>
                      <a:gd name="T33" fmla="*/ 80 h 658"/>
                      <a:gd name="T34" fmla="*/ 825 w 848"/>
                      <a:gd name="T35" fmla="*/ 144 h 658"/>
                      <a:gd name="T36" fmla="*/ 823 w 848"/>
                      <a:gd name="T37" fmla="*/ 262 h 658"/>
                      <a:gd name="T38" fmla="*/ 823 w 848"/>
                      <a:gd name="T39" fmla="*/ 354 h 658"/>
                      <a:gd name="T40" fmla="*/ 810 w 848"/>
                      <a:gd name="T41" fmla="*/ 394 h 658"/>
                      <a:gd name="T42" fmla="*/ 766 w 848"/>
                      <a:gd name="T43" fmla="*/ 491 h 658"/>
                      <a:gd name="T44" fmla="*/ 714 w 848"/>
                      <a:gd name="T45" fmla="*/ 589 h 658"/>
                      <a:gd name="T46" fmla="*/ 683 w 848"/>
                      <a:gd name="T47" fmla="*/ 625 h 658"/>
                      <a:gd name="T48" fmla="*/ 665 w 848"/>
                      <a:gd name="T49" fmla="*/ 640 h 658"/>
                      <a:gd name="T50" fmla="*/ 686 w 848"/>
                      <a:gd name="T51" fmla="*/ 658 h 658"/>
                      <a:gd name="T52" fmla="*/ 719 w 848"/>
                      <a:gd name="T53" fmla="*/ 619 h 658"/>
                      <a:gd name="T54" fmla="*/ 769 w 848"/>
                      <a:gd name="T55" fmla="*/ 531 h 658"/>
                      <a:gd name="T56" fmla="*/ 815 w 848"/>
                      <a:gd name="T57" fmla="*/ 438 h 658"/>
                      <a:gd name="T58" fmla="*/ 831 w 848"/>
                      <a:gd name="T59" fmla="*/ 392 h 658"/>
                      <a:gd name="T60" fmla="*/ 841 w 848"/>
                      <a:gd name="T61" fmla="*/ 347 h 658"/>
                      <a:gd name="T62" fmla="*/ 844 w 848"/>
                      <a:gd name="T63" fmla="*/ 270 h 658"/>
                      <a:gd name="T64" fmla="*/ 848 w 848"/>
                      <a:gd name="T65" fmla="*/ 153 h 658"/>
                      <a:gd name="T66" fmla="*/ 836 w 848"/>
                      <a:gd name="T67" fmla="*/ 89 h 658"/>
                      <a:gd name="T68" fmla="*/ 819 w 848"/>
                      <a:gd name="T69" fmla="*/ 57 h 658"/>
                      <a:gd name="T70" fmla="*/ 787 w 848"/>
                      <a:gd name="T71" fmla="*/ 44 h 658"/>
                      <a:gd name="T72" fmla="*/ 744 w 848"/>
                      <a:gd name="T73" fmla="*/ 50 h 658"/>
                      <a:gd name="T74" fmla="*/ 679 w 848"/>
                      <a:gd name="T75" fmla="*/ 45 h 658"/>
                      <a:gd name="T76" fmla="*/ 599 w 848"/>
                      <a:gd name="T77" fmla="*/ 31 h 658"/>
                      <a:gd name="T78" fmla="*/ 516 w 848"/>
                      <a:gd name="T79" fmla="*/ 6 h 658"/>
                      <a:gd name="T80" fmla="*/ 460 w 848"/>
                      <a:gd name="T81" fmla="*/ 0 h 658"/>
                      <a:gd name="T82" fmla="*/ 430 w 848"/>
                      <a:gd name="T83" fmla="*/ 6 h 658"/>
                      <a:gd name="T84" fmla="*/ 360 w 848"/>
                      <a:gd name="T85" fmla="*/ 28 h 658"/>
                      <a:gd name="T86" fmla="*/ 235 w 848"/>
                      <a:gd name="T87" fmla="*/ 40 h 658"/>
                      <a:gd name="T88" fmla="*/ 112 w 848"/>
                      <a:gd name="T89" fmla="*/ 60 h 658"/>
                      <a:gd name="T90" fmla="*/ 72 w 848"/>
                      <a:gd name="T91" fmla="*/ 96 h 658"/>
                      <a:gd name="T92" fmla="*/ 44 w 848"/>
                      <a:gd name="T93" fmla="*/ 147 h 658"/>
                      <a:gd name="T94" fmla="*/ 24 w 848"/>
                      <a:gd name="T95" fmla="*/ 255 h 658"/>
                      <a:gd name="T96" fmla="*/ 13 w 848"/>
                      <a:gd name="T97" fmla="*/ 358 h 658"/>
                      <a:gd name="T98" fmla="*/ 0 w 848"/>
                      <a:gd name="T99" fmla="*/ 467 h 658"/>
                      <a:gd name="T100" fmla="*/ 10 w 848"/>
                      <a:gd name="T101" fmla="*/ 529 h 658"/>
                      <a:gd name="T102" fmla="*/ 24 w 848"/>
                      <a:gd name="T103" fmla="*/ 566 h 658"/>
                      <a:gd name="T104" fmla="*/ 55 w 848"/>
                      <a:gd name="T105" fmla="*/ 582 h 658"/>
                      <a:gd name="T106" fmla="*/ 73 w 848"/>
                      <a:gd name="T107" fmla="*/ 579 h 658"/>
                      <a:gd name="T108" fmla="*/ 47 w 848"/>
                      <a:gd name="T109" fmla="*/ 551 h 6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848" h="658">
                        <a:moveTo>
                          <a:pt x="47" y="551"/>
                        </a:moveTo>
                        <a:lnTo>
                          <a:pt x="28" y="523"/>
                        </a:lnTo>
                        <a:lnTo>
                          <a:pt x="20" y="481"/>
                        </a:lnTo>
                        <a:lnTo>
                          <a:pt x="31" y="389"/>
                        </a:lnTo>
                        <a:lnTo>
                          <a:pt x="54" y="240"/>
                        </a:lnTo>
                        <a:lnTo>
                          <a:pt x="76" y="129"/>
                        </a:lnTo>
                        <a:lnTo>
                          <a:pt x="94" y="104"/>
                        </a:lnTo>
                        <a:lnTo>
                          <a:pt x="123" y="76"/>
                        </a:lnTo>
                        <a:lnTo>
                          <a:pt x="189" y="61"/>
                        </a:lnTo>
                        <a:lnTo>
                          <a:pt x="300" y="48"/>
                        </a:lnTo>
                        <a:lnTo>
                          <a:pt x="392" y="38"/>
                        </a:lnTo>
                        <a:lnTo>
                          <a:pt x="434" y="21"/>
                        </a:lnTo>
                        <a:lnTo>
                          <a:pt x="506" y="25"/>
                        </a:lnTo>
                        <a:lnTo>
                          <a:pt x="628" y="57"/>
                        </a:lnTo>
                        <a:lnTo>
                          <a:pt x="731" y="67"/>
                        </a:lnTo>
                        <a:lnTo>
                          <a:pt x="776" y="65"/>
                        </a:lnTo>
                        <a:lnTo>
                          <a:pt x="811" y="80"/>
                        </a:lnTo>
                        <a:lnTo>
                          <a:pt x="825" y="144"/>
                        </a:lnTo>
                        <a:lnTo>
                          <a:pt x="823" y="262"/>
                        </a:lnTo>
                        <a:lnTo>
                          <a:pt x="823" y="354"/>
                        </a:lnTo>
                        <a:lnTo>
                          <a:pt x="810" y="394"/>
                        </a:lnTo>
                        <a:lnTo>
                          <a:pt x="766" y="491"/>
                        </a:lnTo>
                        <a:lnTo>
                          <a:pt x="714" y="589"/>
                        </a:lnTo>
                        <a:lnTo>
                          <a:pt x="683" y="625"/>
                        </a:lnTo>
                        <a:lnTo>
                          <a:pt x="665" y="640"/>
                        </a:lnTo>
                        <a:lnTo>
                          <a:pt x="686" y="658"/>
                        </a:lnTo>
                        <a:lnTo>
                          <a:pt x="719" y="619"/>
                        </a:lnTo>
                        <a:lnTo>
                          <a:pt x="769" y="531"/>
                        </a:lnTo>
                        <a:lnTo>
                          <a:pt x="815" y="438"/>
                        </a:lnTo>
                        <a:lnTo>
                          <a:pt x="831" y="392"/>
                        </a:lnTo>
                        <a:lnTo>
                          <a:pt x="841" y="347"/>
                        </a:lnTo>
                        <a:lnTo>
                          <a:pt x="844" y="270"/>
                        </a:lnTo>
                        <a:lnTo>
                          <a:pt x="848" y="153"/>
                        </a:lnTo>
                        <a:lnTo>
                          <a:pt x="836" y="89"/>
                        </a:lnTo>
                        <a:lnTo>
                          <a:pt x="819" y="57"/>
                        </a:lnTo>
                        <a:lnTo>
                          <a:pt x="787" y="44"/>
                        </a:lnTo>
                        <a:lnTo>
                          <a:pt x="744" y="50"/>
                        </a:lnTo>
                        <a:lnTo>
                          <a:pt x="679" y="45"/>
                        </a:lnTo>
                        <a:lnTo>
                          <a:pt x="599" y="31"/>
                        </a:lnTo>
                        <a:lnTo>
                          <a:pt x="516" y="6"/>
                        </a:lnTo>
                        <a:lnTo>
                          <a:pt x="460" y="0"/>
                        </a:lnTo>
                        <a:lnTo>
                          <a:pt x="430" y="6"/>
                        </a:lnTo>
                        <a:lnTo>
                          <a:pt x="360" y="28"/>
                        </a:lnTo>
                        <a:lnTo>
                          <a:pt x="235" y="40"/>
                        </a:lnTo>
                        <a:lnTo>
                          <a:pt x="112" y="60"/>
                        </a:lnTo>
                        <a:lnTo>
                          <a:pt x="72" y="96"/>
                        </a:lnTo>
                        <a:lnTo>
                          <a:pt x="44" y="147"/>
                        </a:lnTo>
                        <a:lnTo>
                          <a:pt x="24" y="255"/>
                        </a:lnTo>
                        <a:lnTo>
                          <a:pt x="13" y="358"/>
                        </a:lnTo>
                        <a:lnTo>
                          <a:pt x="0" y="467"/>
                        </a:lnTo>
                        <a:lnTo>
                          <a:pt x="10" y="529"/>
                        </a:lnTo>
                        <a:lnTo>
                          <a:pt x="24" y="566"/>
                        </a:lnTo>
                        <a:lnTo>
                          <a:pt x="55" y="582"/>
                        </a:lnTo>
                        <a:lnTo>
                          <a:pt x="73" y="579"/>
                        </a:lnTo>
                        <a:lnTo>
                          <a:pt x="47" y="55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392" name="Freeform 24">
                    <a:extLst>
                      <a:ext uri="{FF2B5EF4-FFF2-40B4-BE49-F238E27FC236}">
                        <a16:creationId xmlns:a16="http://schemas.microsoft.com/office/drawing/2014/main" id="{F9A8E22D-8E4F-F0F0-1CEF-115033D1F00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23" y="781"/>
                    <a:ext cx="778" cy="607"/>
                  </a:xfrm>
                  <a:custGeom>
                    <a:avLst/>
                    <a:gdLst>
                      <a:gd name="T0" fmla="*/ 0 w 778"/>
                      <a:gd name="T1" fmla="*/ 499 h 607"/>
                      <a:gd name="T2" fmla="*/ 115 w 778"/>
                      <a:gd name="T3" fmla="*/ 525 h 607"/>
                      <a:gd name="T4" fmla="*/ 276 w 778"/>
                      <a:gd name="T5" fmla="*/ 554 h 607"/>
                      <a:gd name="T6" fmla="*/ 407 w 778"/>
                      <a:gd name="T7" fmla="*/ 576 h 607"/>
                      <a:gd name="T8" fmla="*/ 526 w 778"/>
                      <a:gd name="T9" fmla="*/ 580 h 607"/>
                      <a:gd name="T10" fmla="*/ 604 w 778"/>
                      <a:gd name="T11" fmla="*/ 580 h 607"/>
                      <a:gd name="T12" fmla="*/ 627 w 778"/>
                      <a:gd name="T13" fmla="*/ 573 h 607"/>
                      <a:gd name="T14" fmla="*/ 637 w 778"/>
                      <a:gd name="T15" fmla="*/ 516 h 607"/>
                      <a:gd name="T16" fmla="*/ 633 w 778"/>
                      <a:gd name="T17" fmla="*/ 362 h 607"/>
                      <a:gd name="T18" fmla="*/ 628 w 778"/>
                      <a:gd name="T19" fmla="*/ 174 h 607"/>
                      <a:gd name="T20" fmla="*/ 622 w 778"/>
                      <a:gd name="T21" fmla="*/ 106 h 607"/>
                      <a:gd name="T22" fmla="*/ 610 w 778"/>
                      <a:gd name="T23" fmla="*/ 79 h 607"/>
                      <a:gd name="T24" fmla="*/ 405 w 778"/>
                      <a:gd name="T25" fmla="*/ 69 h 607"/>
                      <a:gd name="T26" fmla="*/ 209 w 778"/>
                      <a:gd name="T27" fmla="*/ 42 h 607"/>
                      <a:gd name="T28" fmla="*/ 101 w 778"/>
                      <a:gd name="T29" fmla="*/ 26 h 607"/>
                      <a:gd name="T30" fmla="*/ 63 w 778"/>
                      <a:gd name="T31" fmla="*/ 26 h 607"/>
                      <a:gd name="T32" fmla="*/ 87 w 778"/>
                      <a:gd name="T33" fmla="*/ 3 h 607"/>
                      <a:gd name="T34" fmla="*/ 133 w 778"/>
                      <a:gd name="T35" fmla="*/ 15 h 607"/>
                      <a:gd name="T36" fmla="*/ 268 w 778"/>
                      <a:gd name="T37" fmla="*/ 32 h 607"/>
                      <a:gd name="T38" fmla="*/ 396 w 778"/>
                      <a:gd name="T39" fmla="*/ 45 h 607"/>
                      <a:gd name="T40" fmla="*/ 511 w 778"/>
                      <a:gd name="T41" fmla="*/ 53 h 607"/>
                      <a:gd name="T42" fmla="*/ 619 w 778"/>
                      <a:gd name="T43" fmla="*/ 60 h 607"/>
                      <a:gd name="T44" fmla="*/ 709 w 778"/>
                      <a:gd name="T45" fmla="*/ 35 h 607"/>
                      <a:gd name="T46" fmla="*/ 763 w 778"/>
                      <a:gd name="T47" fmla="*/ 0 h 607"/>
                      <a:gd name="T48" fmla="*/ 778 w 778"/>
                      <a:gd name="T49" fmla="*/ 24 h 607"/>
                      <a:gd name="T50" fmla="*/ 730 w 778"/>
                      <a:gd name="T51" fmla="*/ 45 h 607"/>
                      <a:gd name="T52" fmla="*/ 660 w 778"/>
                      <a:gd name="T53" fmla="*/ 75 h 607"/>
                      <a:gd name="T54" fmla="*/ 638 w 778"/>
                      <a:gd name="T55" fmla="*/ 86 h 607"/>
                      <a:gd name="T56" fmla="*/ 645 w 778"/>
                      <a:gd name="T57" fmla="*/ 186 h 607"/>
                      <a:gd name="T58" fmla="*/ 649 w 778"/>
                      <a:gd name="T59" fmla="*/ 283 h 607"/>
                      <a:gd name="T60" fmla="*/ 651 w 778"/>
                      <a:gd name="T61" fmla="*/ 371 h 607"/>
                      <a:gd name="T62" fmla="*/ 652 w 778"/>
                      <a:gd name="T63" fmla="*/ 456 h 607"/>
                      <a:gd name="T64" fmla="*/ 655 w 778"/>
                      <a:gd name="T65" fmla="*/ 520 h 607"/>
                      <a:gd name="T66" fmla="*/ 654 w 778"/>
                      <a:gd name="T67" fmla="*/ 574 h 607"/>
                      <a:gd name="T68" fmla="*/ 640 w 778"/>
                      <a:gd name="T69" fmla="*/ 599 h 607"/>
                      <a:gd name="T70" fmla="*/ 547 w 778"/>
                      <a:gd name="T71" fmla="*/ 607 h 607"/>
                      <a:gd name="T72" fmla="*/ 389 w 778"/>
                      <a:gd name="T73" fmla="*/ 593 h 607"/>
                      <a:gd name="T74" fmla="*/ 227 w 778"/>
                      <a:gd name="T75" fmla="*/ 561 h 607"/>
                      <a:gd name="T76" fmla="*/ 108 w 778"/>
                      <a:gd name="T77" fmla="*/ 542 h 607"/>
                      <a:gd name="T78" fmla="*/ 9 w 778"/>
                      <a:gd name="T79" fmla="*/ 524 h 607"/>
                      <a:gd name="T80" fmla="*/ 0 w 778"/>
                      <a:gd name="T81" fmla="*/ 499 h 6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778" h="607">
                        <a:moveTo>
                          <a:pt x="0" y="499"/>
                        </a:moveTo>
                        <a:lnTo>
                          <a:pt x="115" y="525"/>
                        </a:lnTo>
                        <a:lnTo>
                          <a:pt x="276" y="554"/>
                        </a:lnTo>
                        <a:lnTo>
                          <a:pt x="407" y="576"/>
                        </a:lnTo>
                        <a:lnTo>
                          <a:pt x="526" y="580"/>
                        </a:lnTo>
                        <a:lnTo>
                          <a:pt x="604" y="580"/>
                        </a:lnTo>
                        <a:lnTo>
                          <a:pt x="627" y="573"/>
                        </a:lnTo>
                        <a:lnTo>
                          <a:pt x="637" y="516"/>
                        </a:lnTo>
                        <a:lnTo>
                          <a:pt x="633" y="362"/>
                        </a:lnTo>
                        <a:lnTo>
                          <a:pt x="628" y="174"/>
                        </a:lnTo>
                        <a:lnTo>
                          <a:pt x="622" y="106"/>
                        </a:lnTo>
                        <a:lnTo>
                          <a:pt x="610" y="79"/>
                        </a:lnTo>
                        <a:lnTo>
                          <a:pt x="405" y="69"/>
                        </a:lnTo>
                        <a:lnTo>
                          <a:pt x="209" y="42"/>
                        </a:lnTo>
                        <a:lnTo>
                          <a:pt x="101" y="26"/>
                        </a:lnTo>
                        <a:lnTo>
                          <a:pt x="63" y="26"/>
                        </a:lnTo>
                        <a:lnTo>
                          <a:pt x="87" y="3"/>
                        </a:lnTo>
                        <a:lnTo>
                          <a:pt x="133" y="15"/>
                        </a:lnTo>
                        <a:lnTo>
                          <a:pt x="268" y="32"/>
                        </a:lnTo>
                        <a:lnTo>
                          <a:pt x="396" y="45"/>
                        </a:lnTo>
                        <a:lnTo>
                          <a:pt x="511" y="53"/>
                        </a:lnTo>
                        <a:lnTo>
                          <a:pt x="619" y="60"/>
                        </a:lnTo>
                        <a:lnTo>
                          <a:pt x="709" y="35"/>
                        </a:lnTo>
                        <a:lnTo>
                          <a:pt x="763" y="0"/>
                        </a:lnTo>
                        <a:lnTo>
                          <a:pt x="778" y="24"/>
                        </a:lnTo>
                        <a:lnTo>
                          <a:pt x="730" y="45"/>
                        </a:lnTo>
                        <a:lnTo>
                          <a:pt x="660" y="75"/>
                        </a:lnTo>
                        <a:lnTo>
                          <a:pt x="638" y="86"/>
                        </a:lnTo>
                        <a:lnTo>
                          <a:pt x="645" y="186"/>
                        </a:lnTo>
                        <a:lnTo>
                          <a:pt x="649" y="283"/>
                        </a:lnTo>
                        <a:lnTo>
                          <a:pt x="651" y="371"/>
                        </a:lnTo>
                        <a:lnTo>
                          <a:pt x="652" y="456"/>
                        </a:lnTo>
                        <a:lnTo>
                          <a:pt x="655" y="520"/>
                        </a:lnTo>
                        <a:lnTo>
                          <a:pt x="654" y="574"/>
                        </a:lnTo>
                        <a:lnTo>
                          <a:pt x="640" y="599"/>
                        </a:lnTo>
                        <a:lnTo>
                          <a:pt x="547" y="607"/>
                        </a:lnTo>
                        <a:lnTo>
                          <a:pt x="389" y="593"/>
                        </a:lnTo>
                        <a:lnTo>
                          <a:pt x="227" y="561"/>
                        </a:lnTo>
                        <a:lnTo>
                          <a:pt x="108" y="542"/>
                        </a:lnTo>
                        <a:lnTo>
                          <a:pt x="9" y="524"/>
                        </a:lnTo>
                        <a:lnTo>
                          <a:pt x="0" y="49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393" name="Freeform 25">
                    <a:extLst>
                      <a:ext uri="{FF2B5EF4-FFF2-40B4-BE49-F238E27FC236}">
                        <a16:creationId xmlns:a16="http://schemas.microsoft.com/office/drawing/2014/main" id="{A5D73524-54AD-924D-BF91-DF4C5CCA430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58" y="858"/>
                    <a:ext cx="430" cy="466"/>
                  </a:xfrm>
                  <a:custGeom>
                    <a:avLst/>
                    <a:gdLst>
                      <a:gd name="T0" fmla="*/ 0 w 430"/>
                      <a:gd name="T1" fmla="*/ 0 h 466"/>
                      <a:gd name="T2" fmla="*/ 159 w 430"/>
                      <a:gd name="T3" fmla="*/ 19 h 466"/>
                      <a:gd name="T4" fmla="*/ 271 w 430"/>
                      <a:gd name="T5" fmla="*/ 32 h 466"/>
                      <a:gd name="T6" fmla="*/ 394 w 430"/>
                      <a:gd name="T7" fmla="*/ 54 h 466"/>
                      <a:gd name="T8" fmla="*/ 412 w 430"/>
                      <a:gd name="T9" fmla="*/ 70 h 466"/>
                      <a:gd name="T10" fmla="*/ 422 w 430"/>
                      <a:gd name="T11" fmla="*/ 95 h 466"/>
                      <a:gd name="T12" fmla="*/ 430 w 430"/>
                      <a:gd name="T13" fmla="*/ 213 h 466"/>
                      <a:gd name="T14" fmla="*/ 430 w 430"/>
                      <a:gd name="T15" fmla="*/ 346 h 466"/>
                      <a:gd name="T16" fmla="*/ 426 w 430"/>
                      <a:gd name="T17" fmla="*/ 438 h 466"/>
                      <a:gd name="T18" fmla="*/ 412 w 430"/>
                      <a:gd name="T19" fmla="*/ 464 h 466"/>
                      <a:gd name="T20" fmla="*/ 385 w 430"/>
                      <a:gd name="T21" fmla="*/ 466 h 466"/>
                      <a:gd name="T22" fmla="*/ 246 w 430"/>
                      <a:gd name="T23" fmla="*/ 428 h 466"/>
                      <a:gd name="T24" fmla="*/ 395 w 430"/>
                      <a:gd name="T25" fmla="*/ 440 h 466"/>
                      <a:gd name="T26" fmla="*/ 405 w 430"/>
                      <a:gd name="T27" fmla="*/ 435 h 466"/>
                      <a:gd name="T28" fmla="*/ 412 w 430"/>
                      <a:gd name="T29" fmla="*/ 373 h 466"/>
                      <a:gd name="T30" fmla="*/ 414 w 430"/>
                      <a:gd name="T31" fmla="*/ 285 h 466"/>
                      <a:gd name="T32" fmla="*/ 409 w 430"/>
                      <a:gd name="T33" fmla="*/ 165 h 466"/>
                      <a:gd name="T34" fmla="*/ 401 w 430"/>
                      <a:gd name="T35" fmla="*/ 88 h 466"/>
                      <a:gd name="T36" fmla="*/ 385 w 430"/>
                      <a:gd name="T37" fmla="*/ 73 h 466"/>
                      <a:gd name="T38" fmla="*/ 297 w 430"/>
                      <a:gd name="T39" fmla="*/ 56 h 466"/>
                      <a:gd name="T40" fmla="*/ 176 w 430"/>
                      <a:gd name="T41" fmla="*/ 41 h 466"/>
                      <a:gd name="T42" fmla="*/ 78 w 430"/>
                      <a:gd name="T43" fmla="*/ 22 h 466"/>
                      <a:gd name="T44" fmla="*/ 0 w 430"/>
                      <a:gd name="T45" fmla="*/ 0 h 46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l="0" t="0" r="r" b="b"/>
                    <a:pathLst>
                      <a:path w="430" h="466">
                        <a:moveTo>
                          <a:pt x="0" y="0"/>
                        </a:moveTo>
                        <a:lnTo>
                          <a:pt x="159" y="19"/>
                        </a:lnTo>
                        <a:lnTo>
                          <a:pt x="271" y="32"/>
                        </a:lnTo>
                        <a:lnTo>
                          <a:pt x="394" y="54"/>
                        </a:lnTo>
                        <a:lnTo>
                          <a:pt x="412" y="70"/>
                        </a:lnTo>
                        <a:lnTo>
                          <a:pt x="422" y="95"/>
                        </a:lnTo>
                        <a:lnTo>
                          <a:pt x="430" y="213"/>
                        </a:lnTo>
                        <a:lnTo>
                          <a:pt x="430" y="346"/>
                        </a:lnTo>
                        <a:lnTo>
                          <a:pt x="426" y="438"/>
                        </a:lnTo>
                        <a:lnTo>
                          <a:pt x="412" y="464"/>
                        </a:lnTo>
                        <a:lnTo>
                          <a:pt x="385" y="466"/>
                        </a:lnTo>
                        <a:lnTo>
                          <a:pt x="246" y="428"/>
                        </a:lnTo>
                        <a:lnTo>
                          <a:pt x="395" y="440"/>
                        </a:lnTo>
                        <a:lnTo>
                          <a:pt x="405" y="435"/>
                        </a:lnTo>
                        <a:lnTo>
                          <a:pt x="412" y="373"/>
                        </a:lnTo>
                        <a:lnTo>
                          <a:pt x="414" y="285"/>
                        </a:lnTo>
                        <a:lnTo>
                          <a:pt x="409" y="165"/>
                        </a:lnTo>
                        <a:lnTo>
                          <a:pt x="401" y="88"/>
                        </a:lnTo>
                        <a:lnTo>
                          <a:pt x="385" y="73"/>
                        </a:lnTo>
                        <a:lnTo>
                          <a:pt x="297" y="56"/>
                        </a:lnTo>
                        <a:lnTo>
                          <a:pt x="176" y="41"/>
                        </a:lnTo>
                        <a:lnTo>
                          <a:pt x="78" y="2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394" name="Freeform 26">
                    <a:extLst>
                      <a:ext uri="{FF2B5EF4-FFF2-40B4-BE49-F238E27FC236}">
                        <a16:creationId xmlns:a16="http://schemas.microsoft.com/office/drawing/2014/main" id="{BB1CF28C-E537-6618-F665-B6CE1B8838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574" y="853"/>
                    <a:ext cx="453" cy="464"/>
                  </a:xfrm>
                  <a:custGeom>
                    <a:avLst/>
                    <a:gdLst>
                      <a:gd name="T0" fmla="*/ 257 w 453"/>
                      <a:gd name="T1" fmla="*/ 27 h 464"/>
                      <a:gd name="T2" fmla="*/ 102 w 453"/>
                      <a:gd name="T3" fmla="*/ 2 h 464"/>
                      <a:gd name="T4" fmla="*/ 57 w 453"/>
                      <a:gd name="T5" fmla="*/ 0 h 464"/>
                      <a:gd name="T6" fmla="*/ 45 w 453"/>
                      <a:gd name="T7" fmla="*/ 17 h 464"/>
                      <a:gd name="T8" fmla="*/ 32 w 453"/>
                      <a:gd name="T9" fmla="*/ 50 h 464"/>
                      <a:gd name="T10" fmla="*/ 12 w 453"/>
                      <a:gd name="T11" fmla="*/ 141 h 464"/>
                      <a:gd name="T12" fmla="*/ 2 w 453"/>
                      <a:gd name="T13" fmla="*/ 232 h 464"/>
                      <a:gd name="T14" fmla="*/ 0 w 453"/>
                      <a:gd name="T15" fmla="*/ 325 h 464"/>
                      <a:gd name="T16" fmla="*/ 14 w 453"/>
                      <a:gd name="T17" fmla="*/ 362 h 464"/>
                      <a:gd name="T18" fmla="*/ 21 w 453"/>
                      <a:gd name="T19" fmla="*/ 374 h 464"/>
                      <a:gd name="T20" fmla="*/ 119 w 453"/>
                      <a:gd name="T21" fmla="*/ 400 h 464"/>
                      <a:gd name="T22" fmla="*/ 245 w 453"/>
                      <a:gd name="T23" fmla="*/ 425 h 464"/>
                      <a:gd name="T24" fmla="*/ 340 w 453"/>
                      <a:gd name="T25" fmla="*/ 441 h 464"/>
                      <a:gd name="T26" fmla="*/ 453 w 453"/>
                      <a:gd name="T27" fmla="*/ 464 h 464"/>
                      <a:gd name="T28" fmla="*/ 450 w 453"/>
                      <a:gd name="T29" fmla="*/ 449 h 464"/>
                      <a:gd name="T30" fmla="*/ 363 w 453"/>
                      <a:gd name="T31" fmla="*/ 429 h 464"/>
                      <a:gd name="T32" fmla="*/ 248 w 453"/>
                      <a:gd name="T33" fmla="*/ 403 h 464"/>
                      <a:gd name="T34" fmla="*/ 92 w 453"/>
                      <a:gd name="T35" fmla="*/ 375 h 464"/>
                      <a:gd name="T36" fmla="*/ 36 w 453"/>
                      <a:gd name="T37" fmla="*/ 349 h 464"/>
                      <a:gd name="T38" fmla="*/ 20 w 453"/>
                      <a:gd name="T39" fmla="*/ 333 h 464"/>
                      <a:gd name="T40" fmla="*/ 18 w 453"/>
                      <a:gd name="T41" fmla="*/ 305 h 464"/>
                      <a:gd name="T42" fmla="*/ 21 w 453"/>
                      <a:gd name="T43" fmla="*/ 228 h 464"/>
                      <a:gd name="T44" fmla="*/ 35 w 453"/>
                      <a:gd name="T45" fmla="*/ 135 h 464"/>
                      <a:gd name="T46" fmla="*/ 56 w 453"/>
                      <a:gd name="T47" fmla="*/ 43 h 464"/>
                      <a:gd name="T48" fmla="*/ 69 w 453"/>
                      <a:gd name="T49" fmla="*/ 22 h 464"/>
                      <a:gd name="T50" fmla="*/ 176 w 453"/>
                      <a:gd name="T51" fmla="*/ 24 h 464"/>
                      <a:gd name="T52" fmla="*/ 257 w 453"/>
                      <a:gd name="T53" fmla="*/ 27 h 4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453" h="464">
                        <a:moveTo>
                          <a:pt x="257" y="27"/>
                        </a:moveTo>
                        <a:lnTo>
                          <a:pt x="102" y="2"/>
                        </a:lnTo>
                        <a:lnTo>
                          <a:pt x="57" y="0"/>
                        </a:lnTo>
                        <a:lnTo>
                          <a:pt x="45" y="17"/>
                        </a:lnTo>
                        <a:lnTo>
                          <a:pt x="32" y="50"/>
                        </a:lnTo>
                        <a:lnTo>
                          <a:pt x="12" y="141"/>
                        </a:lnTo>
                        <a:lnTo>
                          <a:pt x="2" y="232"/>
                        </a:lnTo>
                        <a:lnTo>
                          <a:pt x="0" y="325"/>
                        </a:lnTo>
                        <a:lnTo>
                          <a:pt x="14" y="362"/>
                        </a:lnTo>
                        <a:lnTo>
                          <a:pt x="21" y="374"/>
                        </a:lnTo>
                        <a:lnTo>
                          <a:pt x="119" y="400"/>
                        </a:lnTo>
                        <a:lnTo>
                          <a:pt x="245" y="425"/>
                        </a:lnTo>
                        <a:lnTo>
                          <a:pt x="340" y="441"/>
                        </a:lnTo>
                        <a:lnTo>
                          <a:pt x="453" y="464"/>
                        </a:lnTo>
                        <a:lnTo>
                          <a:pt x="450" y="449"/>
                        </a:lnTo>
                        <a:lnTo>
                          <a:pt x="363" y="429"/>
                        </a:lnTo>
                        <a:lnTo>
                          <a:pt x="248" y="403"/>
                        </a:lnTo>
                        <a:lnTo>
                          <a:pt x="92" y="375"/>
                        </a:lnTo>
                        <a:lnTo>
                          <a:pt x="36" y="349"/>
                        </a:lnTo>
                        <a:lnTo>
                          <a:pt x="20" y="333"/>
                        </a:lnTo>
                        <a:lnTo>
                          <a:pt x="18" y="305"/>
                        </a:lnTo>
                        <a:lnTo>
                          <a:pt x="21" y="228"/>
                        </a:lnTo>
                        <a:lnTo>
                          <a:pt x="35" y="135"/>
                        </a:lnTo>
                        <a:lnTo>
                          <a:pt x="56" y="43"/>
                        </a:lnTo>
                        <a:lnTo>
                          <a:pt x="69" y="22"/>
                        </a:lnTo>
                        <a:lnTo>
                          <a:pt x="176" y="24"/>
                        </a:lnTo>
                        <a:lnTo>
                          <a:pt x="257" y="2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</p:grpSp>
        <p:grpSp>
          <p:nvGrpSpPr>
            <p:cNvPr id="58395" name="Group 27">
              <a:extLst>
                <a:ext uri="{FF2B5EF4-FFF2-40B4-BE49-F238E27FC236}">
                  <a16:creationId xmlns:a16="http://schemas.microsoft.com/office/drawing/2014/main" id="{B1785323-8AC3-ED1A-BB57-5BB9048761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6" y="2688"/>
              <a:ext cx="796" cy="654"/>
              <a:chOff x="2543" y="3163"/>
              <a:chExt cx="973" cy="799"/>
            </a:xfrm>
          </p:grpSpPr>
          <p:sp>
            <p:nvSpPr>
              <p:cNvPr id="58396" name="Freeform 28">
                <a:extLst>
                  <a:ext uri="{FF2B5EF4-FFF2-40B4-BE49-F238E27FC236}">
                    <a16:creationId xmlns:a16="http://schemas.microsoft.com/office/drawing/2014/main" id="{24A50FF9-D376-6D3C-5089-A0EEF0E42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8" y="3163"/>
                <a:ext cx="353" cy="287"/>
              </a:xfrm>
              <a:custGeom>
                <a:avLst/>
                <a:gdLst>
                  <a:gd name="T0" fmla="*/ 221 w 353"/>
                  <a:gd name="T1" fmla="*/ 76 h 287"/>
                  <a:gd name="T2" fmla="*/ 194 w 353"/>
                  <a:gd name="T3" fmla="*/ 41 h 287"/>
                  <a:gd name="T4" fmla="*/ 164 w 353"/>
                  <a:gd name="T5" fmla="*/ 18 h 287"/>
                  <a:gd name="T6" fmla="*/ 130 w 353"/>
                  <a:gd name="T7" fmla="*/ 5 h 287"/>
                  <a:gd name="T8" fmla="*/ 103 w 353"/>
                  <a:gd name="T9" fmla="*/ 0 h 287"/>
                  <a:gd name="T10" fmla="*/ 67 w 353"/>
                  <a:gd name="T11" fmla="*/ 8 h 287"/>
                  <a:gd name="T12" fmla="*/ 39 w 353"/>
                  <a:gd name="T13" fmla="*/ 23 h 287"/>
                  <a:gd name="T14" fmla="*/ 17 w 353"/>
                  <a:gd name="T15" fmla="*/ 44 h 287"/>
                  <a:gd name="T16" fmla="*/ 5 w 353"/>
                  <a:gd name="T17" fmla="*/ 78 h 287"/>
                  <a:gd name="T18" fmla="*/ 0 w 353"/>
                  <a:gd name="T19" fmla="*/ 113 h 287"/>
                  <a:gd name="T20" fmla="*/ 8 w 353"/>
                  <a:gd name="T21" fmla="*/ 150 h 287"/>
                  <a:gd name="T22" fmla="*/ 18 w 353"/>
                  <a:gd name="T23" fmla="*/ 195 h 287"/>
                  <a:gd name="T24" fmla="*/ 44 w 353"/>
                  <a:gd name="T25" fmla="*/ 235 h 287"/>
                  <a:gd name="T26" fmla="*/ 68 w 353"/>
                  <a:gd name="T27" fmla="*/ 260 h 287"/>
                  <a:gd name="T28" fmla="*/ 103 w 353"/>
                  <a:gd name="T29" fmla="*/ 278 h 287"/>
                  <a:gd name="T30" fmla="*/ 135 w 353"/>
                  <a:gd name="T31" fmla="*/ 287 h 287"/>
                  <a:gd name="T32" fmla="*/ 171 w 353"/>
                  <a:gd name="T33" fmla="*/ 287 h 287"/>
                  <a:gd name="T34" fmla="*/ 200 w 353"/>
                  <a:gd name="T35" fmla="*/ 273 h 287"/>
                  <a:gd name="T36" fmla="*/ 221 w 353"/>
                  <a:gd name="T37" fmla="*/ 255 h 287"/>
                  <a:gd name="T38" fmla="*/ 236 w 353"/>
                  <a:gd name="T39" fmla="*/ 226 h 287"/>
                  <a:gd name="T40" fmla="*/ 241 w 353"/>
                  <a:gd name="T41" fmla="*/ 205 h 287"/>
                  <a:gd name="T42" fmla="*/ 244 w 353"/>
                  <a:gd name="T43" fmla="*/ 173 h 287"/>
                  <a:gd name="T44" fmla="*/ 236 w 353"/>
                  <a:gd name="T45" fmla="*/ 140 h 287"/>
                  <a:gd name="T46" fmla="*/ 232 w 353"/>
                  <a:gd name="T47" fmla="*/ 108 h 287"/>
                  <a:gd name="T48" fmla="*/ 280 w 353"/>
                  <a:gd name="T49" fmla="*/ 81 h 287"/>
                  <a:gd name="T50" fmla="*/ 330 w 353"/>
                  <a:gd name="T51" fmla="*/ 63 h 287"/>
                  <a:gd name="T52" fmla="*/ 348 w 353"/>
                  <a:gd name="T53" fmla="*/ 49 h 287"/>
                  <a:gd name="T54" fmla="*/ 353 w 353"/>
                  <a:gd name="T55" fmla="*/ 27 h 287"/>
                  <a:gd name="T56" fmla="*/ 341 w 353"/>
                  <a:gd name="T57" fmla="*/ 17 h 287"/>
                  <a:gd name="T58" fmla="*/ 321 w 353"/>
                  <a:gd name="T59" fmla="*/ 9 h 287"/>
                  <a:gd name="T60" fmla="*/ 295 w 353"/>
                  <a:gd name="T61" fmla="*/ 21 h 287"/>
                  <a:gd name="T62" fmla="*/ 268 w 353"/>
                  <a:gd name="T63" fmla="*/ 53 h 287"/>
                  <a:gd name="T64" fmla="*/ 221 w 353"/>
                  <a:gd name="T65" fmla="*/ 76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3" h="287">
                    <a:moveTo>
                      <a:pt x="221" y="76"/>
                    </a:moveTo>
                    <a:lnTo>
                      <a:pt x="194" y="41"/>
                    </a:lnTo>
                    <a:lnTo>
                      <a:pt x="164" y="18"/>
                    </a:lnTo>
                    <a:lnTo>
                      <a:pt x="130" y="5"/>
                    </a:lnTo>
                    <a:lnTo>
                      <a:pt x="103" y="0"/>
                    </a:lnTo>
                    <a:lnTo>
                      <a:pt x="67" y="8"/>
                    </a:lnTo>
                    <a:lnTo>
                      <a:pt x="39" y="23"/>
                    </a:lnTo>
                    <a:lnTo>
                      <a:pt x="17" y="44"/>
                    </a:lnTo>
                    <a:lnTo>
                      <a:pt x="5" y="78"/>
                    </a:lnTo>
                    <a:lnTo>
                      <a:pt x="0" y="113"/>
                    </a:lnTo>
                    <a:lnTo>
                      <a:pt x="8" y="150"/>
                    </a:lnTo>
                    <a:lnTo>
                      <a:pt x="18" y="195"/>
                    </a:lnTo>
                    <a:lnTo>
                      <a:pt x="44" y="235"/>
                    </a:lnTo>
                    <a:lnTo>
                      <a:pt x="68" y="260"/>
                    </a:lnTo>
                    <a:lnTo>
                      <a:pt x="103" y="278"/>
                    </a:lnTo>
                    <a:lnTo>
                      <a:pt x="135" y="287"/>
                    </a:lnTo>
                    <a:lnTo>
                      <a:pt x="171" y="287"/>
                    </a:lnTo>
                    <a:lnTo>
                      <a:pt x="200" y="273"/>
                    </a:lnTo>
                    <a:lnTo>
                      <a:pt x="221" y="255"/>
                    </a:lnTo>
                    <a:lnTo>
                      <a:pt x="236" y="226"/>
                    </a:lnTo>
                    <a:lnTo>
                      <a:pt x="241" y="205"/>
                    </a:lnTo>
                    <a:lnTo>
                      <a:pt x="244" y="173"/>
                    </a:lnTo>
                    <a:lnTo>
                      <a:pt x="236" y="140"/>
                    </a:lnTo>
                    <a:lnTo>
                      <a:pt x="232" y="108"/>
                    </a:lnTo>
                    <a:lnTo>
                      <a:pt x="280" y="81"/>
                    </a:lnTo>
                    <a:lnTo>
                      <a:pt x="330" y="63"/>
                    </a:lnTo>
                    <a:lnTo>
                      <a:pt x="348" y="49"/>
                    </a:lnTo>
                    <a:lnTo>
                      <a:pt x="353" y="27"/>
                    </a:lnTo>
                    <a:lnTo>
                      <a:pt x="341" y="17"/>
                    </a:lnTo>
                    <a:lnTo>
                      <a:pt x="321" y="9"/>
                    </a:lnTo>
                    <a:lnTo>
                      <a:pt x="295" y="21"/>
                    </a:lnTo>
                    <a:lnTo>
                      <a:pt x="268" y="53"/>
                    </a:lnTo>
                    <a:lnTo>
                      <a:pt x="221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97" name="Freeform 29">
                <a:extLst>
                  <a:ext uri="{FF2B5EF4-FFF2-40B4-BE49-F238E27FC236}">
                    <a16:creationId xmlns:a16="http://schemas.microsoft.com/office/drawing/2014/main" id="{C6AAD3FE-1A32-0D2E-96C5-AFCAACDA3B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7" y="3451"/>
                <a:ext cx="297" cy="493"/>
              </a:xfrm>
              <a:custGeom>
                <a:avLst/>
                <a:gdLst>
                  <a:gd name="T0" fmla="*/ 40 w 297"/>
                  <a:gd name="T1" fmla="*/ 170 h 493"/>
                  <a:gd name="T2" fmla="*/ 14 w 297"/>
                  <a:gd name="T3" fmla="*/ 143 h 493"/>
                  <a:gd name="T4" fmla="*/ 3 w 297"/>
                  <a:gd name="T5" fmla="*/ 112 h 493"/>
                  <a:gd name="T6" fmla="*/ 0 w 297"/>
                  <a:gd name="T7" fmla="*/ 86 h 493"/>
                  <a:gd name="T8" fmla="*/ 9 w 297"/>
                  <a:gd name="T9" fmla="*/ 62 h 493"/>
                  <a:gd name="T10" fmla="*/ 21 w 297"/>
                  <a:gd name="T11" fmla="*/ 39 h 493"/>
                  <a:gd name="T12" fmla="*/ 49 w 297"/>
                  <a:gd name="T13" fmla="*/ 21 h 493"/>
                  <a:gd name="T14" fmla="*/ 78 w 297"/>
                  <a:gd name="T15" fmla="*/ 3 h 493"/>
                  <a:gd name="T16" fmla="*/ 122 w 297"/>
                  <a:gd name="T17" fmla="*/ 0 h 493"/>
                  <a:gd name="T18" fmla="*/ 149 w 297"/>
                  <a:gd name="T19" fmla="*/ 8 h 493"/>
                  <a:gd name="T20" fmla="*/ 169 w 297"/>
                  <a:gd name="T21" fmla="*/ 21 h 493"/>
                  <a:gd name="T22" fmla="*/ 201 w 297"/>
                  <a:gd name="T23" fmla="*/ 48 h 493"/>
                  <a:gd name="T24" fmla="*/ 224 w 297"/>
                  <a:gd name="T25" fmla="*/ 90 h 493"/>
                  <a:gd name="T26" fmla="*/ 245 w 297"/>
                  <a:gd name="T27" fmla="*/ 130 h 493"/>
                  <a:gd name="T28" fmla="*/ 263 w 297"/>
                  <a:gd name="T29" fmla="*/ 198 h 493"/>
                  <a:gd name="T30" fmla="*/ 274 w 297"/>
                  <a:gd name="T31" fmla="*/ 249 h 493"/>
                  <a:gd name="T32" fmla="*/ 282 w 297"/>
                  <a:gd name="T33" fmla="*/ 311 h 493"/>
                  <a:gd name="T34" fmla="*/ 288 w 297"/>
                  <a:gd name="T35" fmla="*/ 360 h 493"/>
                  <a:gd name="T36" fmla="*/ 297 w 297"/>
                  <a:gd name="T37" fmla="*/ 398 h 493"/>
                  <a:gd name="T38" fmla="*/ 297 w 297"/>
                  <a:gd name="T39" fmla="*/ 433 h 493"/>
                  <a:gd name="T40" fmla="*/ 288 w 297"/>
                  <a:gd name="T41" fmla="*/ 461 h 493"/>
                  <a:gd name="T42" fmla="*/ 274 w 297"/>
                  <a:gd name="T43" fmla="*/ 479 h 493"/>
                  <a:gd name="T44" fmla="*/ 251 w 297"/>
                  <a:gd name="T45" fmla="*/ 488 h 493"/>
                  <a:gd name="T46" fmla="*/ 222 w 297"/>
                  <a:gd name="T47" fmla="*/ 493 h 493"/>
                  <a:gd name="T48" fmla="*/ 90 w 297"/>
                  <a:gd name="T49" fmla="*/ 487 h 493"/>
                  <a:gd name="T50" fmla="*/ 62 w 297"/>
                  <a:gd name="T51" fmla="*/ 470 h 493"/>
                  <a:gd name="T52" fmla="*/ 44 w 297"/>
                  <a:gd name="T53" fmla="*/ 430 h 493"/>
                  <a:gd name="T54" fmla="*/ 37 w 297"/>
                  <a:gd name="T55" fmla="*/ 392 h 493"/>
                  <a:gd name="T56" fmla="*/ 40 w 297"/>
                  <a:gd name="T57" fmla="*/ 339 h 493"/>
                  <a:gd name="T58" fmla="*/ 53 w 297"/>
                  <a:gd name="T59" fmla="*/ 303 h 493"/>
                  <a:gd name="T60" fmla="*/ 73 w 297"/>
                  <a:gd name="T61" fmla="*/ 280 h 493"/>
                  <a:gd name="T62" fmla="*/ 78 w 297"/>
                  <a:gd name="T63" fmla="*/ 262 h 493"/>
                  <a:gd name="T64" fmla="*/ 73 w 297"/>
                  <a:gd name="T65" fmla="*/ 244 h 493"/>
                  <a:gd name="T66" fmla="*/ 64 w 297"/>
                  <a:gd name="T67" fmla="*/ 217 h 493"/>
                  <a:gd name="T68" fmla="*/ 49 w 297"/>
                  <a:gd name="T69" fmla="*/ 193 h 493"/>
                  <a:gd name="T70" fmla="*/ 40 w 297"/>
                  <a:gd name="T71" fmla="*/ 17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7" h="493">
                    <a:moveTo>
                      <a:pt x="40" y="170"/>
                    </a:moveTo>
                    <a:lnTo>
                      <a:pt x="14" y="143"/>
                    </a:lnTo>
                    <a:lnTo>
                      <a:pt x="3" y="112"/>
                    </a:lnTo>
                    <a:lnTo>
                      <a:pt x="0" y="86"/>
                    </a:lnTo>
                    <a:lnTo>
                      <a:pt x="9" y="62"/>
                    </a:lnTo>
                    <a:lnTo>
                      <a:pt x="21" y="39"/>
                    </a:lnTo>
                    <a:lnTo>
                      <a:pt x="49" y="21"/>
                    </a:lnTo>
                    <a:lnTo>
                      <a:pt x="78" y="3"/>
                    </a:lnTo>
                    <a:lnTo>
                      <a:pt x="122" y="0"/>
                    </a:lnTo>
                    <a:lnTo>
                      <a:pt x="149" y="8"/>
                    </a:lnTo>
                    <a:lnTo>
                      <a:pt x="169" y="21"/>
                    </a:lnTo>
                    <a:lnTo>
                      <a:pt x="201" y="48"/>
                    </a:lnTo>
                    <a:lnTo>
                      <a:pt x="224" y="90"/>
                    </a:lnTo>
                    <a:lnTo>
                      <a:pt x="245" y="130"/>
                    </a:lnTo>
                    <a:lnTo>
                      <a:pt x="263" y="198"/>
                    </a:lnTo>
                    <a:lnTo>
                      <a:pt x="274" y="249"/>
                    </a:lnTo>
                    <a:lnTo>
                      <a:pt x="282" y="311"/>
                    </a:lnTo>
                    <a:lnTo>
                      <a:pt x="288" y="360"/>
                    </a:lnTo>
                    <a:lnTo>
                      <a:pt x="297" y="398"/>
                    </a:lnTo>
                    <a:lnTo>
                      <a:pt x="297" y="433"/>
                    </a:lnTo>
                    <a:lnTo>
                      <a:pt x="288" y="461"/>
                    </a:lnTo>
                    <a:lnTo>
                      <a:pt x="274" y="479"/>
                    </a:lnTo>
                    <a:lnTo>
                      <a:pt x="251" y="488"/>
                    </a:lnTo>
                    <a:lnTo>
                      <a:pt x="222" y="493"/>
                    </a:lnTo>
                    <a:lnTo>
                      <a:pt x="90" y="487"/>
                    </a:lnTo>
                    <a:lnTo>
                      <a:pt x="62" y="470"/>
                    </a:lnTo>
                    <a:lnTo>
                      <a:pt x="44" y="430"/>
                    </a:lnTo>
                    <a:lnTo>
                      <a:pt x="37" y="392"/>
                    </a:lnTo>
                    <a:lnTo>
                      <a:pt x="40" y="339"/>
                    </a:lnTo>
                    <a:lnTo>
                      <a:pt x="53" y="303"/>
                    </a:lnTo>
                    <a:lnTo>
                      <a:pt x="73" y="280"/>
                    </a:lnTo>
                    <a:lnTo>
                      <a:pt x="78" y="262"/>
                    </a:lnTo>
                    <a:lnTo>
                      <a:pt x="73" y="244"/>
                    </a:lnTo>
                    <a:lnTo>
                      <a:pt x="64" y="217"/>
                    </a:lnTo>
                    <a:lnTo>
                      <a:pt x="49" y="193"/>
                    </a:lnTo>
                    <a:lnTo>
                      <a:pt x="40" y="1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98" name="Freeform 30">
                <a:extLst>
                  <a:ext uri="{FF2B5EF4-FFF2-40B4-BE49-F238E27FC236}">
                    <a16:creationId xmlns:a16="http://schemas.microsoft.com/office/drawing/2014/main" id="{DE5771D9-B2CE-CA1D-ADE4-D89E6D2BB5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3" y="3494"/>
                <a:ext cx="250" cy="455"/>
              </a:xfrm>
              <a:custGeom>
                <a:avLst/>
                <a:gdLst>
                  <a:gd name="T0" fmla="*/ 153 w 250"/>
                  <a:gd name="T1" fmla="*/ 74 h 455"/>
                  <a:gd name="T2" fmla="*/ 186 w 250"/>
                  <a:gd name="T3" fmla="*/ 24 h 455"/>
                  <a:gd name="T4" fmla="*/ 209 w 250"/>
                  <a:gd name="T5" fmla="*/ 5 h 455"/>
                  <a:gd name="T6" fmla="*/ 235 w 250"/>
                  <a:gd name="T7" fmla="*/ 0 h 455"/>
                  <a:gd name="T8" fmla="*/ 250 w 250"/>
                  <a:gd name="T9" fmla="*/ 45 h 455"/>
                  <a:gd name="T10" fmla="*/ 227 w 250"/>
                  <a:gd name="T11" fmla="*/ 83 h 455"/>
                  <a:gd name="T12" fmla="*/ 209 w 250"/>
                  <a:gd name="T13" fmla="*/ 97 h 455"/>
                  <a:gd name="T14" fmla="*/ 175 w 250"/>
                  <a:gd name="T15" fmla="*/ 132 h 455"/>
                  <a:gd name="T16" fmla="*/ 144 w 250"/>
                  <a:gd name="T17" fmla="*/ 187 h 455"/>
                  <a:gd name="T18" fmla="*/ 129 w 250"/>
                  <a:gd name="T19" fmla="*/ 254 h 455"/>
                  <a:gd name="T20" fmla="*/ 124 w 250"/>
                  <a:gd name="T21" fmla="*/ 314 h 455"/>
                  <a:gd name="T22" fmla="*/ 121 w 250"/>
                  <a:gd name="T23" fmla="*/ 369 h 455"/>
                  <a:gd name="T24" fmla="*/ 124 w 250"/>
                  <a:gd name="T25" fmla="*/ 408 h 455"/>
                  <a:gd name="T26" fmla="*/ 135 w 250"/>
                  <a:gd name="T27" fmla="*/ 408 h 455"/>
                  <a:gd name="T28" fmla="*/ 161 w 250"/>
                  <a:gd name="T29" fmla="*/ 387 h 455"/>
                  <a:gd name="T30" fmla="*/ 193 w 250"/>
                  <a:gd name="T31" fmla="*/ 399 h 455"/>
                  <a:gd name="T32" fmla="*/ 172 w 250"/>
                  <a:gd name="T33" fmla="*/ 419 h 455"/>
                  <a:gd name="T34" fmla="*/ 130 w 250"/>
                  <a:gd name="T35" fmla="*/ 437 h 455"/>
                  <a:gd name="T36" fmla="*/ 117 w 250"/>
                  <a:gd name="T37" fmla="*/ 453 h 455"/>
                  <a:gd name="T38" fmla="*/ 80 w 250"/>
                  <a:gd name="T39" fmla="*/ 455 h 455"/>
                  <a:gd name="T40" fmla="*/ 46 w 250"/>
                  <a:gd name="T41" fmla="*/ 440 h 455"/>
                  <a:gd name="T42" fmla="*/ 0 w 250"/>
                  <a:gd name="T43" fmla="*/ 419 h 455"/>
                  <a:gd name="T44" fmla="*/ 5 w 250"/>
                  <a:gd name="T45" fmla="*/ 392 h 455"/>
                  <a:gd name="T46" fmla="*/ 20 w 250"/>
                  <a:gd name="T47" fmla="*/ 387 h 455"/>
                  <a:gd name="T48" fmla="*/ 57 w 250"/>
                  <a:gd name="T49" fmla="*/ 413 h 455"/>
                  <a:gd name="T50" fmla="*/ 37 w 250"/>
                  <a:gd name="T51" fmla="*/ 372 h 455"/>
                  <a:gd name="T52" fmla="*/ 48 w 250"/>
                  <a:gd name="T53" fmla="*/ 364 h 455"/>
                  <a:gd name="T54" fmla="*/ 66 w 250"/>
                  <a:gd name="T55" fmla="*/ 369 h 455"/>
                  <a:gd name="T56" fmla="*/ 87 w 250"/>
                  <a:gd name="T57" fmla="*/ 399 h 455"/>
                  <a:gd name="T58" fmla="*/ 87 w 250"/>
                  <a:gd name="T59" fmla="*/ 333 h 455"/>
                  <a:gd name="T60" fmla="*/ 87 w 250"/>
                  <a:gd name="T61" fmla="*/ 263 h 455"/>
                  <a:gd name="T62" fmla="*/ 97 w 250"/>
                  <a:gd name="T63" fmla="*/ 200 h 455"/>
                  <a:gd name="T64" fmla="*/ 115 w 250"/>
                  <a:gd name="T65" fmla="*/ 147 h 455"/>
                  <a:gd name="T66" fmla="*/ 133 w 250"/>
                  <a:gd name="T67" fmla="*/ 100 h 455"/>
                  <a:gd name="T68" fmla="*/ 153 w 250"/>
                  <a:gd name="T69" fmla="*/ 7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0" h="455">
                    <a:moveTo>
                      <a:pt x="153" y="74"/>
                    </a:moveTo>
                    <a:lnTo>
                      <a:pt x="186" y="24"/>
                    </a:lnTo>
                    <a:lnTo>
                      <a:pt x="209" y="5"/>
                    </a:lnTo>
                    <a:lnTo>
                      <a:pt x="235" y="0"/>
                    </a:lnTo>
                    <a:lnTo>
                      <a:pt x="250" y="45"/>
                    </a:lnTo>
                    <a:lnTo>
                      <a:pt x="227" y="83"/>
                    </a:lnTo>
                    <a:lnTo>
                      <a:pt x="209" y="97"/>
                    </a:lnTo>
                    <a:lnTo>
                      <a:pt x="175" y="132"/>
                    </a:lnTo>
                    <a:lnTo>
                      <a:pt x="144" y="187"/>
                    </a:lnTo>
                    <a:lnTo>
                      <a:pt x="129" y="254"/>
                    </a:lnTo>
                    <a:lnTo>
                      <a:pt x="124" y="314"/>
                    </a:lnTo>
                    <a:lnTo>
                      <a:pt x="121" y="369"/>
                    </a:lnTo>
                    <a:lnTo>
                      <a:pt x="124" y="408"/>
                    </a:lnTo>
                    <a:lnTo>
                      <a:pt x="135" y="408"/>
                    </a:lnTo>
                    <a:lnTo>
                      <a:pt x="161" y="387"/>
                    </a:lnTo>
                    <a:lnTo>
                      <a:pt x="193" y="399"/>
                    </a:lnTo>
                    <a:lnTo>
                      <a:pt x="172" y="419"/>
                    </a:lnTo>
                    <a:lnTo>
                      <a:pt x="130" y="437"/>
                    </a:lnTo>
                    <a:lnTo>
                      <a:pt x="117" y="453"/>
                    </a:lnTo>
                    <a:lnTo>
                      <a:pt x="80" y="455"/>
                    </a:lnTo>
                    <a:lnTo>
                      <a:pt x="46" y="440"/>
                    </a:lnTo>
                    <a:lnTo>
                      <a:pt x="0" y="419"/>
                    </a:lnTo>
                    <a:lnTo>
                      <a:pt x="5" y="392"/>
                    </a:lnTo>
                    <a:lnTo>
                      <a:pt x="20" y="387"/>
                    </a:lnTo>
                    <a:lnTo>
                      <a:pt x="57" y="413"/>
                    </a:lnTo>
                    <a:lnTo>
                      <a:pt x="37" y="372"/>
                    </a:lnTo>
                    <a:lnTo>
                      <a:pt x="48" y="364"/>
                    </a:lnTo>
                    <a:lnTo>
                      <a:pt x="66" y="369"/>
                    </a:lnTo>
                    <a:lnTo>
                      <a:pt x="87" y="399"/>
                    </a:lnTo>
                    <a:lnTo>
                      <a:pt x="87" y="333"/>
                    </a:lnTo>
                    <a:lnTo>
                      <a:pt x="87" y="263"/>
                    </a:lnTo>
                    <a:lnTo>
                      <a:pt x="97" y="200"/>
                    </a:lnTo>
                    <a:lnTo>
                      <a:pt x="115" y="147"/>
                    </a:lnTo>
                    <a:lnTo>
                      <a:pt x="133" y="100"/>
                    </a:lnTo>
                    <a:lnTo>
                      <a:pt x="153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399" name="Freeform 31">
                <a:extLst>
                  <a:ext uri="{FF2B5EF4-FFF2-40B4-BE49-F238E27FC236}">
                    <a16:creationId xmlns:a16="http://schemas.microsoft.com/office/drawing/2014/main" id="{A8392204-507D-6CBB-2438-81809F573C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5" y="3469"/>
                <a:ext cx="457" cy="493"/>
              </a:xfrm>
              <a:custGeom>
                <a:avLst/>
                <a:gdLst>
                  <a:gd name="T0" fmla="*/ 53 w 457"/>
                  <a:gd name="T1" fmla="*/ 3 h 493"/>
                  <a:gd name="T2" fmla="*/ 80 w 457"/>
                  <a:gd name="T3" fmla="*/ 5 h 493"/>
                  <a:gd name="T4" fmla="*/ 118 w 457"/>
                  <a:gd name="T5" fmla="*/ 23 h 493"/>
                  <a:gd name="T6" fmla="*/ 161 w 457"/>
                  <a:gd name="T7" fmla="*/ 62 h 493"/>
                  <a:gd name="T8" fmla="*/ 208 w 457"/>
                  <a:gd name="T9" fmla="*/ 116 h 493"/>
                  <a:gd name="T10" fmla="*/ 261 w 457"/>
                  <a:gd name="T11" fmla="*/ 190 h 493"/>
                  <a:gd name="T12" fmla="*/ 302 w 457"/>
                  <a:gd name="T13" fmla="*/ 271 h 493"/>
                  <a:gd name="T14" fmla="*/ 324 w 457"/>
                  <a:gd name="T15" fmla="*/ 365 h 493"/>
                  <a:gd name="T16" fmla="*/ 347 w 457"/>
                  <a:gd name="T17" fmla="*/ 421 h 493"/>
                  <a:gd name="T18" fmla="*/ 360 w 457"/>
                  <a:gd name="T19" fmla="*/ 452 h 493"/>
                  <a:gd name="T20" fmla="*/ 388 w 457"/>
                  <a:gd name="T21" fmla="*/ 460 h 493"/>
                  <a:gd name="T22" fmla="*/ 428 w 457"/>
                  <a:gd name="T23" fmla="*/ 460 h 493"/>
                  <a:gd name="T24" fmla="*/ 448 w 457"/>
                  <a:gd name="T25" fmla="*/ 461 h 493"/>
                  <a:gd name="T26" fmla="*/ 457 w 457"/>
                  <a:gd name="T27" fmla="*/ 484 h 493"/>
                  <a:gd name="T28" fmla="*/ 430 w 457"/>
                  <a:gd name="T29" fmla="*/ 491 h 493"/>
                  <a:gd name="T30" fmla="*/ 392 w 457"/>
                  <a:gd name="T31" fmla="*/ 488 h 493"/>
                  <a:gd name="T32" fmla="*/ 356 w 457"/>
                  <a:gd name="T33" fmla="*/ 484 h 493"/>
                  <a:gd name="T34" fmla="*/ 333 w 457"/>
                  <a:gd name="T35" fmla="*/ 464 h 493"/>
                  <a:gd name="T36" fmla="*/ 315 w 457"/>
                  <a:gd name="T37" fmla="*/ 470 h 493"/>
                  <a:gd name="T38" fmla="*/ 308 w 457"/>
                  <a:gd name="T39" fmla="*/ 488 h 493"/>
                  <a:gd name="T40" fmla="*/ 284 w 457"/>
                  <a:gd name="T41" fmla="*/ 493 h 493"/>
                  <a:gd name="T42" fmla="*/ 271 w 457"/>
                  <a:gd name="T43" fmla="*/ 482 h 493"/>
                  <a:gd name="T44" fmla="*/ 279 w 457"/>
                  <a:gd name="T45" fmla="*/ 460 h 493"/>
                  <a:gd name="T46" fmla="*/ 303 w 457"/>
                  <a:gd name="T47" fmla="*/ 433 h 493"/>
                  <a:gd name="T48" fmla="*/ 306 w 457"/>
                  <a:gd name="T49" fmla="*/ 398 h 493"/>
                  <a:gd name="T50" fmla="*/ 294 w 457"/>
                  <a:gd name="T51" fmla="*/ 362 h 493"/>
                  <a:gd name="T52" fmla="*/ 270 w 457"/>
                  <a:gd name="T53" fmla="*/ 294 h 493"/>
                  <a:gd name="T54" fmla="*/ 238 w 457"/>
                  <a:gd name="T55" fmla="*/ 244 h 493"/>
                  <a:gd name="T56" fmla="*/ 207 w 457"/>
                  <a:gd name="T57" fmla="*/ 193 h 493"/>
                  <a:gd name="T58" fmla="*/ 175 w 457"/>
                  <a:gd name="T59" fmla="*/ 154 h 493"/>
                  <a:gd name="T60" fmla="*/ 130 w 457"/>
                  <a:gd name="T61" fmla="*/ 112 h 493"/>
                  <a:gd name="T62" fmla="*/ 80 w 457"/>
                  <a:gd name="T63" fmla="*/ 84 h 493"/>
                  <a:gd name="T64" fmla="*/ 12 w 457"/>
                  <a:gd name="T65" fmla="*/ 57 h 493"/>
                  <a:gd name="T66" fmla="*/ 0 w 457"/>
                  <a:gd name="T67" fmla="*/ 23 h 493"/>
                  <a:gd name="T68" fmla="*/ 21 w 457"/>
                  <a:gd name="T69" fmla="*/ 0 h 493"/>
                  <a:gd name="T70" fmla="*/ 53 w 457"/>
                  <a:gd name="T71" fmla="*/ 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57" h="493">
                    <a:moveTo>
                      <a:pt x="53" y="3"/>
                    </a:moveTo>
                    <a:lnTo>
                      <a:pt x="80" y="5"/>
                    </a:lnTo>
                    <a:lnTo>
                      <a:pt x="118" y="23"/>
                    </a:lnTo>
                    <a:lnTo>
                      <a:pt x="161" y="62"/>
                    </a:lnTo>
                    <a:lnTo>
                      <a:pt x="208" y="116"/>
                    </a:lnTo>
                    <a:lnTo>
                      <a:pt x="261" y="190"/>
                    </a:lnTo>
                    <a:lnTo>
                      <a:pt x="302" y="271"/>
                    </a:lnTo>
                    <a:lnTo>
                      <a:pt x="324" y="365"/>
                    </a:lnTo>
                    <a:lnTo>
                      <a:pt x="347" y="421"/>
                    </a:lnTo>
                    <a:lnTo>
                      <a:pt x="360" y="452"/>
                    </a:lnTo>
                    <a:lnTo>
                      <a:pt x="388" y="460"/>
                    </a:lnTo>
                    <a:lnTo>
                      <a:pt x="428" y="460"/>
                    </a:lnTo>
                    <a:lnTo>
                      <a:pt x="448" y="461"/>
                    </a:lnTo>
                    <a:lnTo>
                      <a:pt x="457" y="484"/>
                    </a:lnTo>
                    <a:lnTo>
                      <a:pt x="430" y="491"/>
                    </a:lnTo>
                    <a:lnTo>
                      <a:pt x="392" y="488"/>
                    </a:lnTo>
                    <a:lnTo>
                      <a:pt x="356" y="484"/>
                    </a:lnTo>
                    <a:lnTo>
                      <a:pt x="333" y="464"/>
                    </a:lnTo>
                    <a:lnTo>
                      <a:pt x="315" y="470"/>
                    </a:lnTo>
                    <a:lnTo>
                      <a:pt x="308" y="488"/>
                    </a:lnTo>
                    <a:lnTo>
                      <a:pt x="284" y="493"/>
                    </a:lnTo>
                    <a:lnTo>
                      <a:pt x="271" y="482"/>
                    </a:lnTo>
                    <a:lnTo>
                      <a:pt x="279" y="460"/>
                    </a:lnTo>
                    <a:lnTo>
                      <a:pt x="303" y="433"/>
                    </a:lnTo>
                    <a:lnTo>
                      <a:pt x="306" y="398"/>
                    </a:lnTo>
                    <a:lnTo>
                      <a:pt x="294" y="362"/>
                    </a:lnTo>
                    <a:lnTo>
                      <a:pt x="270" y="294"/>
                    </a:lnTo>
                    <a:lnTo>
                      <a:pt x="238" y="244"/>
                    </a:lnTo>
                    <a:lnTo>
                      <a:pt x="207" y="193"/>
                    </a:lnTo>
                    <a:lnTo>
                      <a:pt x="175" y="154"/>
                    </a:lnTo>
                    <a:lnTo>
                      <a:pt x="130" y="112"/>
                    </a:lnTo>
                    <a:lnTo>
                      <a:pt x="80" y="84"/>
                    </a:lnTo>
                    <a:lnTo>
                      <a:pt x="12" y="57"/>
                    </a:lnTo>
                    <a:lnTo>
                      <a:pt x="0" y="23"/>
                    </a:lnTo>
                    <a:lnTo>
                      <a:pt x="21" y="0"/>
                    </a:lnTo>
                    <a:lnTo>
                      <a:pt x="5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400" name="Freeform 32">
                <a:extLst>
                  <a:ext uri="{FF2B5EF4-FFF2-40B4-BE49-F238E27FC236}">
                    <a16:creationId xmlns:a16="http://schemas.microsoft.com/office/drawing/2014/main" id="{BEA310D1-4B6E-BEF4-C501-1282A6947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7" y="3579"/>
                <a:ext cx="599" cy="359"/>
              </a:xfrm>
              <a:custGeom>
                <a:avLst/>
                <a:gdLst>
                  <a:gd name="T0" fmla="*/ 29 w 599"/>
                  <a:gd name="T1" fmla="*/ 247 h 359"/>
                  <a:gd name="T2" fmla="*/ 5 w 599"/>
                  <a:gd name="T3" fmla="*/ 264 h 359"/>
                  <a:gd name="T4" fmla="*/ 0 w 599"/>
                  <a:gd name="T5" fmla="*/ 292 h 359"/>
                  <a:gd name="T6" fmla="*/ 5 w 599"/>
                  <a:gd name="T7" fmla="*/ 341 h 359"/>
                  <a:gd name="T8" fmla="*/ 27 w 599"/>
                  <a:gd name="T9" fmla="*/ 359 h 359"/>
                  <a:gd name="T10" fmla="*/ 86 w 599"/>
                  <a:gd name="T11" fmla="*/ 345 h 359"/>
                  <a:gd name="T12" fmla="*/ 150 w 599"/>
                  <a:gd name="T13" fmla="*/ 306 h 359"/>
                  <a:gd name="T14" fmla="*/ 234 w 599"/>
                  <a:gd name="T15" fmla="*/ 259 h 359"/>
                  <a:gd name="T16" fmla="*/ 293 w 599"/>
                  <a:gd name="T17" fmla="*/ 232 h 359"/>
                  <a:gd name="T18" fmla="*/ 329 w 599"/>
                  <a:gd name="T19" fmla="*/ 227 h 359"/>
                  <a:gd name="T20" fmla="*/ 383 w 599"/>
                  <a:gd name="T21" fmla="*/ 224 h 359"/>
                  <a:gd name="T22" fmla="*/ 414 w 599"/>
                  <a:gd name="T23" fmla="*/ 220 h 359"/>
                  <a:gd name="T24" fmla="*/ 452 w 599"/>
                  <a:gd name="T25" fmla="*/ 197 h 359"/>
                  <a:gd name="T26" fmla="*/ 489 w 599"/>
                  <a:gd name="T27" fmla="*/ 186 h 359"/>
                  <a:gd name="T28" fmla="*/ 507 w 599"/>
                  <a:gd name="T29" fmla="*/ 186 h 359"/>
                  <a:gd name="T30" fmla="*/ 536 w 599"/>
                  <a:gd name="T31" fmla="*/ 186 h 359"/>
                  <a:gd name="T32" fmla="*/ 545 w 599"/>
                  <a:gd name="T33" fmla="*/ 173 h 359"/>
                  <a:gd name="T34" fmla="*/ 549 w 599"/>
                  <a:gd name="T35" fmla="*/ 136 h 359"/>
                  <a:gd name="T36" fmla="*/ 566 w 599"/>
                  <a:gd name="T37" fmla="*/ 97 h 359"/>
                  <a:gd name="T38" fmla="*/ 590 w 599"/>
                  <a:gd name="T39" fmla="*/ 59 h 359"/>
                  <a:gd name="T40" fmla="*/ 599 w 599"/>
                  <a:gd name="T41" fmla="*/ 41 h 359"/>
                  <a:gd name="T42" fmla="*/ 593 w 599"/>
                  <a:gd name="T43" fmla="*/ 18 h 359"/>
                  <a:gd name="T44" fmla="*/ 557 w 599"/>
                  <a:gd name="T45" fmla="*/ 0 h 359"/>
                  <a:gd name="T46" fmla="*/ 531 w 599"/>
                  <a:gd name="T47" fmla="*/ 5 h 359"/>
                  <a:gd name="T48" fmla="*/ 504 w 599"/>
                  <a:gd name="T49" fmla="*/ 86 h 359"/>
                  <a:gd name="T50" fmla="*/ 494 w 599"/>
                  <a:gd name="T51" fmla="*/ 150 h 359"/>
                  <a:gd name="T52" fmla="*/ 476 w 599"/>
                  <a:gd name="T53" fmla="*/ 159 h 359"/>
                  <a:gd name="T54" fmla="*/ 401 w 599"/>
                  <a:gd name="T55" fmla="*/ 165 h 359"/>
                  <a:gd name="T56" fmla="*/ 321 w 599"/>
                  <a:gd name="T57" fmla="*/ 173 h 359"/>
                  <a:gd name="T58" fmla="*/ 270 w 599"/>
                  <a:gd name="T59" fmla="*/ 170 h 359"/>
                  <a:gd name="T60" fmla="*/ 243 w 599"/>
                  <a:gd name="T61" fmla="*/ 182 h 359"/>
                  <a:gd name="T62" fmla="*/ 189 w 599"/>
                  <a:gd name="T63" fmla="*/ 200 h 359"/>
                  <a:gd name="T64" fmla="*/ 99 w 599"/>
                  <a:gd name="T65" fmla="*/ 227 h 359"/>
                  <a:gd name="T66" fmla="*/ 29 w 599"/>
                  <a:gd name="T67" fmla="*/ 247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99" h="359">
                    <a:moveTo>
                      <a:pt x="29" y="247"/>
                    </a:moveTo>
                    <a:lnTo>
                      <a:pt x="5" y="264"/>
                    </a:lnTo>
                    <a:lnTo>
                      <a:pt x="0" y="292"/>
                    </a:lnTo>
                    <a:lnTo>
                      <a:pt x="5" y="341"/>
                    </a:lnTo>
                    <a:lnTo>
                      <a:pt x="27" y="359"/>
                    </a:lnTo>
                    <a:lnTo>
                      <a:pt x="86" y="345"/>
                    </a:lnTo>
                    <a:lnTo>
                      <a:pt x="150" y="306"/>
                    </a:lnTo>
                    <a:lnTo>
                      <a:pt x="234" y="259"/>
                    </a:lnTo>
                    <a:lnTo>
                      <a:pt x="293" y="232"/>
                    </a:lnTo>
                    <a:lnTo>
                      <a:pt x="329" y="227"/>
                    </a:lnTo>
                    <a:lnTo>
                      <a:pt x="383" y="224"/>
                    </a:lnTo>
                    <a:lnTo>
                      <a:pt x="414" y="220"/>
                    </a:lnTo>
                    <a:lnTo>
                      <a:pt x="452" y="197"/>
                    </a:lnTo>
                    <a:lnTo>
                      <a:pt x="489" y="186"/>
                    </a:lnTo>
                    <a:lnTo>
                      <a:pt x="507" y="186"/>
                    </a:lnTo>
                    <a:lnTo>
                      <a:pt x="536" y="186"/>
                    </a:lnTo>
                    <a:lnTo>
                      <a:pt x="545" y="173"/>
                    </a:lnTo>
                    <a:lnTo>
                      <a:pt x="549" y="136"/>
                    </a:lnTo>
                    <a:lnTo>
                      <a:pt x="566" y="97"/>
                    </a:lnTo>
                    <a:lnTo>
                      <a:pt x="590" y="59"/>
                    </a:lnTo>
                    <a:lnTo>
                      <a:pt x="599" y="41"/>
                    </a:lnTo>
                    <a:lnTo>
                      <a:pt x="593" y="18"/>
                    </a:lnTo>
                    <a:lnTo>
                      <a:pt x="557" y="0"/>
                    </a:lnTo>
                    <a:lnTo>
                      <a:pt x="531" y="5"/>
                    </a:lnTo>
                    <a:lnTo>
                      <a:pt x="504" y="86"/>
                    </a:lnTo>
                    <a:lnTo>
                      <a:pt x="494" y="150"/>
                    </a:lnTo>
                    <a:lnTo>
                      <a:pt x="476" y="159"/>
                    </a:lnTo>
                    <a:lnTo>
                      <a:pt x="401" y="165"/>
                    </a:lnTo>
                    <a:lnTo>
                      <a:pt x="321" y="173"/>
                    </a:lnTo>
                    <a:lnTo>
                      <a:pt x="270" y="170"/>
                    </a:lnTo>
                    <a:lnTo>
                      <a:pt x="243" y="182"/>
                    </a:lnTo>
                    <a:lnTo>
                      <a:pt x="189" y="200"/>
                    </a:lnTo>
                    <a:lnTo>
                      <a:pt x="99" y="227"/>
                    </a:lnTo>
                    <a:lnTo>
                      <a:pt x="29" y="2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401" name="Freeform 33">
                <a:extLst>
                  <a:ext uri="{FF2B5EF4-FFF2-40B4-BE49-F238E27FC236}">
                    <a16:creationId xmlns:a16="http://schemas.microsoft.com/office/drawing/2014/main" id="{871A74EE-F378-3120-7D1E-E22A75EC98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1" y="3521"/>
                <a:ext cx="488" cy="411"/>
              </a:xfrm>
              <a:custGeom>
                <a:avLst/>
                <a:gdLst>
                  <a:gd name="T0" fmla="*/ 18 w 488"/>
                  <a:gd name="T1" fmla="*/ 310 h 411"/>
                  <a:gd name="T2" fmla="*/ 0 w 488"/>
                  <a:gd name="T3" fmla="*/ 329 h 411"/>
                  <a:gd name="T4" fmla="*/ 0 w 488"/>
                  <a:gd name="T5" fmla="*/ 356 h 411"/>
                  <a:gd name="T6" fmla="*/ 12 w 488"/>
                  <a:gd name="T7" fmla="*/ 397 h 411"/>
                  <a:gd name="T8" fmla="*/ 35 w 488"/>
                  <a:gd name="T9" fmla="*/ 411 h 411"/>
                  <a:gd name="T10" fmla="*/ 85 w 488"/>
                  <a:gd name="T11" fmla="*/ 388 h 411"/>
                  <a:gd name="T12" fmla="*/ 136 w 488"/>
                  <a:gd name="T13" fmla="*/ 341 h 411"/>
                  <a:gd name="T14" fmla="*/ 202 w 488"/>
                  <a:gd name="T15" fmla="*/ 285 h 411"/>
                  <a:gd name="T16" fmla="*/ 249 w 488"/>
                  <a:gd name="T17" fmla="*/ 251 h 411"/>
                  <a:gd name="T18" fmla="*/ 281 w 488"/>
                  <a:gd name="T19" fmla="*/ 240 h 411"/>
                  <a:gd name="T20" fmla="*/ 328 w 488"/>
                  <a:gd name="T21" fmla="*/ 228 h 411"/>
                  <a:gd name="T22" fmla="*/ 355 w 488"/>
                  <a:gd name="T23" fmla="*/ 220 h 411"/>
                  <a:gd name="T24" fmla="*/ 384 w 488"/>
                  <a:gd name="T25" fmla="*/ 194 h 411"/>
                  <a:gd name="T26" fmla="*/ 416 w 488"/>
                  <a:gd name="T27" fmla="*/ 178 h 411"/>
                  <a:gd name="T28" fmla="*/ 431 w 488"/>
                  <a:gd name="T29" fmla="*/ 173 h 411"/>
                  <a:gd name="T30" fmla="*/ 457 w 488"/>
                  <a:gd name="T31" fmla="*/ 169 h 411"/>
                  <a:gd name="T32" fmla="*/ 462 w 488"/>
                  <a:gd name="T33" fmla="*/ 156 h 411"/>
                  <a:gd name="T34" fmla="*/ 461 w 488"/>
                  <a:gd name="T35" fmla="*/ 123 h 411"/>
                  <a:gd name="T36" fmla="*/ 469 w 488"/>
                  <a:gd name="T37" fmla="*/ 85 h 411"/>
                  <a:gd name="T38" fmla="*/ 483 w 488"/>
                  <a:gd name="T39" fmla="*/ 46 h 411"/>
                  <a:gd name="T40" fmla="*/ 488 w 488"/>
                  <a:gd name="T41" fmla="*/ 30 h 411"/>
                  <a:gd name="T42" fmla="*/ 479 w 488"/>
                  <a:gd name="T43" fmla="*/ 11 h 411"/>
                  <a:gd name="T44" fmla="*/ 443 w 488"/>
                  <a:gd name="T45" fmla="*/ 0 h 411"/>
                  <a:gd name="T46" fmla="*/ 422 w 488"/>
                  <a:gd name="T47" fmla="*/ 8 h 411"/>
                  <a:gd name="T48" fmla="*/ 411 w 488"/>
                  <a:gd name="T49" fmla="*/ 86 h 411"/>
                  <a:gd name="T50" fmla="*/ 413 w 488"/>
                  <a:gd name="T51" fmla="*/ 143 h 411"/>
                  <a:gd name="T52" fmla="*/ 400 w 488"/>
                  <a:gd name="T53" fmla="*/ 154 h 411"/>
                  <a:gd name="T54" fmla="*/ 333 w 488"/>
                  <a:gd name="T55" fmla="*/ 173 h 411"/>
                  <a:gd name="T56" fmla="*/ 264 w 488"/>
                  <a:gd name="T57" fmla="*/ 194 h 411"/>
                  <a:gd name="T58" fmla="*/ 218 w 488"/>
                  <a:gd name="T59" fmla="*/ 201 h 411"/>
                  <a:gd name="T60" fmla="*/ 197 w 488"/>
                  <a:gd name="T61" fmla="*/ 216 h 411"/>
                  <a:gd name="T62" fmla="*/ 152 w 488"/>
                  <a:gd name="T63" fmla="*/ 242 h 411"/>
                  <a:gd name="T64" fmla="*/ 76 w 488"/>
                  <a:gd name="T65" fmla="*/ 280 h 411"/>
                  <a:gd name="T66" fmla="*/ 18 w 488"/>
                  <a:gd name="T67" fmla="*/ 310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88" h="411">
                    <a:moveTo>
                      <a:pt x="18" y="310"/>
                    </a:moveTo>
                    <a:lnTo>
                      <a:pt x="0" y="329"/>
                    </a:lnTo>
                    <a:lnTo>
                      <a:pt x="0" y="356"/>
                    </a:lnTo>
                    <a:lnTo>
                      <a:pt x="12" y="397"/>
                    </a:lnTo>
                    <a:lnTo>
                      <a:pt x="35" y="411"/>
                    </a:lnTo>
                    <a:lnTo>
                      <a:pt x="85" y="388"/>
                    </a:lnTo>
                    <a:lnTo>
                      <a:pt x="136" y="341"/>
                    </a:lnTo>
                    <a:lnTo>
                      <a:pt x="202" y="285"/>
                    </a:lnTo>
                    <a:lnTo>
                      <a:pt x="249" y="251"/>
                    </a:lnTo>
                    <a:lnTo>
                      <a:pt x="281" y="240"/>
                    </a:lnTo>
                    <a:lnTo>
                      <a:pt x="328" y="228"/>
                    </a:lnTo>
                    <a:lnTo>
                      <a:pt x="355" y="220"/>
                    </a:lnTo>
                    <a:lnTo>
                      <a:pt x="384" y="194"/>
                    </a:lnTo>
                    <a:lnTo>
                      <a:pt x="416" y="178"/>
                    </a:lnTo>
                    <a:lnTo>
                      <a:pt x="431" y="173"/>
                    </a:lnTo>
                    <a:lnTo>
                      <a:pt x="457" y="169"/>
                    </a:lnTo>
                    <a:lnTo>
                      <a:pt x="462" y="156"/>
                    </a:lnTo>
                    <a:lnTo>
                      <a:pt x="461" y="123"/>
                    </a:lnTo>
                    <a:lnTo>
                      <a:pt x="469" y="85"/>
                    </a:lnTo>
                    <a:lnTo>
                      <a:pt x="483" y="46"/>
                    </a:lnTo>
                    <a:lnTo>
                      <a:pt x="488" y="30"/>
                    </a:lnTo>
                    <a:lnTo>
                      <a:pt x="479" y="11"/>
                    </a:lnTo>
                    <a:lnTo>
                      <a:pt x="443" y="0"/>
                    </a:lnTo>
                    <a:lnTo>
                      <a:pt x="422" y="8"/>
                    </a:lnTo>
                    <a:lnTo>
                      <a:pt x="411" y="86"/>
                    </a:lnTo>
                    <a:lnTo>
                      <a:pt x="413" y="143"/>
                    </a:lnTo>
                    <a:lnTo>
                      <a:pt x="400" y="154"/>
                    </a:lnTo>
                    <a:lnTo>
                      <a:pt x="333" y="173"/>
                    </a:lnTo>
                    <a:lnTo>
                      <a:pt x="264" y="194"/>
                    </a:lnTo>
                    <a:lnTo>
                      <a:pt x="218" y="201"/>
                    </a:lnTo>
                    <a:lnTo>
                      <a:pt x="197" y="216"/>
                    </a:lnTo>
                    <a:lnTo>
                      <a:pt x="152" y="242"/>
                    </a:lnTo>
                    <a:lnTo>
                      <a:pt x="76" y="280"/>
                    </a:lnTo>
                    <a:lnTo>
                      <a:pt x="18" y="3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58402" name="Rectangle 34">
            <a:extLst>
              <a:ext uri="{FF2B5EF4-FFF2-40B4-BE49-F238E27FC236}">
                <a16:creationId xmlns:a16="http://schemas.microsoft.com/office/drawing/2014/main" id="{1A8B102E-0C35-7E1F-85E7-08E94E718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Paradigm Shifts</a:t>
            </a:r>
          </a:p>
        </p:txBody>
      </p:sp>
      <p:sp>
        <p:nvSpPr>
          <p:cNvPr id="58403" name="Rectangle 35">
            <a:extLst>
              <a:ext uri="{FF2B5EF4-FFF2-40B4-BE49-F238E27FC236}">
                <a16:creationId xmlns:a16="http://schemas.microsoft.com/office/drawing/2014/main" id="{0B30F1C4-EEF1-0A15-0F58-7650FA3C4A2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r>
              <a:rPr lang="en-US" altLang="en-US"/>
              <a:t>Batch processing</a:t>
            </a:r>
          </a:p>
          <a:p>
            <a:r>
              <a:rPr lang="en-US" altLang="en-US"/>
              <a:t>Timesharing</a:t>
            </a:r>
          </a:p>
          <a:p>
            <a:r>
              <a:rPr lang="en-US" altLang="en-US"/>
              <a:t>Networking</a:t>
            </a:r>
          </a:p>
          <a:p>
            <a:r>
              <a:rPr lang="en-US" altLang="en-US">
                <a:solidFill>
                  <a:srgbClr val="FF0000"/>
                </a:solidFill>
              </a:rPr>
              <a:t>Graphical displays</a:t>
            </a:r>
            <a:endParaRPr lang="en-US" altLang="en-US"/>
          </a:p>
          <a:p>
            <a:endParaRPr lang="en-US" altLang="en-US"/>
          </a:p>
        </p:txBody>
      </p:sp>
      <p:pic>
        <p:nvPicPr>
          <p:cNvPr id="58404" name="Picture 36">
            <a:extLst>
              <a:ext uri="{FF2B5EF4-FFF2-40B4-BE49-F238E27FC236}">
                <a16:creationId xmlns:a16="http://schemas.microsoft.com/office/drawing/2014/main" id="{F9823512-0CDC-7B23-45A5-35C503550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550" y="3741738"/>
            <a:ext cx="908050" cy="75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8405" name="Group 37">
            <a:extLst>
              <a:ext uri="{FF2B5EF4-FFF2-40B4-BE49-F238E27FC236}">
                <a16:creationId xmlns:a16="http://schemas.microsoft.com/office/drawing/2014/main" id="{D09AA83D-912E-35BE-531B-63FBFB5F7DB1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389313"/>
            <a:ext cx="2163763" cy="2020887"/>
            <a:chOff x="2688" y="2064"/>
            <a:chExt cx="1363" cy="1230"/>
          </a:xfrm>
        </p:grpSpPr>
        <p:grpSp>
          <p:nvGrpSpPr>
            <p:cNvPr id="58406" name="Group 38">
              <a:extLst>
                <a:ext uri="{FF2B5EF4-FFF2-40B4-BE49-F238E27FC236}">
                  <a16:creationId xmlns:a16="http://schemas.microsoft.com/office/drawing/2014/main" id="{DCF18985-BDDE-2DBB-052D-FB72232A83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83" y="2064"/>
              <a:ext cx="968" cy="1033"/>
              <a:chOff x="3083" y="2082"/>
              <a:chExt cx="968" cy="1033"/>
            </a:xfrm>
          </p:grpSpPr>
          <p:sp>
            <p:nvSpPr>
              <p:cNvPr id="58407" name="Freeform 39">
                <a:extLst>
                  <a:ext uri="{FF2B5EF4-FFF2-40B4-BE49-F238E27FC236}">
                    <a16:creationId xmlns:a16="http://schemas.microsoft.com/office/drawing/2014/main" id="{052B3DE6-8C14-0C5C-135B-D33078684BAE}"/>
                  </a:ext>
                </a:extLst>
              </p:cNvPr>
              <p:cNvSpPr>
                <a:spLocks/>
              </p:cNvSpPr>
              <p:nvPr/>
            </p:nvSpPr>
            <p:spPr bwMode="auto">
              <a:xfrm rot="-327198">
                <a:off x="3099" y="2089"/>
                <a:ext cx="946" cy="1014"/>
              </a:xfrm>
              <a:custGeom>
                <a:avLst/>
                <a:gdLst>
                  <a:gd name="T0" fmla="*/ 186 w 901"/>
                  <a:gd name="T1" fmla="*/ 585 h 965"/>
                  <a:gd name="T2" fmla="*/ 109 w 901"/>
                  <a:gd name="T3" fmla="*/ 634 h 965"/>
                  <a:gd name="T4" fmla="*/ 14 w 901"/>
                  <a:gd name="T5" fmla="*/ 696 h 965"/>
                  <a:gd name="T6" fmla="*/ 4 w 901"/>
                  <a:gd name="T7" fmla="*/ 758 h 965"/>
                  <a:gd name="T8" fmla="*/ 0 w 901"/>
                  <a:gd name="T9" fmla="*/ 875 h 965"/>
                  <a:gd name="T10" fmla="*/ 142 w 901"/>
                  <a:gd name="T11" fmla="*/ 891 h 965"/>
                  <a:gd name="T12" fmla="*/ 302 w 901"/>
                  <a:gd name="T13" fmla="*/ 899 h 965"/>
                  <a:gd name="T14" fmla="*/ 539 w 901"/>
                  <a:gd name="T15" fmla="*/ 933 h 965"/>
                  <a:gd name="T16" fmla="*/ 714 w 901"/>
                  <a:gd name="T17" fmla="*/ 965 h 965"/>
                  <a:gd name="T18" fmla="*/ 794 w 901"/>
                  <a:gd name="T19" fmla="*/ 862 h 965"/>
                  <a:gd name="T20" fmla="*/ 901 w 901"/>
                  <a:gd name="T21" fmla="*/ 652 h 965"/>
                  <a:gd name="T22" fmla="*/ 898 w 901"/>
                  <a:gd name="T23" fmla="*/ 584 h 965"/>
                  <a:gd name="T24" fmla="*/ 875 w 901"/>
                  <a:gd name="T25" fmla="*/ 553 h 965"/>
                  <a:gd name="T26" fmla="*/ 795 w 901"/>
                  <a:gd name="T27" fmla="*/ 545 h 965"/>
                  <a:gd name="T28" fmla="*/ 860 w 901"/>
                  <a:gd name="T29" fmla="*/ 382 h 965"/>
                  <a:gd name="T30" fmla="*/ 873 w 901"/>
                  <a:gd name="T31" fmla="*/ 331 h 965"/>
                  <a:gd name="T32" fmla="*/ 875 w 901"/>
                  <a:gd name="T33" fmla="*/ 198 h 965"/>
                  <a:gd name="T34" fmla="*/ 871 w 901"/>
                  <a:gd name="T35" fmla="*/ 99 h 965"/>
                  <a:gd name="T36" fmla="*/ 846 w 901"/>
                  <a:gd name="T37" fmla="*/ 50 h 965"/>
                  <a:gd name="T38" fmla="*/ 820 w 901"/>
                  <a:gd name="T39" fmla="*/ 47 h 965"/>
                  <a:gd name="T40" fmla="*/ 756 w 901"/>
                  <a:gd name="T41" fmla="*/ 47 h 965"/>
                  <a:gd name="T42" fmla="*/ 651 w 901"/>
                  <a:gd name="T43" fmla="*/ 36 h 965"/>
                  <a:gd name="T44" fmla="*/ 585 w 901"/>
                  <a:gd name="T45" fmla="*/ 16 h 965"/>
                  <a:gd name="T46" fmla="*/ 513 w 901"/>
                  <a:gd name="T47" fmla="*/ 0 h 965"/>
                  <a:gd name="T48" fmla="*/ 484 w 901"/>
                  <a:gd name="T49" fmla="*/ 3 h 965"/>
                  <a:gd name="T50" fmla="*/ 416 w 901"/>
                  <a:gd name="T51" fmla="*/ 21 h 965"/>
                  <a:gd name="T52" fmla="*/ 322 w 901"/>
                  <a:gd name="T53" fmla="*/ 31 h 965"/>
                  <a:gd name="T54" fmla="*/ 198 w 901"/>
                  <a:gd name="T55" fmla="*/ 53 h 965"/>
                  <a:gd name="T56" fmla="*/ 150 w 901"/>
                  <a:gd name="T57" fmla="*/ 73 h 965"/>
                  <a:gd name="T58" fmla="*/ 102 w 901"/>
                  <a:gd name="T59" fmla="*/ 110 h 965"/>
                  <a:gd name="T60" fmla="*/ 84 w 901"/>
                  <a:gd name="T61" fmla="*/ 173 h 965"/>
                  <a:gd name="T62" fmla="*/ 68 w 901"/>
                  <a:gd name="T63" fmla="*/ 279 h 965"/>
                  <a:gd name="T64" fmla="*/ 52 w 901"/>
                  <a:gd name="T65" fmla="*/ 406 h 965"/>
                  <a:gd name="T66" fmla="*/ 49 w 901"/>
                  <a:gd name="T67" fmla="*/ 482 h 965"/>
                  <a:gd name="T68" fmla="*/ 60 w 901"/>
                  <a:gd name="T69" fmla="*/ 528 h 965"/>
                  <a:gd name="T70" fmla="*/ 83 w 901"/>
                  <a:gd name="T71" fmla="*/ 555 h 965"/>
                  <a:gd name="T72" fmla="*/ 114 w 901"/>
                  <a:gd name="T73" fmla="*/ 569 h 965"/>
                  <a:gd name="T74" fmla="*/ 186 w 901"/>
                  <a:gd name="T75" fmla="*/ 585 h 9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01" h="965">
                    <a:moveTo>
                      <a:pt x="186" y="585"/>
                    </a:moveTo>
                    <a:lnTo>
                      <a:pt x="109" y="634"/>
                    </a:lnTo>
                    <a:lnTo>
                      <a:pt x="14" y="696"/>
                    </a:lnTo>
                    <a:lnTo>
                      <a:pt x="4" y="758"/>
                    </a:lnTo>
                    <a:lnTo>
                      <a:pt x="0" y="875"/>
                    </a:lnTo>
                    <a:lnTo>
                      <a:pt x="142" y="891"/>
                    </a:lnTo>
                    <a:lnTo>
                      <a:pt x="302" y="899"/>
                    </a:lnTo>
                    <a:lnTo>
                      <a:pt x="539" y="933"/>
                    </a:lnTo>
                    <a:lnTo>
                      <a:pt x="714" y="965"/>
                    </a:lnTo>
                    <a:lnTo>
                      <a:pt x="794" y="862"/>
                    </a:lnTo>
                    <a:lnTo>
                      <a:pt x="901" y="652"/>
                    </a:lnTo>
                    <a:lnTo>
                      <a:pt x="898" y="584"/>
                    </a:lnTo>
                    <a:lnTo>
                      <a:pt x="875" y="553"/>
                    </a:lnTo>
                    <a:lnTo>
                      <a:pt x="795" y="545"/>
                    </a:lnTo>
                    <a:lnTo>
                      <a:pt x="860" y="382"/>
                    </a:lnTo>
                    <a:lnTo>
                      <a:pt x="873" y="331"/>
                    </a:lnTo>
                    <a:lnTo>
                      <a:pt x="875" y="198"/>
                    </a:lnTo>
                    <a:lnTo>
                      <a:pt x="871" y="99"/>
                    </a:lnTo>
                    <a:lnTo>
                      <a:pt x="846" y="50"/>
                    </a:lnTo>
                    <a:lnTo>
                      <a:pt x="820" y="47"/>
                    </a:lnTo>
                    <a:lnTo>
                      <a:pt x="756" y="47"/>
                    </a:lnTo>
                    <a:lnTo>
                      <a:pt x="651" y="36"/>
                    </a:lnTo>
                    <a:lnTo>
                      <a:pt x="585" y="16"/>
                    </a:lnTo>
                    <a:lnTo>
                      <a:pt x="513" y="0"/>
                    </a:lnTo>
                    <a:lnTo>
                      <a:pt x="484" y="3"/>
                    </a:lnTo>
                    <a:lnTo>
                      <a:pt x="416" y="21"/>
                    </a:lnTo>
                    <a:lnTo>
                      <a:pt x="322" y="31"/>
                    </a:lnTo>
                    <a:lnTo>
                      <a:pt x="198" y="53"/>
                    </a:lnTo>
                    <a:lnTo>
                      <a:pt x="150" y="73"/>
                    </a:lnTo>
                    <a:lnTo>
                      <a:pt x="102" y="110"/>
                    </a:lnTo>
                    <a:lnTo>
                      <a:pt x="84" y="173"/>
                    </a:lnTo>
                    <a:lnTo>
                      <a:pt x="68" y="279"/>
                    </a:lnTo>
                    <a:lnTo>
                      <a:pt x="52" y="406"/>
                    </a:lnTo>
                    <a:lnTo>
                      <a:pt x="49" y="482"/>
                    </a:lnTo>
                    <a:lnTo>
                      <a:pt x="60" y="528"/>
                    </a:lnTo>
                    <a:lnTo>
                      <a:pt x="83" y="555"/>
                    </a:lnTo>
                    <a:lnTo>
                      <a:pt x="114" y="569"/>
                    </a:lnTo>
                    <a:lnTo>
                      <a:pt x="186" y="585"/>
                    </a:lnTo>
                    <a:close/>
                  </a:path>
                </a:pathLst>
              </a:custGeom>
              <a:solidFill>
                <a:srgbClr val="DADA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408" name="Freeform 40">
                <a:extLst>
                  <a:ext uri="{FF2B5EF4-FFF2-40B4-BE49-F238E27FC236}">
                    <a16:creationId xmlns:a16="http://schemas.microsoft.com/office/drawing/2014/main" id="{A96A68DC-E8A8-EC23-8A2E-B687C143E0FA}"/>
                  </a:ext>
                </a:extLst>
              </p:cNvPr>
              <p:cNvSpPr>
                <a:spLocks/>
              </p:cNvSpPr>
              <p:nvPr/>
            </p:nvSpPr>
            <p:spPr bwMode="auto">
              <a:xfrm rot="-327198">
                <a:off x="3233" y="2236"/>
                <a:ext cx="525" cy="471"/>
              </a:xfrm>
              <a:custGeom>
                <a:avLst/>
                <a:gdLst>
                  <a:gd name="T0" fmla="*/ 24 w 500"/>
                  <a:gd name="T1" fmla="*/ 92 h 448"/>
                  <a:gd name="T2" fmla="*/ 41 w 500"/>
                  <a:gd name="T3" fmla="*/ 21 h 448"/>
                  <a:gd name="T4" fmla="*/ 56 w 500"/>
                  <a:gd name="T5" fmla="*/ 3 h 448"/>
                  <a:gd name="T6" fmla="*/ 87 w 500"/>
                  <a:gd name="T7" fmla="*/ 0 h 448"/>
                  <a:gd name="T8" fmla="*/ 215 w 500"/>
                  <a:gd name="T9" fmla="*/ 16 h 448"/>
                  <a:gd name="T10" fmla="*/ 371 w 500"/>
                  <a:gd name="T11" fmla="*/ 39 h 448"/>
                  <a:gd name="T12" fmla="*/ 462 w 500"/>
                  <a:gd name="T13" fmla="*/ 55 h 448"/>
                  <a:gd name="T14" fmla="*/ 482 w 500"/>
                  <a:gd name="T15" fmla="*/ 72 h 448"/>
                  <a:gd name="T16" fmla="*/ 493 w 500"/>
                  <a:gd name="T17" fmla="*/ 102 h 448"/>
                  <a:gd name="T18" fmla="*/ 498 w 500"/>
                  <a:gd name="T19" fmla="*/ 219 h 448"/>
                  <a:gd name="T20" fmla="*/ 500 w 500"/>
                  <a:gd name="T21" fmla="*/ 348 h 448"/>
                  <a:gd name="T22" fmla="*/ 493 w 500"/>
                  <a:gd name="T23" fmla="*/ 430 h 448"/>
                  <a:gd name="T24" fmla="*/ 482 w 500"/>
                  <a:gd name="T25" fmla="*/ 444 h 448"/>
                  <a:gd name="T26" fmla="*/ 453 w 500"/>
                  <a:gd name="T27" fmla="*/ 448 h 448"/>
                  <a:gd name="T28" fmla="*/ 319 w 500"/>
                  <a:gd name="T29" fmla="*/ 424 h 448"/>
                  <a:gd name="T30" fmla="*/ 117 w 500"/>
                  <a:gd name="T31" fmla="*/ 382 h 448"/>
                  <a:gd name="T32" fmla="*/ 16 w 500"/>
                  <a:gd name="T33" fmla="*/ 355 h 448"/>
                  <a:gd name="T34" fmla="*/ 3 w 500"/>
                  <a:gd name="T35" fmla="*/ 333 h 448"/>
                  <a:gd name="T36" fmla="*/ 0 w 500"/>
                  <a:gd name="T37" fmla="*/ 289 h 448"/>
                  <a:gd name="T38" fmla="*/ 6 w 500"/>
                  <a:gd name="T39" fmla="*/ 189 h 448"/>
                  <a:gd name="T40" fmla="*/ 24 w 500"/>
                  <a:gd name="T41" fmla="*/ 92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0" h="448">
                    <a:moveTo>
                      <a:pt x="24" y="92"/>
                    </a:moveTo>
                    <a:lnTo>
                      <a:pt x="41" y="21"/>
                    </a:lnTo>
                    <a:lnTo>
                      <a:pt x="56" y="3"/>
                    </a:lnTo>
                    <a:lnTo>
                      <a:pt x="87" y="0"/>
                    </a:lnTo>
                    <a:lnTo>
                      <a:pt x="215" y="16"/>
                    </a:lnTo>
                    <a:lnTo>
                      <a:pt x="371" y="39"/>
                    </a:lnTo>
                    <a:lnTo>
                      <a:pt x="462" y="55"/>
                    </a:lnTo>
                    <a:lnTo>
                      <a:pt x="482" y="72"/>
                    </a:lnTo>
                    <a:lnTo>
                      <a:pt x="493" y="102"/>
                    </a:lnTo>
                    <a:lnTo>
                      <a:pt x="498" y="219"/>
                    </a:lnTo>
                    <a:lnTo>
                      <a:pt x="500" y="348"/>
                    </a:lnTo>
                    <a:lnTo>
                      <a:pt x="493" y="430"/>
                    </a:lnTo>
                    <a:lnTo>
                      <a:pt x="482" y="444"/>
                    </a:lnTo>
                    <a:lnTo>
                      <a:pt x="453" y="448"/>
                    </a:lnTo>
                    <a:lnTo>
                      <a:pt x="319" y="424"/>
                    </a:lnTo>
                    <a:lnTo>
                      <a:pt x="117" y="382"/>
                    </a:lnTo>
                    <a:lnTo>
                      <a:pt x="16" y="355"/>
                    </a:lnTo>
                    <a:lnTo>
                      <a:pt x="3" y="333"/>
                    </a:lnTo>
                    <a:lnTo>
                      <a:pt x="0" y="289"/>
                    </a:lnTo>
                    <a:lnTo>
                      <a:pt x="6" y="189"/>
                    </a:lnTo>
                    <a:lnTo>
                      <a:pt x="24" y="92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8409" name="Group 41">
                <a:extLst>
                  <a:ext uri="{FF2B5EF4-FFF2-40B4-BE49-F238E27FC236}">
                    <a16:creationId xmlns:a16="http://schemas.microsoft.com/office/drawing/2014/main" id="{354487C0-F5EF-FEE6-60D4-869CF0E120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327198">
                <a:off x="3083" y="2082"/>
                <a:ext cx="968" cy="1033"/>
                <a:chOff x="1425" y="723"/>
                <a:chExt cx="922" cy="983"/>
              </a:xfrm>
            </p:grpSpPr>
            <p:sp>
              <p:nvSpPr>
                <p:cNvPr id="58410" name="Freeform 42">
                  <a:extLst>
                    <a:ext uri="{FF2B5EF4-FFF2-40B4-BE49-F238E27FC236}">
                      <a16:creationId xmlns:a16="http://schemas.microsoft.com/office/drawing/2014/main" id="{58C9DEF8-B7BA-68B8-B36C-6B0A695B7F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25" y="1270"/>
                  <a:ext cx="922" cy="436"/>
                </a:xfrm>
                <a:custGeom>
                  <a:avLst/>
                  <a:gdLst>
                    <a:gd name="T0" fmla="*/ 15 w 922"/>
                    <a:gd name="T1" fmla="*/ 153 h 436"/>
                    <a:gd name="T2" fmla="*/ 139 w 922"/>
                    <a:gd name="T3" fmla="*/ 76 h 436"/>
                    <a:gd name="T4" fmla="*/ 139 w 922"/>
                    <a:gd name="T5" fmla="*/ 98 h 436"/>
                    <a:gd name="T6" fmla="*/ 54 w 922"/>
                    <a:gd name="T7" fmla="*/ 154 h 436"/>
                    <a:gd name="T8" fmla="*/ 186 w 922"/>
                    <a:gd name="T9" fmla="*/ 168 h 436"/>
                    <a:gd name="T10" fmla="*/ 460 w 922"/>
                    <a:gd name="T11" fmla="*/ 215 h 436"/>
                    <a:gd name="T12" fmla="*/ 607 w 922"/>
                    <a:gd name="T13" fmla="*/ 227 h 436"/>
                    <a:gd name="T14" fmla="*/ 701 w 922"/>
                    <a:gd name="T15" fmla="*/ 224 h 436"/>
                    <a:gd name="T16" fmla="*/ 727 w 922"/>
                    <a:gd name="T17" fmla="*/ 221 h 436"/>
                    <a:gd name="T18" fmla="*/ 869 w 922"/>
                    <a:gd name="T19" fmla="*/ 22 h 436"/>
                    <a:gd name="T20" fmla="*/ 821 w 922"/>
                    <a:gd name="T21" fmla="*/ 0 h 436"/>
                    <a:gd name="T22" fmla="*/ 896 w 922"/>
                    <a:gd name="T23" fmla="*/ 0 h 436"/>
                    <a:gd name="T24" fmla="*/ 922 w 922"/>
                    <a:gd name="T25" fmla="*/ 28 h 436"/>
                    <a:gd name="T26" fmla="*/ 921 w 922"/>
                    <a:gd name="T27" fmla="*/ 110 h 436"/>
                    <a:gd name="T28" fmla="*/ 889 w 922"/>
                    <a:gd name="T29" fmla="*/ 172 h 436"/>
                    <a:gd name="T30" fmla="*/ 786 w 922"/>
                    <a:gd name="T31" fmla="*/ 373 h 436"/>
                    <a:gd name="T32" fmla="*/ 742 w 922"/>
                    <a:gd name="T33" fmla="*/ 433 h 436"/>
                    <a:gd name="T34" fmla="*/ 712 w 922"/>
                    <a:gd name="T35" fmla="*/ 436 h 436"/>
                    <a:gd name="T36" fmla="*/ 490 w 922"/>
                    <a:gd name="T37" fmla="*/ 396 h 436"/>
                    <a:gd name="T38" fmla="*/ 256 w 922"/>
                    <a:gd name="T39" fmla="*/ 365 h 436"/>
                    <a:gd name="T40" fmla="*/ 34 w 922"/>
                    <a:gd name="T41" fmla="*/ 346 h 436"/>
                    <a:gd name="T42" fmla="*/ 0 w 922"/>
                    <a:gd name="T43" fmla="*/ 343 h 436"/>
                    <a:gd name="T44" fmla="*/ 7 w 922"/>
                    <a:gd name="T45" fmla="*/ 280 h 436"/>
                    <a:gd name="T46" fmla="*/ 12 w 922"/>
                    <a:gd name="T47" fmla="*/ 218 h 436"/>
                    <a:gd name="T48" fmla="*/ 16 w 922"/>
                    <a:gd name="T49" fmla="*/ 184 h 436"/>
                    <a:gd name="T50" fmla="*/ 31 w 922"/>
                    <a:gd name="T51" fmla="*/ 208 h 436"/>
                    <a:gd name="T52" fmla="*/ 27 w 922"/>
                    <a:gd name="T53" fmla="*/ 260 h 436"/>
                    <a:gd name="T54" fmla="*/ 26 w 922"/>
                    <a:gd name="T55" fmla="*/ 313 h 436"/>
                    <a:gd name="T56" fmla="*/ 87 w 922"/>
                    <a:gd name="T57" fmla="*/ 333 h 436"/>
                    <a:gd name="T58" fmla="*/ 234 w 922"/>
                    <a:gd name="T59" fmla="*/ 342 h 436"/>
                    <a:gd name="T60" fmla="*/ 359 w 922"/>
                    <a:gd name="T61" fmla="*/ 351 h 436"/>
                    <a:gd name="T62" fmla="*/ 462 w 922"/>
                    <a:gd name="T63" fmla="*/ 368 h 436"/>
                    <a:gd name="T64" fmla="*/ 615 w 922"/>
                    <a:gd name="T65" fmla="*/ 393 h 436"/>
                    <a:gd name="T66" fmla="*/ 713 w 922"/>
                    <a:gd name="T67" fmla="*/ 407 h 436"/>
                    <a:gd name="T68" fmla="*/ 721 w 922"/>
                    <a:gd name="T69" fmla="*/ 380 h 436"/>
                    <a:gd name="T70" fmla="*/ 721 w 922"/>
                    <a:gd name="T71" fmla="*/ 318 h 436"/>
                    <a:gd name="T72" fmla="*/ 723 w 922"/>
                    <a:gd name="T73" fmla="*/ 250 h 436"/>
                    <a:gd name="T74" fmla="*/ 734 w 922"/>
                    <a:gd name="T75" fmla="*/ 268 h 436"/>
                    <a:gd name="T76" fmla="*/ 736 w 922"/>
                    <a:gd name="T77" fmla="*/ 344 h 436"/>
                    <a:gd name="T78" fmla="*/ 744 w 922"/>
                    <a:gd name="T79" fmla="*/ 384 h 436"/>
                    <a:gd name="T80" fmla="*/ 764 w 922"/>
                    <a:gd name="T81" fmla="*/ 367 h 436"/>
                    <a:gd name="T82" fmla="*/ 801 w 922"/>
                    <a:gd name="T83" fmla="*/ 298 h 436"/>
                    <a:gd name="T84" fmla="*/ 856 w 922"/>
                    <a:gd name="T85" fmla="*/ 200 h 436"/>
                    <a:gd name="T86" fmla="*/ 897 w 922"/>
                    <a:gd name="T87" fmla="*/ 120 h 436"/>
                    <a:gd name="T88" fmla="*/ 906 w 922"/>
                    <a:gd name="T89" fmla="*/ 97 h 436"/>
                    <a:gd name="T90" fmla="*/ 901 w 922"/>
                    <a:gd name="T91" fmla="*/ 36 h 436"/>
                    <a:gd name="T92" fmla="*/ 888 w 922"/>
                    <a:gd name="T93" fmla="*/ 28 h 436"/>
                    <a:gd name="T94" fmla="*/ 848 w 922"/>
                    <a:gd name="T95" fmla="*/ 94 h 436"/>
                    <a:gd name="T96" fmla="*/ 782 w 922"/>
                    <a:gd name="T97" fmla="*/ 177 h 436"/>
                    <a:gd name="T98" fmla="*/ 732 w 922"/>
                    <a:gd name="T99" fmla="*/ 242 h 436"/>
                    <a:gd name="T100" fmla="*/ 693 w 922"/>
                    <a:gd name="T101" fmla="*/ 247 h 436"/>
                    <a:gd name="T102" fmla="*/ 559 w 922"/>
                    <a:gd name="T103" fmla="*/ 243 h 436"/>
                    <a:gd name="T104" fmla="*/ 397 w 922"/>
                    <a:gd name="T105" fmla="*/ 227 h 436"/>
                    <a:gd name="T106" fmla="*/ 243 w 922"/>
                    <a:gd name="T107" fmla="*/ 203 h 436"/>
                    <a:gd name="T108" fmla="*/ 66 w 922"/>
                    <a:gd name="T109" fmla="*/ 175 h 436"/>
                    <a:gd name="T110" fmla="*/ 15 w 922"/>
                    <a:gd name="T111" fmla="*/ 153 h 4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922" h="436">
                      <a:moveTo>
                        <a:pt x="15" y="153"/>
                      </a:moveTo>
                      <a:lnTo>
                        <a:pt x="139" y="76"/>
                      </a:lnTo>
                      <a:lnTo>
                        <a:pt x="139" y="98"/>
                      </a:lnTo>
                      <a:lnTo>
                        <a:pt x="54" y="154"/>
                      </a:lnTo>
                      <a:lnTo>
                        <a:pt x="186" y="168"/>
                      </a:lnTo>
                      <a:lnTo>
                        <a:pt x="460" y="215"/>
                      </a:lnTo>
                      <a:lnTo>
                        <a:pt x="607" y="227"/>
                      </a:lnTo>
                      <a:lnTo>
                        <a:pt x="701" y="224"/>
                      </a:lnTo>
                      <a:lnTo>
                        <a:pt x="727" y="221"/>
                      </a:lnTo>
                      <a:lnTo>
                        <a:pt x="869" y="22"/>
                      </a:lnTo>
                      <a:lnTo>
                        <a:pt x="821" y="0"/>
                      </a:lnTo>
                      <a:lnTo>
                        <a:pt x="896" y="0"/>
                      </a:lnTo>
                      <a:lnTo>
                        <a:pt x="922" y="28"/>
                      </a:lnTo>
                      <a:lnTo>
                        <a:pt x="921" y="110"/>
                      </a:lnTo>
                      <a:lnTo>
                        <a:pt x="889" y="172"/>
                      </a:lnTo>
                      <a:lnTo>
                        <a:pt x="786" y="373"/>
                      </a:lnTo>
                      <a:lnTo>
                        <a:pt x="742" y="433"/>
                      </a:lnTo>
                      <a:lnTo>
                        <a:pt x="712" y="436"/>
                      </a:lnTo>
                      <a:lnTo>
                        <a:pt x="490" y="396"/>
                      </a:lnTo>
                      <a:lnTo>
                        <a:pt x="256" y="365"/>
                      </a:lnTo>
                      <a:lnTo>
                        <a:pt x="34" y="346"/>
                      </a:lnTo>
                      <a:lnTo>
                        <a:pt x="0" y="343"/>
                      </a:lnTo>
                      <a:lnTo>
                        <a:pt x="7" y="280"/>
                      </a:lnTo>
                      <a:lnTo>
                        <a:pt x="12" y="218"/>
                      </a:lnTo>
                      <a:lnTo>
                        <a:pt x="16" y="184"/>
                      </a:lnTo>
                      <a:lnTo>
                        <a:pt x="31" y="208"/>
                      </a:lnTo>
                      <a:lnTo>
                        <a:pt x="27" y="260"/>
                      </a:lnTo>
                      <a:lnTo>
                        <a:pt x="26" y="313"/>
                      </a:lnTo>
                      <a:lnTo>
                        <a:pt x="87" y="333"/>
                      </a:lnTo>
                      <a:lnTo>
                        <a:pt x="234" y="342"/>
                      </a:lnTo>
                      <a:lnTo>
                        <a:pt x="359" y="351"/>
                      </a:lnTo>
                      <a:lnTo>
                        <a:pt x="462" y="368"/>
                      </a:lnTo>
                      <a:lnTo>
                        <a:pt x="615" y="393"/>
                      </a:lnTo>
                      <a:lnTo>
                        <a:pt x="713" y="407"/>
                      </a:lnTo>
                      <a:lnTo>
                        <a:pt x="721" y="380"/>
                      </a:lnTo>
                      <a:lnTo>
                        <a:pt x="721" y="318"/>
                      </a:lnTo>
                      <a:lnTo>
                        <a:pt x="723" y="250"/>
                      </a:lnTo>
                      <a:lnTo>
                        <a:pt x="734" y="268"/>
                      </a:lnTo>
                      <a:lnTo>
                        <a:pt x="736" y="344"/>
                      </a:lnTo>
                      <a:lnTo>
                        <a:pt x="744" y="384"/>
                      </a:lnTo>
                      <a:lnTo>
                        <a:pt x="764" y="367"/>
                      </a:lnTo>
                      <a:lnTo>
                        <a:pt x="801" y="298"/>
                      </a:lnTo>
                      <a:lnTo>
                        <a:pt x="856" y="200"/>
                      </a:lnTo>
                      <a:lnTo>
                        <a:pt x="897" y="120"/>
                      </a:lnTo>
                      <a:lnTo>
                        <a:pt x="906" y="97"/>
                      </a:lnTo>
                      <a:lnTo>
                        <a:pt x="901" y="36"/>
                      </a:lnTo>
                      <a:lnTo>
                        <a:pt x="888" y="28"/>
                      </a:lnTo>
                      <a:lnTo>
                        <a:pt x="848" y="94"/>
                      </a:lnTo>
                      <a:lnTo>
                        <a:pt x="782" y="177"/>
                      </a:lnTo>
                      <a:lnTo>
                        <a:pt x="732" y="242"/>
                      </a:lnTo>
                      <a:lnTo>
                        <a:pt x="693" y="247"/>
                      </a:lnTo>
                      <a:lnTo>
                        <a:pt x="559" y="243"/>
                      </a:lnTo>
                      <a:lnTo>
                        <a:pt x="397" y="227"/>
                      </a:lnTo>
                      <a:lnTo>
                        <a:pt x="243" y="203"/>
                      </a:lnTo>
                      <a:lnTo>
                        <a:pt x="66" y="175"/>
                      </a:lnTo>
                      <a:lnTo>
                        <a:pt x="15" y="15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411" name="Freeform 43">
                  <a:extLst>
                    <a:ext uri="{FF2B5EF4-FFF2-40B4-BE49-F238E27FC236}">
                      <a16:creationId xmlns:a16="http://schemas.microsoft.com/office/drawing/2014/main" id="{9D9E2331-6569-19E8-7856-ECC18B7F24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5" y="1332"/>
                  <a:ext cx="460" cy="136"/>
                </a:xfrm>
                <a:custGeom>
                  <a:avLst/>
                  <a:gdLst>
                    <a:gd name="T0" fmla="*/ 15 w 460"/>
                    <a:gd name="T1" fmla="*/ 13 h 136"/>
                    <a:gd name="T2" fmla="*/ 50 w 460"/>
                    <a:gd name="T3" fmla="*/ 0 h 136"/>
                    <a:gd name="T4" fmla="*/ 65 w 460"/>
                    <a:gd name="T5" fmla="*/ 7 h 136"/>
                    <a:gd name="T6" fmla="*/ 51 w 460"/>
                    <a:gd name="T7" fmla="*/ 29 h 136"/>
                    <a:gd name="T8" fmla="*/ 25 w 460"/>
                    <a:gd name="T9" fmla="*/ 39 h 136"/>
                    <a:gd name="T10" fmla="*/ 67 w 460"/>
                    <a:gd name="T11" fmla="*/ 68 h 136"/>
                    <a:gd name="T12" fmla="*/ 134 w 460"/>
                    <a:gd name="T13" fmla="*/ 83 h 136"/>
                    <a:gd name="T14" fmla="*/ 195 w 460"/>
                    <a:gd name="T15" fmla="*/ 87 h 136"/>
                    <a:gd name="T16" fmla="*/ 238 w 460"/>
                    <a:gd name="T17" fmla="*/ 90 h 136"/>
                    <a:gd name="T18" fmla="*/ 320 w 460"/>
                    <a:gd name="T19" fmla="*/ 95 h 136"/>
                    <a:gd name="T20" fmla="*/ 372 w 460"/>
                    <a:gd name="T21" fmla="*/ 98 h 136"/>
                    <a:gd name="T22" fmla="*/ 408 w 460"/>
                    <a:gd name="T23" fmla="*/ 94 h 136"/>
                    <a:gd name="T24" fmla="*/ 442 w 460"/>
                    <a:gd name="T25" fmla="*/ 80 h 136"/>
                    <a:gd name="T26" fmla="*/ 441 w 460"/>
                    <a:gd name="T27" fmla="*/ 65 h 136"/>
                    <a:gd name="T28" fmla="*/ 460 w 460"/>
                    <a:gd name="T29" fmla="*/ 73 h 136"/>
                    <a:gd name="T30" fmla="*/ 447 w 460"/>
                    <a:gd name="T31" fmla="*/ 121 h 136"/>
                    <a:gd name="T32" fmla="*/ 396 w 460"/>
                    <a:gd name="T33" fmla="*/ 136 h 136"/>
                    <a:gd name="T34" fmla="*/ 287 w 460"/>
                    <a:gd name="T35" fmla="*/ 124 h 136"/>
                    <a:gd name="T36" fmla="*/ 177 w 460"/>
                    <a:gd name="T37" fmla="*/ 117 h 136"/>
                    <a:gd name="T38" fmla="*/ 114 w 460"/>
                    <a:gd name="T39" fmla="*/ 115 h 136"/>
                    <a:gd name="T40" fmla="*/ 42 w 460"/>
                    <a:gd name="T41" fmla="*/ 84 h 136"/>
                    <a:gd name="T42" fmla="*/ 7 w 460"/>
                    <a:gd name="T43" fmla="*/ 67 h 136"/>
                    <a:gd name="T44" fmla="*/ 0 w 460"/>
                    <a:gd name="T45" fmla="*/ 36 h 136"/>
                    <a:gd name="T46" fmla="*/ 15 w 460"/>
                    <a:gd name="T47" fmla="*/ 13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460" h="136">
                      <a:moveTo>
                        <a:pt x="15" y="13"/>
                      </a:moveTo>
                      <a:lnTo>
                        <a:pt x="50" y="0"/>
                      </a:lnTo>
                      <a:lnTo>
                        <a:pt x="65" y="7"/>
                      </a:lnTo>
                      <a:lnTo>
                        <a:pt x="51" y="29"/>
                      </a:lnTo>
                      <a:lnTo>
                        <a:pt x="25" y="39"/>
                      </a:lnTo>
                      <a:lnTo>
                        <a:pt x="67" y="68"/>
                      </a:lnTo>
                      <a:lnTo>
                        <a:pt x="134" y="83"/>
                      </a:lnTo>
                      <a:lnTo>
                        <a:pt x="195" y="87"/>
                      </a:lnTo>
                      <a:lnTo>
                        <a:pt x="238" y="90"/>
                      </a:lnTo>
                      <a:lnTo>
                        <a:pt x="320" y="95"/>
                      </a:lnTo>
                      <a:lnTo>
                        <a:pt x="372" y="98"/>
                      </a:lnTo>
                      <a:lnTo>
                        <a:pt x="408" y="94"/>
                      </a:lnTo>
                      <a:lnTo>
                        <a:pt x="442" y="80"/>
                      </a:lnTo>
                      <a:lnTo>
                        <a:pt x="441" y="65"/>
                      </a:lnTo>
                      <a:lnTo>
                        <a:pt x="460" y="73"/>
                      </a:lnTo>
                      <a:lnTo>
                        <a:pt x="447" y="121"/>
                      </a:lnTo>
                      <a:lnTo>
                        <a:pt x="396" y="136"/>
                      </a:lnTo>
                      <a:lnTo>
                        <a:pt x="287" y="124"/>
                      </a:lnTo>
                      <a:lnTo>
                        <a:pt x="177" y="117"/>
                      </a:lnTo>
                      <a:lnTo>
                        <a:pt x="114" y="115"/>
                      </a:lnTo>
                      <a:lnTo>
                        <a:pt x="42" y="84"/>
                      </a:lnTo>
                      <a:lnTo>
                        <a:pt x="7" y="67"/>
                      </a:lnTo>
                      <a:lnTo>
                        <a:pt x="0" y="36"/>
                      </a:lnTo>
                      <a:lnTo>
                        <a:pt x="15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412" name="Freeform 44">
                  <a:extLst>
                    <a:ext uri="{FF2B5EF4-FFF2-40B4-BE49-F238E27FC236}">
                      <a16:creationId xmlns:a16="http://schemas.microsoft.com/office/drawing/2014/main" id="{AF871224-96D3-3150-0E09-15958A8729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8" y="1491"/>
                  <a:ext cx="52" cy="46"/>
                </a:xfrm>
                <a:custGeom>
                  <a:avLst/>
                  <a:gdLst>
                    <a:gd name="T0" fmla="*/ 9 w 52"/>
                    <a:gd name="T1" fmla="*/ 0 h 46"/>
                    <a:gd name="T2" fmla="*/ 52 w 52"/>
                    <a:gd name="T3" fmla="*/ 5 h 46"/>
                    <a:gd name="T4" fmla="*/ 47 w 52"/>
                    <a:gd name="T5" fmla="*/ 46 h 46"/>
                    <a:gd name="T6" fmla="*/ 0 w 52"/>
                    <a:gd name="T7" fmla="*/ 39 h 46"/>
                    <a:gd name="T8" fmla="*/ 9 w 52"/>
                    <a:gd name="T9" fmla="*/ 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2" h="46">
                      <a:moveTo>
                        <a:pt x="9" y="0"/>
                      </a:moveTo>
                      <a:lnTo>
                        <a:pt x="52" y="5"/>
                      </a:lnTo>
                      <a:lnTo>
                        <a:pt x="47" y="46"/>
                      </a:lnTo>
                      <a:lnTo>
                        <a:pt x="0" y="39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413" name="Freeform 45">
                  <a:extLst>
                    <a:ext uri="{FF2B5EF4-FFF2-40B4-BE49-F238E27FC236}">
                      <a16:creationId xmlns:a16="http://schemas.microsoft.com/office/drawing/2014/main" id="{2153DE49-89D0-52D0-E346-2175EBD83A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08" y="1500"/>
                  <a:ext cx="51" cy="46"/>
                </a:xfrm>
                <a:custGeom>
                  <a:avLst/>
                  <a:gdLst>
                    <a:gd name="T0" fmla="*/ 8 w 51"/>
                    <a:gd name="T1" fmla="*/ 0 h 46"/>
                    <a:gd name="T2" fmla="*/ 51 w 51"/>
                    <a:gd name="T3" fmla="*/ 5 h 46"/>
                    <a:gd name="T4" fmla="*/ 47 w 51"/>
                    <a:gd name="T5" fmla="*/ 46 h 46"/>
                    <a:gd name="T6" fmla="*/ 0 w 51"/>
                    <a:gd name="T7" fmla="*/ 39 h 46"/>
                    <a:gd name="T8" fmla="*/ 8 w 51"/>
                    <a:gd name="T9" fmla="*/ 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1" h="46">
                      <a:moveTo>
                        <a:pt x="8" y="0"/>
                      </a:moveTo>
                      <a:lnTo>
                        <a:pt x="51" y="5"/>
                      </a:lnTo>
                      <a:lnTo>
                        <a:pt x="47" y="46"/>
                      </a:lnTo>
                      <a:lnTo>
                        <a:pt x="0" y="39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414" name="Freeform 46">
                  <a:extLst>
                    <a:ext uri="{FF2B5EF4-FFF2-40B4-BE49-F238E27FC236}">
                      <a16:creationId xmlns:a16="http://schemas.microsoft.com/office/drawing/2014/main" id="{36A6ABE7-C1F7-CB87-C9F8-E03BAED1EA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96" y="1544"/>
                  <a:ext cx="194" cy="51"/>
                </a:xfrm>
                <a:custGeom>
                  <a:avLst/>
                  <a:gdLst>
                    <a:gd name="T0" fmla="*/ 4 w 194"/>
                    <a:gd name="T1" fmla="*/ 0 h 51"/>
                    <a:gd name="T2" fmla="*/ 193 w 194"/>
                    <a:gd name="T3" fmla="*/ 18 h 51"/>
                    <a:gd name="T4" fmla="*/ 194 w 194"/>
                    <a:gd name="T5" fmla="*/ 51 h 51"/>
                    <a:gd name="T6" fmla="*/ 0 w 194"/>
                    <a:gd name="T7" fmla="*/ 33 h 51"/>
                    <a:gd name="T8" fmla="*/ 4 w 194"/>
                    <a:gd name="T9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51">
                      <a:moveTo>
                        <a:pt x="4" y="0"/>
                      </a:moveTo>
                      <a:lnTo>
                        <a:pt x="193" y="18"/>
                      </a:lnTo>
                      <a:lnTo>
                        <a:pt x="194" y="51"/>
                      </a:lnTo>
                      <a:lnTo>
                        <a:pt x="0" y="3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415" name="Freeform 47">
                  <a:extLst>
                    <a:ext uri="{FF2B5EF4-FFF2-40B4-BE49-F238E27FC236}">
                      <a16:creationId xmlns:a16="http://schemas.microsoft.com/office/drawing/2014/main" id="{492D03E0-6A68-6FA5-9E24-11374F050D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79" y="723"/>
                  <a:ext cx="848" cy="658"/>
                </a:xfrm>
                <a:custGeom>
                  <a:avLst/>
                  <a:gdLst>
                    <a:gd name="T0" fmla="*/ 47 w 848"/>
                    <a:gd name="T1" fmla="*/ 551 h 658"/>
                    <a:gd name="T2" fmla="*/ 28 w 848"/>
                    <a:gd name="T3" fmla="*/ 523 h 658"/>
                    <a:gd name="T4" fmla="*/ 20 w 848"/>
                    <a:gd name="T5" fmla="*/ 481 h 658"/>
                    <a:gd name="T6" fmla="*/ 31 w 848"/>
                    <a:gd name="T7" fmla="*/ 389 h 658"/>
                    <a:gd name="T8" fmla="*/ 54 w 848"/>
                    <a:gd name="T9" fmla="*/ 240 h 658"/>
                    <a:gd name="T10" fmla="*/ 76 w 848"/>
                    <a:gd name="T11" fmla="*/ 129 h 658"/>
                    <a:gd name="T12" fmla="*/ 94 w 848"/>
                    <a:gd name="T13" fmla="*/ 104 h 658"/>
                    <a:gd name="T14" fmla="*/ 123 w 848"/>
                    <a:gd name="T15" fmla="*/ 76 h 658"/>
                    <a:gd name="T16" fmla="*/ 189 w 848"/>
                    <a:gd name="T17" fmla="*/ 61 h 658"/>
                    <a:gd name="T18" fmla="*/ 300 w 848"/>
                    <a:gd name="T19" fmla="*/ 48 h 658"/>
                    <a:gd name="T20" fmla="*/ 392 w 848"/>
                    <a:gd name="T21" fmla="*/ 38 h 658"/>
                    <a:gd name="T22" fmla="*/ 434 w 848"/>
                    <a:gd name="T23" fmla="*/ 21 h 658"/>
                    <a:gd name="T24" fmla="*/ 506 w 848"/>
                    <a:gd name="T25" fmla="*/ 25 h 658"/>
                    <a:gd name="T26" fmla="*/ 628 w 848"/>
                    <a:gd name="T27" fmla="*/ 57 h 658"/>
                    <a:gd name="T28" fmla="*/ 731 w 848"/>
                    <a:gd name="T29" fmla="*/ 67 h 658"/>
                    <a:gd name="T30" fmla="*/ 776 w 848"/>
                    <a:gd name="T31" fmla="*/ 65 h 658"/>
                    <a:gd name="T32" fmla="*/ 811 w 848"/>
                    <a:gd name="T33" fmla="*/ 80 h 658"/>
                    <a:gd name="T34" fmla="*/ 825 w 848"/>
                    <a:gd name="T35" fmla="*/ 144 h 658"/>
                    <a:gd name="T36" fmla="*/ 823 w 848"/>
                    <a:gd name="T37" fmla="*/ 262 h 658"/>
                    <a:gd name="T38" fmla="*/ 823 w 848"/>
                    <a:gd name="T39" fmla="*/ 354 h 658"/>
                    <a:gd name="T40" fmla="*/ 810 w 848"/>
                    <a:gd name="T41" fmla="*/ 394 h 658"/>
                    <a:gd name="T42" fmla="*/ 766 w 848"/>
                    <a:gd name="T43" fmla="*/ 491 h 658"/>
                    <a:gd name="T44" fmla="*/ 714 w 848"/>
                    <a:gd name="T45" fmla="*/ 589 h 658"/>
                    <a:gd name="T46" fmla="*/ 683 w 848"/>
                    <a:gd name="T47" fmla="*/ 625 h 658"/>
                    <a:gd name="T48" fmla="*/ 665 w 848"/>
                    <a:gd name="T49" fmla="*/ 640 h 658"/>
                    <a:gd name="T50" fmla="*/ 686 w 848"/>
                    <a:gd name="T51" fmla="*/ 658 h 658"/>
                    <a:gd name="T52" fmla="*/ 719 w 848"/>
                    <a:gd name="T53" fmla="*/ 619 h 658"/>
                    <a:gd name="T54" fmla="*/ 769 w 848"/>
                    <a:gd name="T55" fmla="*/ 531 h 658"/>
                    <a:gd name="T56" fmla="*/ 815 w 848"/>
                    <a:gd name="T57" fmla="*/ 438 h 658"/>
                    <a:gd name="T58" fmla="*/ 831 w 848"/>
                    <a:gd name="T59" fmla="*/ 392 h 658"/>
                    <a:gd name="T60" fmla="*/ 841 w 848"/>
                    <a:gd name="T61" fmla="*/ 347 h 658"/>
                    <a:gd name="T62" fmla="*/ 844 w 848"/>
                    <a:gd name="T63" fmla="*/ 270 h 658"/>
                    <a:gd name="T64" fmla="*/ 848 w 848"/>
                    <a:gd name="T65" fmla="*/ 153 h 658"/>
                    <a:gd name="T66" fmla="*/ 836 w 848"/>
                    <a:gd name="T67" fmla="*/ 89 h 658"/>
                    <a:gd name="T68" fmla="*/ 819 w 848"/>
                    <a:gd name="T69" fmla="*/ 57 h 658"/>
                    <a:gd name="T70" fmla="*/ 787 w 848"/>
                    <a:gd name="T71" fmla="*/ 44 h 658"/>
                    <a:gd name="T72" fmla="*/ 744 w 848"/>
                    <a:gd name="T73" fmla="*/ 50 h 658"/>
                    <a:gd name="T74" fmla="*/ 679 w 848"/>
                    <a:gd name="T75" fmla="*/ 45 h 658"/>
                    <a:gd name="T76" fmla="*/ 599 w 848"/>
                    <a:gd name="T77" fmla="*/ 31 h 658"/>
                    <a:gd name="T78" fmla="*/ 516 w 848"/>
                    <a:gd name="T79" fmla="*/ 6 h 658"/>
                    <a:gd name="T80" fmla="*/ 460 w 848"/>
                    <a:gd name="T81" fmla="*/ 0 h 658"/>
                    <a:gd name="T82" fmla="*/ 430 w 848"/>
                    <a:gd name="T83" fmla="*/ 6 h 658"/>
                    <a:gd name="T84" fmla="*/ 360 w 848"/>
                    <a:gd name="T85" fmla="*/ 28 h 658"/>
                    <a:gd name="T86" fmla="*/ 235 w 848"/>
                    <a:gd name="T87" fmla="*/ 40 h 658"/>
                    <a:gd name="T88" fmla="*/ 112 w 848"/>
                    <a:gd name="T89" fmla="*/ 60 h 658"/>
                    <a:gd name="T90" fmla="*/ 72 w 848"/>
                    <a:gd name="T91" fmla="*/ 96 h 658"/>
                    <a:gd name="T92" fmla="*/ 44 w 848"/>
                    <a:gd name="T93" fmla="*/ 147 h 658"/>
                    <a:gd name="T94" fmla="*/ 24 w 848"/>
                    <a:gd name="T95" fmla="*/ 255 h 658"/>
                    <a:gd name="T96" fmla="*/ 13 w 848"/>
                    <a:gd name="T97" fmla="*/ 358 h 658"/>
                    <a:gd name="T98" fmla="*/ 0 w 848"/>
                    <a:gd name="T99" fmla="*/ 467 h 658"/>
                    <a:gd name="T100" fmla="*/ 10 w 848"/>
                    <a:gd name="T101" fmla="*/ 529 h 658"/>
                    <a:gd name="T102" fmla="*/ 24 w 848"/>
                    <a:gd name="T103" fmla="*/ 566 h 658"/>
                    <a:gd name="T104" fmla="*/ 55 w 848"/>
                    <a:gd name="T105" fmla="*/ 582 h 658"/>
                    <a:gd name="T106" fmla="*/ 73 w 848"/>
                    <a:gd name="T107" fmla="*/ 579 h 658"/>
                    <a:gd name="T108" fmla="*/ 47 w 848"/>
                    <a:gd name="T109" fmla="*/ 551 h 6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848" h="658">
                      <a:moveTo>
                        <a:pt x="47" y="551"/>
                      </a:moveTo>
                      <a:lnTo>
                        <a:pt x="28" y="523"/>
                      </a:lnTo>
                      <a:lnTo>
                        <a:pt x="20" y="481"/>
                      </a:lnTo>
                      <a:lnTo>
                        <a:pt x="31" y="389"/>
                      </a:lnTo>
                      <a:lnTo>
                        <a:pt x="54" y="240"/>
                      </a:lnTo>
                      <a:lnTo>
                        <a:pt x="76" y="129"/>
                      </a:lnTo>
                      <a:lnTo>
                        <a:pt x="94" y="104"/>
                      </a:lnTo>
                      <a:lnTo>
                        <a:pt x="123" y="76"/>
                      </a:lnTo>
                      <a:lnTo>
                        <a:pt x="189" y="61"/>
                      </a:lnTo>
                      <a:lnTo>
                        <a:pt x="300" y="48"/>
                      </a:lnTo>
                      <a:lnTo>
                        <a:pt x="392" y="38"/>
                      </a:lnTo>
                      <a:lnTo>
                        <a:pt x="434" y="21"/>
                      </a:lnTo>
                      <a:lnTo>
                        <a:pt x="506" y="25"/>
                      </a:lnTo>
                      <a:lnTo>
                        <a:pt x="628" y="57"/>
                      </a:lnTo>
                      <a:lnTo>
                        <a:pt x="731" y="67"/>
                      </a:lnTo>
                      <a:lnTo>
                        <a:pt x="776" y="65"/>
                      </a:lnTo>
                      <a:lnTo>
                        <a:pt x="811" y="80"/>
                      </a:lnTo>
                      <a:lnTo>
                        <a:pt x="825" y="144"/>
                      </a:lnTo>
                      <a:lnTo>
                        <a:pt x="823" y="262"/>
                      </a:lnTo>
                      <a:lnTo>
                        <a:pt x="823" y="354"/>
                      </a:lnTo>
                      <a:lnTo>
                        <a:pt x="810" y="394"/>
                      </a:lnTo>
                      <a:lnTo>
                        <a:pt x="766" y="491"/>
                      </a:lnTo>
                      <a:lnTo>
                        <a:pt x="714" y="589"/>
                      </a:lnTo>
                      <a:lnTo>
                        <a:pt x="683" y="625"/>
                      </a:lnTo>
                      <a:lnTo>
                        <a:pt x="665" y="640"/>
                      </a:lnTo>
                      <a:lnTo>
                        <a:pt x="686" y="658"/>
                      </a:lnTo>
                      <a:lnTo>
                        <a:pt x="719" y="619"/>
                      </a:lnTo>
                      <a:lnTo>
                        <a:pt x="769" y="531"/>
                      </a:lnTo>
                      <a:lnTo>
                        <a:pt x="815" y="438"/>
                      </a:lnTo>
                      <a:lnTo>
                        <a:pt x="831" y="392"/>
                      </a:lnTo>
                      <a:lnTo>
                        <a:pt x="841" y="347"/>
                      </a:lnTo>
                      <a:lnTo>
                        <a:pt x="844" y="270"/>
                      </a:lnTo>
                      <a:lnTo>
                        <a:pt x="848" y="153"/>
                      </a:lnTo>
                      <a:lnTo>
                        <a:pt x="836" y="89"/>
                      </a:lnTo>
                      <a:lnTo>
                        <a:pt x="819" y="57"/>
                      </a:lnTo>
                      <a:lnTo>
                        <a:pt x="787" y="44"/>
                      </a:lnTo>
                      <a:lnTo>
                        <a:pt x="744" y="50"/>
                      </a:lnTo>
                      <a:lnTo>
                        <a:pt x="679" y="45"/>
                      </a:lnTo>
                      <a:lnTo>
                        <a:pt x="599" y="31"/>
                      </a:lnTo>
                      <a:lnTo>
                        <a:pt x="516" y="6"/>
                      </a:lnTo>
                      <a:lnTo>
                        <a:pt x="460" y="0"/>
                      </a:lnTo>
                      <a:lnTo>
                        <a:pt x="430" y="6"/>
                      </a:lnTo>
                      <a:lnTo>
                        <a:pt x="360" y="28"/>
                      </a:lnTo>
                      <a:lnTo>
                        <a:pt x="235" y="40"/>
                      </a:lnTo>
                      <a:lnTo>
                        <a:pt x="112" y="60"/>
                      </a:lnTo>
                      <a:lnTo>
                        <a:pt x="72" y="96"/>
                      </a:lnTo>
                      <a:lnTo>
                        <a:pt x="44" y="147"/>
                      </a:lnTo>
                      <a:lnTo>
                        <a:pt x="24" y="255"/>
                      </a:lnTo>
                      <a:lnTo>
                        <a:pt x="13" y="358"/>
                      </a:lnTo>
                      <a:lnTo>
                        <a:pt x="0" y="467"/>
                      </a:lnTo>
                      <a:lnTo>
                        <a:pt x="10" y="529"/>
                      </a:lnTo>
                      <a:lnTo>
                        <a:pt x="24" y="566"/>
                      </a:lnTo>
                      <a:lnTo>
                        <a:pt x="55" y="582"/>
                      </a:lnTo>
                      <a:lnTo>
                        <a:pt x="73" y="579"/>
                      </a:lnTo>
                      <a:lnTo>
                        <a:pt x="47" y="55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416" name="Freeform 48">
                  <a:extLst>
                    <a:ext uri="{FF2B5EF4-FFF2-40B4-BE49-F238E27FC236}">
                      <a16:creationId xmlns:a16="http://schemas.microsoft.com/office/drawing/2014/main" id="{1C22513E-BA91-A580-9FC1-0AB820CB0B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3" y="781"/>
                  <a:ext cx="778" cy="607"/>
                </a:xfrm>
                <a:custGeom>
                  <a:avLst/>
                  <a:gdLst>
                    <a:gd name="T0" fmla="*/ 0 w 778"/>
                    <a:gd name="T1" fmla="*/ 499 h 607"/>
                    <a:gd name="T2" fmla="*/ 115 w 778"/>
                    <a:gd name="T3" fmla="*/ 525 h 607"/>
                    <a:gd name="T4" fmla="*/ 276 w 778"/>
                    <a:gd name="T5" fmla="*/ 554 h 607"/>
                    <a:gd name="T6" fmla="*/ 407 w 778"/>
                    <a:gd name="T7" fmla="*/ 576 h 607"/>
                    <a:gd name="T8" fmla="*/ 526 w 778"/>
                    <a:gd name="T9" fmla="*/ 580 h 607"/>
                    <a:gd name="T10" fmla="*/ 604 w 778"/>
                    <a:gd name="T11" fmla="*/ 580 h 607"/>
                    <a:gd name="T12" fmla="*/ 627 w 778"/>
                    <a:gd name="T13" fmla="*/ 573 h 607"/>
                    <a:gd name="T14" fmla="*/ 637 w 778"/>
                    <a:gd name="T15" fmla="*/ 516 h 607"/>
                    <a:gd name="T16" fmla="*/ 633 w 778"/>
                    <a:gd name="T17" fmla="*/ 362 h 607"/>
                    <a:gd name="T18" fmla="*/ 628 w 778"/>
                    <a:gd name="T19" fmla="*/ 174 h 607"/>
                    <a:gd name="T20" fmla="*/ 622 w 778"/>
                    <a:gd name="T21" fmla="*/ 106 h 607"/>
                    <a:gd name="T22" fmla="*/ 610 w 778"/>
                    <a:gd name="T23" fmla="*/ 79 h 607"/>
                    <a:gd name="T24" fmla="*/ 405 w 778"/>
                    <a:gd name="T25" fmla="*/ 69 h 607"/>
                    <a:gd name="T26" fmla="*/ 209 w 778"/>
                    <a:gd name="T27" fmla="*/ 42 h 607"/>
                    <a:gd name="T28" fmla="*/ 101 w 778"/>
                    <a:gd name="T29" fmla="*/ 26 h 607"/>
                    <a:gd name="T30" fmla="*/ 63 w 778"/>
                    <a:gd name="T31" fmla="*/ 26 h 607"/>
                    <a:gd name="T32" fmla="*/ 87 w 778"/>
                    <a:gd name="T33" fmla="*/ 3 h 607"/>
                    <a:gd name="T34" fmla="*/ 133 w 778"/>
                    <a:gd name="T35" fmla="*/ 15 h 607"/>
                    <a:gd name="T36" fmla="*/ 268 w 778"/>
                    <a:gd name="T37" fmla="*/ 32 h 607"/>
                    <a:gd name="T38" fmla="*/ 396 w 778"/>
                    <a:gd name="T39" fmla="*/ 45 h 607"/>
                    <a:gd name="T40" fmla="*/ 511 w 778"/>
                    <a:gd name="T41" fmla="*/ 53 h 607"/>
                    <a:gd name="T42" fmla="*/ 619 w 778"/>
                    <a:gd name="T43" fmla="*/ 60 h 607"/>
                    <a:gd name="T44" fmla="*/ 709 w 778"/>
                    <a:gd name="T45" fmla="*/ 35 h 607"/>
                    <a:gd name="T46" fmla="*/ 763 w 778"/>
                    <a:gd name="T47" fmla="*/ 0 h 607"/>
                    <a:gd name="T48" fmla="*/ 778 w 778"/>
                    <a:gd name="T49" fmla="*/ 24 h 607"/>
                    <a:gd name="T50" fmla="*/ 730 w 778"/>
                    <a:gd name="T51" fmla="*/ 45 h 607"/>
                    <a:gd name="T52" fmla="*/ 660 w 778"/>
                    <a:gd name="T53" fmla="*/ 75 h 607"/>
                    <a:gd name="T54" fmla="*/ 638 w 778"/>
                    <a:gd name="T55" fmla="*/ 86 h 607"/>
                    <a:gd name="T56" fmla="*/ 645 w 778"/>
                    <a:gd name="T57" fmla="*/ 186 h 607"/>
                    <a:gd name="T58" fmla="*/ 649 w 778"/>
                    <a:gd name="T59" fmla="*/ 283 h 607"/>
                    <a:gd name="T60" fmla="*/ 651 w 778"/>
                    <a:gd name="T61" fmla="*/ 371 h 607"/>
                    <a:gd name="T62" fmla="*/ 652 w 778"/>
                    <a:gd name="T63" fmla="*/ 456 h 607"/>
                    <a:gd name="T64" fmla="*/ 655 w 778"/>
                    <a:gd name="T65" fmla="*/ 520 h 607"/>
                    <a:gd name="T66" fmla="*/ 654 w 778"/>
                    <a:gd name="T67" fmla="*/ 574 h 607"/>
                    <a:gd name="T68" fmla="*/ 640 w 778"/>
                    <a:gd name="T69" fmla="*/ 599 h 607"/>
                    <a:gd name="T70" fmla="*/ 547 w 778"/>
                    <a:gd name="T71" fmla="*/ 607 h 607"/>
                    <a:gd name="T72" fmla="*/ 389 w 778"/>
                    <a:gd name="T73" fmla="*/ 593 h 607"/>
                    <a:gd name="T74" fmla="*/ 227 w 778"/>
                    <a:gd name="T75" fmla="*/ 561 h 607"/>
                    <a:gd name="T76" fmla="*/ 108 w 778"/>
                    <a:gd name="T77" fmla="*/ 542 h 607"/>
                    <a:gd name="T78" fmla="*/ 9 w 778"/>
                    <a:gd name="T79" fmla="*/ 524 h 607"/>
                    <a:gd name="T80" fmla="*/ 0 w 778"/>
                    <a:gd name="T81" fmla="*/ 499 h 6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778" h="607">
                      <a:moveTo>
                        <a:pt x="0" y="499"/>
                      </a:moveTo>
                      <a:lnTo>
                        <a:pt x="115" y="525"/>
                      </a:lnTo>
                      <a:lnTo>
                        <a:pt x="276" y="554"/>
                      </a:lnTo>
                      <a:lnTo>
                        <a:pt x="407" y="576"/>
                      </a:lnTo>
                      <a:lnTo>
                        <a:pt x="526" y="580"/>
                      </a:lnTo>
                      <a:lnTo>
                        <a:pt x="604" y="580"/>
                      </a:lnTo>
                      <a:lnTo>
                        <a:pt x="627" y="573"/>
                      </a:lnTo>
                      <a:lnTo>
                        <a:pt x="637" y="516"/>
                      </a:lnTo>
                      <a:lnTo>
                        <a:pt x="633" y="362"/>
                      </a:lnTo>
                      <a:lnTo>
                        <a:pt x="628" y="174"/>
                      </a:lnTo>
                      <a:lnTo>
                        <a:pt x="622" y="106"/>
                      </a:lnTo>
                      <a:lnTo>
                        <a:pt x="610" y="79"/>
                      </a:lnTo>
                      <a:lnTo>
                        <a:pt x="405" y="69"/>
                      </a:lnTo>
                      <a:lnTo>
                        <a:pt x="209" y="42"/>
                      </a:lnTo>
                      <a:lnTo>
                        <a:pt x="101" y="26"/>
                      </a:lnTo>
                      <a:lnTo>
                        <a:pt x="63" y="26"/>
                      </a:lnTo>
                      <a:lnTo>
                        <a:pt x="87" y="3"/>
                      </a:lnTo>
                      <a:lnTo>
                        <a:pt x="133" y="15"/>
                      </a:lnTo>
                      <a:lnTo>
                        <a:pt x="268" y="32"/>
                      </a:lnTo>
                      <a:lnTo>
                        <a:pt x="396" y="45"/>
                      </a:lnTo>
                      <a:lnTo>
                        <a:pt x="511" y="53"/>
                      </a:lnTo>
                      <a:lnTo>
                        <a:pt x="619" y="60"/>
                      </a:lnTo>
                      <a:lnTo>
                        <a:pt x="709" y="35"/>
                      </a:lnTo>
                      <a:lnTo>
                        <a:pt x="763" y="0"/>
                      </a:lnTo>
                      <a:lnTo>
                        <a:pt x="778" y="24"/>
                      </a:lnTo>
                      <a:lnTo>
                        <a:pt x="730" y="45"/>
                      </a:lnTo>
                      <a:lnTo>
                        <a:pt x="660" y="75"/>
                      </a:lnTo>
                      <a:lnTo>
                        <a:pt x="638" y="86"/>
                      </a:lnTo>
                      <a:lnTo>
                        <a:pt x="645" y="186"/>
                      </a:lnTo>
                      <a:lnTo>
                        <a:pt x="649" y="283"/>
                      </a:lnTo>
                      <a:lnTo>
                        <a:pt x="651" y="371"/>
                      </a:lnTo>
                      <a:lnTo>
                        <a:pt x="652" y="456"/>
                      </a:lnTo>
                      <a:lnTo>
                        <a:pt x="655" y="520"/>
                      </a:lnTo>
                      <a:lnTo>
                        <a:pt x="654" y="574"/>
                      </a:lnTo>
                      <a:lnTo>
                        <a:pt x="640" y="599"/>
                      </a:lnTo>
                      <a:lnTo>
                        <a:pt x="547" y="607"/>
                      </a:lnTo>
                      <a:lnTo>
                        <a:pt x="389" y="593"/>
                      </a:lnTo>
                      <a:lnTo>
                        <a:pt x="227" y="561"/>
                      </a:lnTo>
                      <a:lnTo>
                        <a:pt x="108" y="542"/>
                      </a:lnTo>
                      <a:lnTo>
                        <a:pt x="9" y="524"/>
                      </a:lnTo>
                      <a:lnTo>
                        <a:pt x="0" y="49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417" name="Freeform 49">
                  <a:extLst>
                    <a:ext uri="{FF2B5EF4-FFF2-40B4-BE49-F238E27FC236}">
                      <a16:creationId xmlns:a16="http://schemas.microsoft.com/office/drawing/2014/main" id="{E21896D9-CFE1-5CAB-D8B3-F36E707EA6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58" y="858"/>
                  <a:ext cx="430" cy="466"/>
                </a:xfrm>
                <a:custGeom>
                  <a:avLst/>
                  <a:gdLst>
                    <a:gd name="T0" fmla="*/ 0 w 430"/>
                    <a:gd name="T1" fmla="*/ 0 h 466"/>
                    <a:gd name="T2" fmla="*/ 159 w 430"/>
                    <a:gd name="T3" fmla="*/ 19 h 466"/>
                    <a:gd name="T4" fmla="*/ 271 w 430"/>
                    <a:gd name="T5" fmla="*/ 32 h 466"/>
                    <a:gd name="T6" fmla="*/ 394 w 430"/>
                    <a:gd name="T7" fmla="*/ 54 h 466"/>
                    <a:gd name="T8" fmla="*/ 412 w 430"/>
                    <a:gd name="T9" fmla="*/ 70 h 466"/>
                    <a:gd name="T10" fmla="*/ 422 w 430"/>
                    <a:gd name="T11" fmla="*/ 95 h 466"/>
                    <a:gd name="T12" fmla="*/ 430 w 430"/>
                    <a:gd name="T13" fmla="*/ 213 h 466"/>
                    <a:gd name="T14" fmla="*/ 430 w 430"/>
                    <a:gd name="T15" fmla="*/ 346 h 466"/>
                    <a:gd name="T16" fmla="*/ 426 w 430"/>
                    <a:gd name="T17" fmla="*/ 438 h 466"/>
                    <a:gd name="T18" fmla="*/ 412 w 430"/>
                    <a:gd name="T19" fmla="*/ 464 h 466"/>
                    <a:gd name="T20" fmla="*/ 385 w 430"/>
                    <a:gd name="T21" fmla="*/ 466 h 466"/>
                    <a:gd name="T22" fmla="*/ 246 w 430"/>
                    <a:gd name="T23" fmla="*/ 428 h 466"/>
                    <a:gd name="T24" fmla="*/ 395 w 430"/>
                    <a:gd name="T25" fmla="*/ 440 h 466"/>
                    <a:gd name="T26" fmla="*/ 405 w 430"/>
                    <a:gd name="T27" fmla="*/ 435 h 466"/>
                    <a:gd name="T28" fmla="*/ 412 w 430"/>
                    <a:gd name="T29" fmla="*/ 373 h 466"/>
                    <a:gd name="T30" fmla="*/ 414 w 430"/>
                    <a:gd name="T31" fmla="*/ 285 h 466"/>
                    <a:gd name="T32" fmla="*/ 409 w 430"/>
                    <a:gd name="T33" fmla="*/ 165 h 466"/>
                    <a:gd name="T34" fmla="*/ 401 w 430"/>
                    <a:gd name="T35" fmla="*/ 88 h 466"/>
                    <a:gd name="T36" fmla="*/ 385 w 430"/>
                    <a:gd name="T37" fmla="*/ 73 h 466"/>
                    <a:gd name="T38" fmla="*/ 297 w 430"/>
                    <a:gd name="T39" fmla="*/ 56 h 466"/>
                    <a:gd name="T40" fmla="*/ 176 w 430"/>
                    <a:gd name="T41" fmla="*/ 41 h 466"/>
                    <a:gd name="T42" fmla="*/ 78 w 430"/>
                    <a:gd name="T43" fmla="*/ 22 h 466"/>
                    <a:gd name="T44" fmla="*/ 0 w 430"/>
                    <a:gd name="T45" fmla="*/ 0 h 4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30" h="466">
                      <a:moveTo>
                        <a:pt x="0" y="0"/>
                      </a:moveTo>
                      <a:lnTo>
                        <a:pt x="159" y="19"/>
                      </a:lnTo>
                      <a:lnTo>
                        <a:pt x="271" y="32"/>
                      </a:lnTo>
                      <a:lnTo>
                        <a:pt x="394" y="54"/>
                      </a:lnTo>
                      <a:lnTo>
                        <a:pt x="412" y="70"/>
                      </a:lnTo>
                      <a:lnTo>
                        <a:pt x="422" y="95"/>
                      </a:lnTo>
                      <a:lnTo>
                        <a:pt x="430" y="213"/>
                      </a:lnTo>
                      <a:lnTo>
                        <a:pt x="430" y="346"/>
                      </a:lnTo>
                      <a:lnTo>
                        <a:pt x="426" y="438"/>
                      </a:lnTo>
                      <a:lnTo>
                        <a:pt x="412" y="464"/>
                      </a:lnTo>
                      <a:lnTo>
                        <a:pt x="385" y="466"/>
                      </a:lnTo>
                      <a:lnTo>
                        <a:pt x="246" y="428"/>
                      </a:lnTo>
                      <a:lnTo>
                        <a:pt x="395" y="440"/>
                      </a:lnTo>
                      <a:lnTo>
                        <a:pt x="405" y="435"/>
                      </a:lnTo>
                      <a:lnTo>
                        <a:pt x="412" y="373"/>
                      </a:lnTo>
                      <a:lnTo>
                        <a:pt x="414" y="285"/>
                      </a:lnTo>
                      <a:lnTo>
                        <a:pt x="409" y="165"/>
                      </a:lnTo>
                      <a:lnTo>
                        <a:pt x="401" y="88"/>
                      </a:lnTo>
                      <a:lnTo>
                        <a:pt x="385" y="73"/>
                      </a:lnTo>
                      <a:lnTo>
                        <a:pt x="297" y="56"/>
                      </a:lnTo>
                      <a:lnTo>
                        <a:pt x="176" y="41"/>
                      </a:lnTo>
                      <a:lnTo>
                        <a:pt x="78" y="2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418" name="Freeform 50">
                  <a:extLst>
                    <a:ext uri="{FF2B5EF4-FFF2-40B4-BE49-F238E27FC236}">
                      <a16:creationId xmlns:a16="http://schemas.microsoft.com/office/drawing/2014/main" id="{0738DF56-1DA3-7010-1CD5-CDC417AD0A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74" y="853"/>
                  <a:ext cx="453" cy="464"/>
                </a:xfrm>
                <a:custGeom>
                  <a:avLst/>
                  <a:gdLst>
                    <a:gd name="T0" fmla="*/ 257 w 453"/>
                    <a:gd name="T1" fmla="*/ 27 h 464"/>
                    <a:gd name="T2" fmla="*/ 102 w 453"/>
                    <a:gd name="T3" fmla="*/ 2 h 464"/>
                    <a:gd name="T4" fmla="*/ 57 w 453"/>
                    <a:gd name="T5" fmla="*/ 0 h 464"/>
                    <a:gd name="T6" fmla="*/ 45 w 453"/>
                    <a:gd name="T7" fmla="*/ 17 h 464"/>
                    <a:gd name="T8" fmla="*/ 32 w 453"/>
                    <a:gd name="T9" fmla="*/ 50 h 464"/>
                    <a:gd name="T10" fmla="*/ 12 w 453"/>
                    <a:gd name="T11" fmla="*/ 141 h 464"/>
                    <a:gd name="T12" fmla="*/ 2 w 453"/>
                    <a:gd name="T13" fmla="*/ 232 h 464"/>
                    <a:gd name="T14" fmla="*/ 0 w 453"/>
                    <a:gd name="T15" fmla="*/ 325 h 464"/>
                    <a:gd name="T16" fmla="*/ 14 w 453"/>
                    <a:gd name="T17" fmla="*/ 362 h 464"/>
                    <a:gd name="T18" fmla="*/ 21 w 453"/>
                    <a:gd name="T19" fmla="*/ 374 h 464"/>
                    <a:gd name="T20" fmla="*/ 119 w 453"/>
                    <a:gd name="T21" fmla="*/ 400 h 464"/>
                    <a:gd name="T22" fmla="*/ 245 w 453"/>
                    <a:gd name="T23" fmla="*/ 425 h 464"/>
                    <a:gd name="T24" fmla="*/ 340 w 453"/>
                    <a:gd name="T25" fmla="*/ 441 h 464"/>
                    <a:gd name="T26" fmla="*/ 453 w 453"/>
                    <a:gd name="T27" fmla="*/ 464 h 464"/>
                    <a:gd name="T28" fmla="*/ 450 w 453"/>
                    <a:gd name="T29" fmla="*/ 449 h 464"/>
                    <a:gd name="T30" fmla="*/ 363 w 453"/>
                    <a:gd name="T31" fmla="*/ 429 h 464"/>
                    <a:gd name="T32" fmla="*/ 248 w 453"/>
                    <a:gd name="T33" fmla="*/ 403 h 464"/>
                    <a:gd name="T34" fmla="*/ 92 w 453"/>
                    <a:gd name="T35" fmla="*/ 375 h 464"/>
                    <a:gd name="T36" fmla="*/ 36 w 453"/>
                    <a:gd name="T37" fmla="*/ 349 h 464"/>
                    <a:gd name="T38" fmla="*/ 20 w 453"/>
                    <a:gd name="T39" fmla="*/ 333 h 464"/>
                    <a:gd name="T40" fmla="*/ 18 w 453"/>
                    <a:gd name="T41" fmla="*/ 305 h 464"/>
                    <a:gd name="T42" fmla="*/ 21 w 453"/>
                    <a:gd name="T43" fmla="*/ 228 h 464"/>
                    <a:gd name="T44" fmla="*/ 35 w 453"/>
                    <a:gd name="T45" fmla="*/ 135 h 464"/>
                    <a:gd name="T46" fmla="*/ 56 w 453"/>
                    <a:gd name="T47" fmla="*/ 43 h 464"/>
                    <a:gd name="T48" fmla="*/ 69 w 453"/>
                    <a:gd name="T49" fmla="*/ 22 h 464"/>
                    <a:gd name="T50" fmla="*/ 176 w 453"/>
                    <a:gd name="T51" fmla="*/ 24 h 464"/>
                    <a:gd name="T52" fmla="*/ 257 w 453"/>
                    <a:gd name="T53" fmla="*/ 27 h 4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53" h="464">
                      <a:moveTo>
                        <a:pt x="257" y="27"/>
                      </a:moveTo>
                      <a:lnTo>
                        <a:pt x="102" y="2"/>
                      </a:lnTo>
                      <a:lnTo>
                        <a:pt x="57" y="0"/>
                      </a:lnTo>
                      <a:lnTo>
                        <a:pt x="45" y="17"/>
                      </a:lnTo>
                      <a:lnTo>
                        <a:pt x="32" y="50"/>
                      </a:lnTo>
                      <a:lnTo>
                        <a:pt x="12" y="141"/>
                      </a:lnTo>
                      <a:lnTo>
                        <a:pt x="2" y="232"/>
                      </a:lnTo>
                      <a:lnTo>
                        <a:pt x="0" y="325"/>
                      </a:lnTo>
                      <a:lnTo>
                        <a:pt x="14" y="362"/>
                      </a:lnTo>
                      <a:lnTo>
                        <a:pt x="21" y="374"/>
                      </a:lnTo>
                      <a:lnTo>
                        <a:pt x="119" y="400"/>
                      </a:lnTo>
                      <a:lnTo>
                        <a:pt x="245" y="425"/>
                      </a:lnTo>
                      <a:lnTo>
                        <a:pt x="340" y="441"/>
                      </a:lnTo>
                      <a:lnTo>
                        <a:pt x="453" y="464"/>
                      </a:lnTo>
                      <a:lnTo>
                        <a:pt x="450" y="449"/>
                      </a:lnTo>
                      <a:lnTo>
                        <a:pt x="363" y="429"/>
                      </a:lnTo>
                      <a:lnTo>
                        <a:pt x="248" y="403"/>
                      </a:lnTo>
                      <a:lnTo>
                        <a:pt x="92" y="375"/>
                      </a:lnTo>
                      <a:lnTo>
                        <a:pt x="36" y="349"/>
                      </a:lnTo>
                      <a:lnTo>
                        <a:pt x="20" y="333"/>
                      </a:lnTo>
                      <a:lnTo>
                        <a:pt x="18" y="305"/>
                      </a:lnTo>
                      <a:lnTo>
                        <a:pt x="21" y="228"/>
                      </a:lnTo>
                      <a:lnTo>
                        <a:pt x="35" y="135"/>
                      </a:lnTo>
                      <a:lnTo>
                        <a:pt x="56" y="43"/>
                      </a:lnTo>
                      <a:lnTo>
                        <a:pt x="69" y="22"/>
                      </a:lnTo>
                      <a:lnTo>
                        <a:pt x="176" y="24"/>
                      </a:lnTo>
                      <a:lnTo>
                        <a:pt x="257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58419" name="Group 51">
              <a:extLst>
                <a:ext uri="{FF2B5EF4-FFF2-40B4-BE49-F238E27FC236}">
                  <a16:creationId xmlns:a16="http://schemas.microsoft.com/office/drawing/2014/main" id="{9CC0C93B-8676-5644-9553-FCC4DA3152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8" y="2640"/>
              <a:ext cx="797" cy="654"/>
              <a:chOff x="2543" y="3163"/>
              <a:chExt cx="973" cy="799"/>
            </a:xfrm>
          </p:grpSpPr>
          <p:sp>
            <p:nvSpPr>
              <p:cNvPr id="58420" name="Freeform 52">
                <a:extLst>
                  <a:ext uri="{FF2B5EF4-FFF2-40B4-BE49-F238E27FC236}">
                    <a16:creationId xmlns:a16="http://schemas.microsoft.com/office/drawing/2014/main" id="{78A3E620-3CB3-34A7-2434-9202FFF591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8" y="3163"/>
                <a:ext cx="353" cy="287"/>
              </a:xfrm>
              <a:custGeom>
                <a:avLst/>
                <a:gdLst>
                  <a:gd name="T0" fmla="*/ 221 w 353"/>
                  <a:gd name="T1" fmla="*/ 76 h 287"/>
                  <a:gd name="T2" fmla="*/ 194 w 353"/>
                  <a:gd name="T3" fmla="*/ 41 h 287"/>
                  <a:gd name="T4" fmla="*/ 164 w 353"/>
                  <a:gd name="T5" fmla="*/ 18 h 287"/>
                  <a:gd name="T6" fmla="*/ 130 w 353"/>
                  <a:gd name="T7" fmla="*/ 5 h 287"/>
                  <a:gd name="T8" fmla="*/ 103 w 353"/>
                  <a:gd name="T9" fmla="*/ 0 h 287"/>
                  <a:gd name="T10" fmla="*/ 67 w 353"/>
                  <a:gd name="T11" fmla="*/ 8 h 287"/>
                  <a:gd name="T12" fmla="*/ 39 w 353"/>
                  <a:gd name="T13" fmla="*/ 23 h 287"/>
                  <a:gd name="T14" fmla="*/ 17 w 353"/>
                  <a:gd name="T15" fmla="*/ 44 h 287"/>
                  <a:gd name="T16" fmla="*/ 5 w 353"/>
                  <a:gd name="T17" fmla="*/ 78 h 287"/>
                  <a:gd name="T18" fmla="*/ 0 w 353"/>
                  <a:gd name="T19" fmla="*/ 113 h 287"/>
                  <a:gd name="T20" fmla="*/ 8 w 353"/>
                  <a:gd name="T21" fmla="*/ 150 h 287"/>
                  <a:gd name="T22" fmla="*/ 18 w 353"/>
                  <a:gd name="T23" fmla="*/ 195 h 287"/>
                  <a:gd name="T24" fmla="*/ 44 w 353"/>
                  <a:gd name="T25" fmla="*/ 235 h 287"/>
                  <a:gd name="T26" fmla="*/ 68 w 353"/>
                  <a:gd name="T27" fmla="*/ 260 h 287"/>
                  <a:gd name="T28" fmla="*/ 103 w 353"/>
                  <a:gd name="T29" fmla="*/ 278 h 287"/>
                  <a:gd name="T30" fmla="*/ 135 w 353"/>
                  <a:gd name="T31" fmla="*/ 287 h 287"/>
                  <a:gd name="T32" fmla="*/ 171 w 353"/>
                  <a:gd name="T33" fmla="*/ 287 h 287"/>
                  <a:gd name="T34" fmla="*/ 200 w 353"/>
                  <a:gd name="T35" fmla="*/ 273 h 287"/>
                  <a:gd name="T36" fmla="*/ 221 w 353"/>
                  <a:gd name="T37" fmla="*/ 255 h 287"/>
                  <a:gd name="T38" fmla="*/ 236 w 353"/>
                  <a:gd name="T39" fmla="*/ 226 h 287"/>
                  <a:gd name="T40" fmla="*/ 241 w 353"/>
                  <a:gd name="T41" fmla="*/ 205 h 287"/>
                  <a:gd name="T42" fmla="*/ 244 w 353"/>
                  <a:gd name="T43" fmla="*/ 173 h 287"/>
                  <a:gd name="T44" fmla="*/ 236 w 353"/>
                  <a:gd name="T45" fmla="*/ 140 h 287"/>
                  <a:gd name="T46" fmla="*/ 232 w 353"/>
                  <a:gd name="T47" fmla="*/ 108 h 287"/>
                  <a:gd name="T48" fmla="*/ 280 w 353"/>
                  <a:gd name="T49" fmla="*/ 81 h 287"/>
                  <a:gd name="T50" fmla="*/ 330 w 353"/>
                  <a:gd name="T51" fmla="*/ 63 h 287"/>
                  <a:gd name="T52" fmla="*/ 348 w 353"/>
                  <a:gd name="T53" fmla="*/ 49 h 287"/>
                  <a:gd name="T54" fmla="*/ 353 w 353"/>
                  <a:gd name="T55" fmla="*/ 27 h 287"/>
                  <a:gd name="T56" fmla="*/ 341 w 353"/>
                  <a:gd name="T57" fmla="*/ 17 h 287"/>
                  <a:gd name="T58" fmla="*/ 321 w 353"/>
                  <a:gd name="T59" fmla="*/ 9 h 287"/>
                  <a:gd name="T60" fmla="*/ 295 w 353"/>
                  <a:gd name="T61" fmla="*/ 21 h 287"/>
                  <a:gd name="T62" fmla="*/ 268 w 353"/>
                  <a:gd name="T63" fmla="*/ 53 h 287"/>
                  <a:gd name="T64" fmla="*/ 221 w 353"/>
                  <a:gd name="T65" fmla="*/ 76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3" h="287">
                    <a:moveTo>
                      <a:pt x="221" y="76"/>
                    </a:moveTo>
                    <a:lnTo>
                      <a:pt x="194" y="41"/>
                    </a:lnTo>
                    <a:lnTo>
                      <a:pt x="164" y="18"/>
                    </a:lnTo>
                    <a:lnTo>
                      <a:pt x="130" y="5"/>
                    </a:lnTo>
                    <a:lnTo>
                      <a:pt x="103" y="0"/>
                    </a:lnTo>
                    <a:lnTo>
                      <a:pt x="67" y="8"/>
                    </a:lnTo>
                    <a:lnTo>
                      <a:pt x="39" y="23"/>
                    </a:lnTo>
                    <a:lnTo>
                      <a:pt x="17" y="44"/>
                    </a:lnTo>
                    <a:lnTo>
                      <a:pt x="5" y="78"/>
                    </a:lnTo>
                    <a:lnTo>
                      <a:pt x="0" y="113"/>
                    </a:lnTo>
                    <a:lnTo>
                      <a:pt x="8" y="150"/>
                    </a:lnTo>
                    <a:lnTo>
                      <a:pt x="18" y="195"/>
                    </a:lnTo>
                    <a:lnTo>
                      <a:pt x="44" y="235"/>
                    </a:lnTo>
                    <a:lnTo>
                      <a:pt x="68" y="260"/>
                    </a:lnTo>
                    <a:lnTo>
                      <a:pt x="103" y="278"/>
                    </a:lnTo>
                    <a:lnTo>
                      <a:pt x="135" y="287"/>
                    </a:lnTo>
                    <a:lnTo>
                      <a:pt x="171" y="287"/>
                    </a:lnTo>
                    <a:lnTo>
                      <a:pt x="200" y="273"/>
                    </a:lnTo>
                    <a:lnTo>
                      <a:pt x="221" y="255"/>
                    </a:lnTo>
                    <a:lnTo>
                      <a:pt x="236" y="226"/>
                    </a:lnTo>
                    <a:lnTo>
                      <a:pt x="241" y="205"/>
                    </a:lnTo>
                    <a:lnTo>
                      <a:pt x="244" y="173"/>
                    </a:lnTo>
                    <a:lnTo>
                      <a:pt x="236" y="140"/>
                    </a:lnTo>
                    <a:lnTo>
                      <a:pt x="232" y="108"/>
                    </a:lnTo>
                    <a:lnTo>
                      <a:pt x="280" y="81"/>
                    </a:lnTo>
                    <a:lnTo>
                      <a:pt x="330" y="63"/>
                    </a:lnTo>
                    <a:lnTo>
                      <a:pt x="348" y="49"/>
                    </a:lnTo>
                    <a:lnTo>
                      <a:pt x="353" y="27"/>
                    </a:lnTo>
                    <a:lnTo>
                      <a:pt x="341" y="17"/>
                    </a:lnTo>
                    <a:lnTo>
                      <a:pt x="321" y="9"/>
                    </a:lnTo>
                    <a:lnTo>
                      <a:pt x="295" y="21"/>
                    </a:lnTo>
                    <a:lnTo>
                      <a:pt x="268" y="53"/>
                    </a:lnTo>
                    <a:lnTo>
                      <a:pt x="221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421" name="Freeform 53">
                <a:extLst>
                  <a:ext uri="{FF2B5EF4-FFF2-40B4-BE49-F238E27FC236}">
                    <a16:creationId xmlns:a16="http://schemas.microsoft.com/office/drawing/2014/main" id="{5371BFCE-9F88-6825-58C8-8C62474F9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7" y="3451"/>
                <a:ext cx="297" cy="493"/>
              </a:xfrm>
              <a:custGeom>
                <a:avLst/>
                <a:gdLst>
                  <a:gd name="T0" fmla="*/ 40 w 297"/>
                  <a:gd name="T1" fmla="*/ 170 h 493"/>
                  <a:gd name="T2" fmla="*/ 14 w 297"/>
                  <a:gd name="T3" fmla="*/ 143 h 493"/>
                  <a:gd name="T4" fmla="*/ 3 w 297"/>
                  <a:gd name="T5" fmla="*/ 112 h 493"/>
                  <a:gd name="T6" fmla="*/ 0 w 297"/>
                  <a:gd name="T7" fmla="*/ 86 h 493"/>
                  <a:gd name="T8" fmla="*/ 9 w 297"/>
                  <a:gd name="T9" fmla="*/ 62 h 493"/>
                  <a:gd name="T10" fmla="*/ 21 w 297"/>
                  <a:gd name="T11" fmla="*/ 39 h 493"/>
                  <a:gd name="T12" fmla="*/ 49 w 297"/>
                  <a:gd name="T13" fmla="*/ 21 h 493"/>
                  <a:gd name="T14" fmla="*/ 78 w 297"/>
                  <a:gd name="T15" fmla="*/ 3 h 493"/>
                  <a:gd name="T16" fmla="*/ 122 w 297"/>
                  <a:gd name="T17" fmla="*/ 0 h 493"/>
                  <a:gd name="T18" fmla="*/ 149 w 297"/>
                  <a:gd name="T19" fmla="*/ 8 h 493"/>
                  <a:gd name="T20" fmla="*/ 169 w 297"/>
                  <a:gd name="T21" fmla="*/ 21 h 493"/>
                  <a:gd name="T22" fmla="*/ 201 w 297"/>
                  <a:gd name="T23" fmla="*/ 48 h 493"/>
                  <a:gd name="T24" fmla="*/ 224 w 297"/>
                  <a:gd name="T25" fmla="*/ 90 h 493"/>
                  <a:gd name="T26" fmla="*/ 245 w 297"/>
                  <a:gd name="T27" fmla="*/ 130 h 493"/>
                  <a:gd name="T28" fmla="*/ 263 w 297"/>
                  <a:gd name="T29" fmla="*/ 198 h 493"/>
                  <a:gd name="T30" fmla="*/ 274 w 297"/>
                  <a:gd name="T31" fmla="*/ 249 h 493"/>
                  <a:gd name="T32" fmla="*/ 282 w 297"/>
                  <a:gd name="T33" fmla="*/ 311 h 493"/>
                  <a:gd name="T34" fmla="*/ 288 w 297"/>
                  <a:gd name="T35" fmla="*/ 360 h 493"/>
                  <a:gd name="T36" fmla="*/ 297 w 297"/>
                  <a:gd name="T37" fmla="*/ 398 h 493"/>
                  <a:gd name="T38" fmla="*/ 297 w 297"/>
                  <a:gd name="T39" fmla="*/ 433 h 493"/>
                  <a:gd name="T40" fmla="*/ 288 w 297"/>
                  <a:gd name="T41" fmla="*/ 461 h 493"/>
                  <a:gd name="T42" fmla="*/ 274 w 297"/>
                  <a:gd name="T43" fmla="*/ 479 h 493"/>
                  <a:gd name="T44" fmla="*/ 251 w 297"/>
                  <a:gd name="T45" fmla="*/ 488 h 493"/>
                  <a:gd name="T46" fmla="*/ 222 w 297"/>
                  <a:gd name="T47" fmla="*/ 493 h 493"/>
                  <a:gd name="T48" fmla="*/ 90 w 297"/>
                  <a:gd name="T49" fmla="*/ 487 h 493"/>
                  <a:gd name="T50" fmla="*/ 62 w 297"/>
                  <a:gd name="T51" fmla="*/ 470 h 493"/>
                  <a:gd name="T52" fmla="*/ 44 w 297"/>
                  <a:gd name="T53" fmla="*/ 430 h 493"/>
                  <a:gd name="T54" fmla="*/ 37 w 297"/>
                  <a:gd name="T55" fmla="*/ 392 h 493"/>
                  <a:gd name="T56" fmla="*/ 40 w 297"/>
                  <a:gd name="T57" fmla="*/ 339 h 493"/>
                  <a:gd name="T58" fmla="*/ 53 w 297"/>
                  <a:gd name="T59" fmla="*/ 303 h 493"/>
                  <a:gd name="T60" fmla="*/ 73 w 297"/>
                  <a:gd name="T61" fmla="*/ 280 h 493"/>
                  <a:gd name="T62" fmla="*/ 78 w 297"/>
                  <a:gd name="T63" fmla="*/ 262 h 493"/>
                  <a:gd name="T64" fmla="*/ 73 w 297"/>
                  <a:gd name="T65" fmla="*/ 244 h 493"/>
                  <a:gd name="T66" fmla="*/ 64 w 297"/>
                  <a:gd name="T67" fmla="*/ 217 h 493"/>
                  <a:gd name="T68" fmla="*/ 49 w 297"/>
                  <a:gd name="T69" fmla="*/ 193 h 493"/>
                  <a:gd name="T70" fmla="*/ 40 w 297"/>
                  <a:gd name="T71" fmla="*/ 17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7" h="493">
                    <a:moveTo>
                      <a:pt x="40" y="170"/>
                    </a:moveTo>
                    <a:lnTo>
                      <a:pt x="14" y="143"/>
                    </a:lnTo>
                    <a:lnTo>
                      <a:pt x="3" y="112"/>
                    </a:lnTo>
                    <a:lnTo>
                      <a:pt x="0" y="86"/>
                    </a:lnTo>
                    <a:lnTo>
                      <a:pt x="9" y="62"/>
                    </a:lnTo>
                    <a:lnTo>
                      <a:pt x="21" y="39"/>
                    </a:lnTo>
                    <a:lnTo>
                      <a:pt x="49" y="21"/>
                    </a:lnTo>
                    <a:lnTo>
                      <a:pt x="78" y="3"/>
                    </a:lnTo>
                    <a:lnTo>
                      <a:pt x="122" y="0"/>
                    </a:lnTo>
                    <a:lnTo>
                      <a:pt x="149" y="8"/>
                    </a:lnTo>
                    <a:lnTo>
                      <a:pt x="169" y="21"/>
                    </a:lnTo>
                    <a:lnTo>
                      <a:pt x="201" y="48"/>
                    </a:lnTo>
                    <a:lnTo>
                      <a:pt x="224" y="90"/>
                    </a:lnTo>
                    <a:lnTo>
                      <a:pt x="245" y="130"/>
                    </a:lnTo>
                    <a:lnTo>
                      <a:pt x="263" y="198"/>
                    </a:lnTo>
                    <a:lnTo>
                      <a:pt x="274" y="249"/>
                    </a:lnTo>
                    <a:lnTo>
                      <a:pt x="282" y="311"/>
                    </a:lnTo>
                    <a:lnTo>
                      <a:pt x="288" y="360"/>
                    </a:lnTo>
                    <a:lnTo>
                      <a:pt x="297" y="398"/>
                    </a:lnTo>
                    <a:lnTo>
                      <a:pt x="297" y="433"/>
                    </a:lnTo>
                    <a:lnTo>
                      <a:pt x="288" y="461"/>
                    </a:lnTo>
                    <a:lnTo>
                      <a:pt x="274" y="479"/>
                    </a:lnTo>
                    <a:lnTo>
                      <a:pt x="251" y="488"/>
                    </a:lnTo>
                    <a:lnTo>
                      <a:pt x="222" y="493"/>
                    </a:lnTo>
                    <a:lnTo>
                      <a:pt x="90" y="487"/>
                    </a:lnTo>
                    <a:lnTo>
                      <a:pt x="62" y="470"/>
                    </a:lnTo>
                    <a:lnTo>
                      <a:pt x="44" y="430"/>
                    </a:lnTo>
                    <a:lnTo>
                      <a:pt x="37" y="392"/>
                    </a:lnTo>
                    <a:lnTo>
                      <a:pt x="40" y="339"/>
                    </a:lnTo>
                    <a:lnTo>
                      <a:pt x="53" y="303"/>
                    </a:lnTo>
                    <a:lnTo>
                      <a:pt x="73" y="280"/>
                    </a:lnTo>
                    <a:lnTo>
                      <a:pt x="78" y="262"/>
                    </a:lnTo>
                    <a:lnTo>
                      <a:pt x="73" y="244"/>
                    </a:lnTo>
                    <a:lnTo>
                      <a:pt x="64" y="217"/>
                    </a:lnTo>
                    <a:lnTo>
                      <a:pt x="49" y="193"/>
                    </a:lnTo>
                    <a:lnTo>
                      <a:pt x="40" y="1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422" name="Freeform 54">
                <a:extLst>
                  <a:ext uri="{FF2B5EF4-FFF2-40B4-BE49-F238E27FC236}">
                    <a16:creationId xmlns:a16="http://schemas.microsoft.com/office/drawing/2014/main" id="{0375DBB0-2861-7EB2-E714-D9E620F9C3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3" y="3494"/>
                <a:ext cx="250" cy="455"/>
              </a:xfrm>
              <a:custGeom>
                <a:avLst/>
                <a:gdLst>
                  <a:gd name="T0" fmla="*/ 153 w 250"/>
                  <a:gd name="T1" fmla="*/ 74 h 455"/>
                  <a:gd name="T2" fmla="*/ 186 w 250"/>
                  <a:gd name="T3" fmla="*/ 24 h 455"/>
                  <a:gd name="T4" fmla="*/ 209 w 250"/>
                  <a:gd name="T5" fmla="*/ 5 h 455"/>
                  <a:gd name="T6" fmla="*/ 235 w 250"/>
                  <a:gd name="T7" fmla="*/ 0 h 455"/>
                  <a:gd name="T8" fmla="*/ 250 w 250"/>
                  <a:gd name="T9" fmla="*/ 45 h 455"/>
                  <a:gd name="T10" fmla="*/ 227 w 250"/>
                  <a:gd name="T11" fmla="*/ 83 h 455"/>
                  <a:gd name="T12" fmla="*/ 209 w 250"/>
                  <a:gd name="T13" fmla="*/ 97 h 455"/>
                  <a:gd name="T14" fmla="*/ 175 w 250"/>
                  <a:gd name="T15" fmla="*/ 132 h 455"/>
                  <a:gd name="T16" fmla="*/ 144 w 250"/>
                  <a:gd name="T17" fmla="*/ 187 h 455"/>
                  <a:gd name="T18" fmla="*/ 129 w 250"/>
                  <a:gd name="T19" fmla="*/ 254 h 455"/>
                  <a:gd name="T20" fmla="*/ 124 w 250"/>
                  <a:gd name="T21" fmla="*/ 314 h 455"/>
                  <a:gd name="T22" fmla="*/ 121 w 250"/>
                  <a:gd name="T23" fmla="*/ 369 h 455"/>
                  <a:gd name="T24" fmla="*/ 124 w 250"/>
                  <a:gd name="T25" fmla="*/ 408 h 455"/>
                  <a:gd name="T26" fmla="*/ 135 w 250"/>
                  <a:gd name="T27" fmla="*/ 408 h 455"/>
                  <a:gd name="T28" fmla="*/ 161 w 250"/>
                  <a:gd name="T29" fmla="*/ 387 h 455"/>
                  <a:gd name="T30" fmla="*/ 193 w 250"/>
                  <a:gd name="T31" fmla="*/ 399 h 455"/>
                  <a:gd name="T32" fmla="*/ 172 w 250"/>
                  <a:gd name="T33" fmla="*/ 419 h 455"/>
                  <a:gd name="T34" fmla="*/ 130 w 250"/>
                  <a:gd name="T35" fmla="*/ 437 h 455"/>
                  <a:gd name="T36" fmla="*/ 117 w 250"/>
                  <a:gd name="T37" fmla="*/ 453 h 455"/>
                  <a:gd name="T38" fmla="*/ 80 w 250"/>
                  <a:gd name="T39" fmla="*/ 455 h 455"/>
                  <a:gd name="T40" fmla="*/ 46 w 250"/>
                  <a:gd name="T41" fmla="*/ 440 h 455"/>
                  <a:gd name="T42" fmla="*/ 0 w 250"/>
                  <a:gd name="T43" fmla="*/ 419 h 455"/>
                  <a:gd name="T44" fmla="*/ 5 w 250"/>
                  <a:gd name="T45" fmla="*/ 392 h 455"/>
                  <a:gd name="T46" fmla="*/ 20 w 250"/>
                  <a:gd name="T47" fmla="*/ 387 h 455"/>
                  <a:gd name="T48" fmla="*/ 57 w 250"/>
                  <a:gd name="T49" fmla="*/ 413 h 455"/>
                  <a:gd name="T50" fmla="*/ 37 w 250"/>
                  <a:gd name="T51" fmla="*/ 372 h 455"/>
                  <a:gd name="T52" fmla="*/ 48 w 250"/>
                  <a:gd name="T53" fmla="*/ 364 h 455"/>
                  <a:gd name="T54" fmla="*/ 66 w 250"/>
                  <a:gd name="T55" fmla="*/ 369 h 455"/>
                  <a:gd name="T56" fmla="*/ 87 w 250"/>
                  <a:gd name="T57" fmla="*/ 399 h 455"/>
                  <a:gd name="T58" fmla="*/ 87 w 250"/>
                  <a:gd name="T59" fmla="*/ 333 h 455"/>
                  <a:gd name="T60" fmla="*/ 87 w 250"/>
                  <a:gd name="T61" fmla="*/ 263 h 455"/>
                  <a:gd name="T62" fmla="*/ 97 w 250"/>
                  <a:gd name="T63" fmla="*/ 200 h 455"/>
                  <a:gd name="T64" fmla="*/ 115 w 250"/>
                  <a:gd name="T65" fmla="*/ 147 h 455"/>
                  <a:gd name="T66" fmla="*/ 133 w 250"/>
                  <a:gd name="T67" fmla="*/ 100 h 455"/>
                  <a:gd name="T68" fmla="*/ 153 w 250"/>
                  <a:gd name="T69" fmla="*/ 7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50" h="455">
                    <a:moveTo>
                      <a:pt x="153" y="74"/>
                    </a:moveTo>
                    <a:lnTo>
                      <a:pt x="186" y="24"/>
                    </a:lnTo>
                    <a:lnTo>
                      <a:pt x="209" y="5"/>
                    </a:lnTo>
                    <a:lnTo>
                      <a:pt x="235" y="0"/>
                    </a:lnTo>
                    <a:lnTo>
                      <a:pt x="250" y="45"/>
                    </a:lnTo>
                    <a:lnTo>
                      <a:pt x="227" y="83"/>
                    </a:lnTo>
                    <a:lnTo>
                      <a:pt x="209" y="97"/>
                    </a:lnTo>
                    <a:lnTo>
                      <a:pt x="175" y="132"/>
                    </a:lnTo>
                    <a:lnTo>
                      <a:pt x="144" y="187"/>
                    </a:lnTo>
                    <a:lnTo>
                      <a:pt x="129" y="254"/>
                    </a:lnTo>
                    <a:lnTo>
                      <a:pt x="124" y="314"/>
                    </a:lnTo>
                    <a:lnTo>
                      <a:pt x="121" y="369"/>
                    </a:lnTo>
                    <a:lnTo>
                      <a:pt x="124" y="408"/>
                    </a:lnTo>
                    <a:lnTo>
                      <a:pt x="135" y="408"/>
                    </a:lnTo>
                    <a:lnTo>
                      <a:pt x="161" y="387"/>
                    </a:lnTo>
                    <a:lnTo>
                      <a:pt x="193" y="399"/>
                    </a:lnTo>
                    <a:lnTo>
                      <a:pt x="172" y="419"/>
                    </a:lnTo>
                    <a:lnTo>
                      <a:pt x="130" y="437"/>
                    </a:lnTo>
                    <a:lnTo>
                      <a:pt x="117" y="453"/>
                    </a:lnTo>
                    <a:lnTo>
                      <a:pt x="80" y="455"/>
                    </a:lnTo>
                    <a:lnTo>
                      <a:pt x="46" y="440"/>
                    </a:lnTo>
                    <a:lnTo>
                      <a:pt x="0" y="419"/>
                    </a:lnTo>
                    <a:lnTo>
                      <a:pt x="5" y="392"/>
                    </a:lnTo>
                    <a:lnTo>
                      <a:pt x="20" y="387"/>
                    </a:lnTo>
                    <a:lnTo>
                      <a:pt x="57" y="413"/>
                    </a:lnTo>
                    <a:lnTo>
                      <a:pt x="37" y="372"/>
                    </a:lnTo>
                    <a:lnTo>
                      <a:pt x="48" y="364"/>
                    </a:lnTo>
                    <a:lnTo>
                      <a:pt x="66" y="369"/>
                    </a:lnTo>
                    <a:lnTo>
                      <a:pt x="87" y="399"/>
                    </a:lnTo>
                    <a:lnTo>
                      <a:pt x="87" y="333"/>
                    </a:lnTo>
                    <a:lnTo>
                      <a:pt x="87" y="263"/>
                    </a:lnTo>
                    <a:lnTo>
                      <a:pt x="97" y="200"/>
                    </a:lnTo>
                    <a:lnTo>
                      <a:pt x="115" y="147"/>
                    </a:lnTo>
                    <a:lnTo>
                      <a:pt x="133" y="100"/>
                    </a:lnTo>
                    <a:lnTo>
                      <a:pt x="153" y="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423" name="Freeform 55">
                <a:extLst>
                  <a:ext uri="{FF2B5EF4-FFF2-40B4-BE49-F238E27FC236}">
                    <a16:creationId xmlns:a16="http://schemas.microsoft.com/office/drawing/2014/main" id="{17F9A495-A58D-A57C-E0F2-3F1E0A5220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5" y="3469"/>
                <a:ext cx="457" cy="493"/>
              </a:xfrm>
              <a:custGeom>
                <a:avLst/>
                <a:gdLst>
                  <a:gd name="T0" fmla="*/ 53 w 457"/>
                  <a:gd name="T1" fmla="*/ 3 h 493"/>
                  <a:gd name="T2" fmla="*/ 80 w 457"/>
                  <a:gd name="T3" fmla="*/ 5 h 493"/>
                  <a:gd name="T4" fmla="*/ 118 w 457"/>
                  <a:gd name="T5" fmla="*/ 23 h 493"/>
                  <a:gd name="T6" fmla="*/ 161 w 457"/>
                  <a:gd name="T7" fmla="*/ 62 h 493"/>
                  <a:gd name="T8" fmla="*/ 208 w 457"/>
                  <a:gd name="T9" fmla="*/ 116 h 493"/>
                  <a:gd name="T10" fmla="*/ 261 w 457"/>
                  <a:gd name="T11" fmla="*/ 190 h 493"/>
                  <a:gd name="T12" fmla="*/ 302 w 457"/>
                  <a:gd name="T13" fmla="*/ 271 h 493"/>
                  <a:gd name="T14" fmla="*/ 324 w 457"/>
                  <a:gd name="T15" fmla="*/ 365 h 493"/>
                  <a:gd name="T16" fmla="*/ 347 w 457"/>
                  <a:gd name="T17" fmla="*/ 421 h 493"/>
                  <a:gd name="T18" fmla="*/ 360 w 457"/>
                  <a:gd name="T19" fmla="*/ 452 h 493"/>
                  <a:gd name="T20" fmla="*/ 388 w 457"/>
                  <a:gd name="T21" fmla="*/ 460 h 493"/>
                  <a:gd name="T22" fmla="*/ 428 w 457"/>
                  <a:gd name="T23" fmla="*/ 460 h 493"/>
                  <a:gd name="T24" fmla="*/ 448 w 457"/>
                  <a:gd name="T25" fmla="*/ 461 h 493"/>
                  <a:gd name="T26" fmla="*/ 457 w 457"/>
                  <a:gd name="T27" fmla="*/ 484 h 493"/>
                  <a:gd name="T28" fmla="*/ 430 w 457"/>
                  <a:gd name="T29" fmla="*/ 491 h 493"/>
                  <a:gd name="T30" fmla="*/ 392 w 457"/>
                  <a:gd name="T31" fmla="*/ 488 h 493"/>
                  <a:gd name="T32" fmla="*/ 356 w 457"/>
                  <a:gd name="T33" fmla="*/ 484 h 493"/>
                  <a:gd name="T34" fmla="*/ 333 w 457"/>
                  <a:gd name="T35" fmla="*/ 464 h 493"/>
                  <a:gd name="T36" fmla="*/ 315 w 457"/>
                  <a:gd name="T37" fmla="*/ 470 h 493"/>
                  <a:gd name="T38" fmla="*/ 308 w 457"/>
                  <a:gd name="T39" fmla="*/ 488 h 493"/>
                  <a:gd name="T40" fmla="*/ 284 w 457"/>
                  <a:gd name="T41" fmla="*/ 493 h 493"/>
                  <a:gd name="T42" fmla="*/ 271 w 457"/>
                  <a:gd name="T43" fmla="*/ 482 h 493"/>
                  <a:gd name="T44" fmla="*/ 279 w 457"/>
                  <a:gd name="T45" fmla="*/ 460 h 493"/>
                  <a:gd name="T46" fmla="*/ 303 w 457"/>
                  <a:gd name="T47" fmla="*/ 433 h 493"/>
                  <a:gd name="T48" fmla="*/ 306 w 457"/>
                  <a:gd name="T49" fmla="*/ 398 h 493"/>
                  <a:gd name="T50" fmla="*/ 294 w 457"/>
                  <a:gd name="T51" fmla="*/ 362 h 493"/>
                  <a:gd name="T52" fmla="*/ 270 w 457"/>
                  <a:gd name="T53" fmla="*/ 294 h 493"/>
                  <a:gd name="T54" fmla="*/ 238 w 457"/>
                  <a:gd name="T55" fmla="*/ 244 h 493"/>
                  <a:gd name="T56" fmla="*/ 207 w 457"/>
                  <a:gd name="T57" fmla="*/ 193 h 493"/>
                  <a:gd name="T58" fmla="*/ 175 w 457"/>
                  <a:gd name="T59" fmla="*/ 154 h 493"/>
                  <a:gd name="T60" fmla="*/ 130 w 457"/>
                  <a:gd name="T61" fmla="*/ 112 h 493"/>
                  <a:gd name="T62" fmla="*/ 80 w 457"/>
                  <a:gd name="T63" fmla="*/ 84 h 493"/>
                  <a:gd name="T64" fmla="*/ 12 w 457"/>
                  <a:gd name="T65" fmla="*/ 57 h 493"/>
                  <a:gd name="T66" fmla="*/ 0 w 457"/>
                  <a:gd name="T67" fmla="*/ 23 h 493"/>
                  <a:gd name="T68" fmla="*/ 21 w 457"/>
                  <a:gd name="T69" fmla="*/ 0 h 493"/>
                  <a:gd name="T70" fmla="*/ 53 w 457"/>
                  <a:gd name="T71" fmla="*/ 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57" h="493">
                    <a:moveTo>
                      <a:pt x="53" y="3"/>
                    </a:moveTo>
                    <a:lnTo>
                      <a:pt x="80" y="5"/>
                    </a:lnTo>
                    <a:lnTo>
                      <a:pt x="118" y="23"/>
                    </a:lnTo>
                    <a:lnTo>
                      <a:pt x="161" y="62"/>
                    </a:lnTo>
                    <a:lnTo>
                      <a:pt x="208" y="116"/>
                    </a:lnTo>
                    <a:lnTo>
                      <a:pt x="261" y="190"/>
                    </a:lnTo>
                    <a:lnTo>
                      <a:pt x="302" y="271"/>
                    </a:lnTo>
                    <a:lnTo>
                      <a:pt x="324" y="365"/>
                    </a:lnTo>
                    <a:lnTo>
                      <a:pt x="347" y="421"/>
                    </a:lnTo>
                    <a:lnTo>
                      <a:pt x="360" y="452"/>
                    </a:lnTo>
                    <a:lnTo>
                      <a:pt x="388" y="460"/>
                    </a:lnTo>
                    <a:lnTo>
                      <a:pt x="428" y="460"/>
                    </a:lnTo>
                    <a:lnTo>
                      <a:pt x="448" y="461"/>
                    </a:lnTo>
                    <a:lnTo>
                      <a:pt x="457" y="484"/>
                    </a:lnTo>
                    <a:lnTo>
                      <a:pt x="430" y="491"/>
                    </a:lnTo>
                    <a:lnTo>
                      <a:pt x="392" y="488"/>
                    </a:lnTo>
                    <a:lnTo>
                      <a:pt x="356" y="484"/>
                    </a:lnTo>
                    <a:lnTo>
                      <a:pt x="333" y="464"/>
                    </a:lnTo>
                    <a:lnTo>
                      <a:pt x="315" y="470"/>
                    </a:lnTo>
                    <a:lnTo>
                      <a:pt x="308" y="488"/>
                    </a:lnTo>
                    <a:lnTo>
                      <a:pt x="284" y="493"/>
                    </a:lnTo>
                    <a:lnTo>
                      <a:pt x="271" y="482"/>
                    </a:lnTo>
                    <a:lnTo>
                      <a:pt x="279" y="460"/>
                    </a:lnTo>
                    <a:lnTo>
                      <a:pt x="303" y="433"/>
                    </a:lnTo>
                    <a:lnTo>
                      <a:pt x="306" y="398"/>
                    </a:lnTo>
                    <a:lnTo>
                      <a:pt x="294" y="362"/>
                    </a:lnTo>
                    <a:lnTo>
                      <a:pt x="270" y="294"/>
                    </a:lnTo>
                    <a:lnTo>
                      <a:pt x="238" y="244"/>
                    </a:lnTo>
                    <a:lnTo>
                      <a:pt x="207" y="193"/>
                    </a:lnTo>
                    <a:lnTo>
                      <a:pt x="175" y="154"/>
                    </a:lnTo>
                    <a:lnTo>
                      <a:pt x="130" y="112"/>
                    </a:lnTo>
                    <a:lnTo>
                      <a:pt x="80" y="84"/>
                    </a:lnTo>
                    <a:lnTo>
                      <a:pt x="12" y="57"/>
                    </a:lnTo>
                    <a:lnTo>
                      <a:pt x="0" y="23"/>
                    </a:lnTo>
                    <a:lnTo>
                      <a:pt x="21" y="0"/>
                    </a:lnTo>
                    <a:lnTo>
                      <a:pt x="5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424" name="Freeform 56">
                <a:extLst>
                  <a:ext uri="{FF2B5EF4-FFF2-40B4-BE49-F238E27FC236}">
                    <a16:creationId xmlns:a16="http://schemas.microsoft.com/office/drawing/2014/main" id="{E152EE39-4B5A-8F00-5AE6-3928FC662A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7" y="3579"/>
                <a:ext cx="599" cy="359"/>
              </a:xfrm>
              <a:custGeom>
                <a:avLst/>
                <a:gdLst>
                  <a:gd name="T0" fmla="*/ 29 w 599"/>
                  <a:gd name="T1" fmla="*/ 247 h 359"/>
                  <a:gd name="T2" fmla="*/ 5 w 599"/>
                  <a:gd name="T3" fmla="*/ 264 h 359"/>
                  <a:gd name="T4" fmla="*/ 0 w 599"/>
                  <a:gd name="T5" fmla="*/ 292 h 359"/>
                  <a:gd name="T6" fmla="*/ 5 w 599"/>
                  <a:gd name="T7" fmla="*/ 341 h 359"/>
                  <a:gd name="T8" fmla="*/ 27 w 599"/>
                  <a:gd name="T9" fmla="*/ 359 h 359"/>
                  <a:gd name="T10" fmla="*/ 86 w 599"/>
                  <a:gd name="T11" fmla="*/ 345 h 359"/>
                  <a:gd name="T12" fmla="*/ 150 w 599"/>
                  <a:gd name="T13" fmla="*/ 306 h 359"/>
                  <a:gd name="T14" fmla="*/ 234 w 599"/>
                  <a:gd name="T15" fmla="*/ 259 h 359"/>
                  <a:gd name="T16" fmla="*/ 293 w 599"/>
                  <a:gd name="T17" fmla="*/ 232 h 359"/>
                  <a:gd name="T18" fmla="*/ 329 w 599"/>
                  <a:gd name="T19" fmla="*/ 227 h 359"/>
                  <a:gd name="T20" fmla="*/ 383 w 599"/>
                  <a:gd name="T21" fmla="*/ 224 h 359"/>
                  <a:gd name="T22" fmla="*/ 414 w 599"/>
                  <a:gd name="T23" fmla="*/ 220 h 359"/>
                  <a:gd name="T24" fmla="*/ 452 w 599"/>
                  <a:gd name="T25" fmla="*/ 197 h 359"/>
                  <a:gd name="T26" fmla="*/ 489 w 599"/>
                  <a:gd name="T27" fmla="*/ 186 h 359"/>
                  <a:gd name="T28" fmla="*/ 507 w 599"/>
                  <a:gd name="T29" fmla="*/ 186 h 359"/>
                  <a:gd name="T30" fmla="*/ 536 w 599"/>
                  <a:gd name="T31" fmla="*/ 186 h 359"/>
                  <a:gd name="T32" fmla="*/ 545 w 599"/>
                  <a:gd name="T33" fmla="*/ 173 h 359"/>
                  <a:gd name="T34" fmla="*/ 549 w 599"/>
                  <a:gd name="T35" fmla="*/ 136 h 359"/>
                  <a:gd name="T36" fmla="*/ 566 w 599"/>
                  <a:gd name="T37" fmla="*/ 97 h 359"/>
                  <a:gd name="T38" fmla="*/ 590 w 599"/>
                  <a:gd name="T39" fmla="*/ 59 h 359"/>
                  <a:gd name="T40" fmla="*/ 599 w 599"/>
                  <a:gd name="T41" fmla="*/ 41 h 359"/>
                  <a:gd name="T42" fmla="*/ 593 w 599"/>
                  <a:gd name="T43" fmla="*/ 18 h 359"/>
                  <a:gd name="T44" fmla="*/ 557 w 599"/>
                  <a:gd name="T45" fmla="*/ 0 h 359"/>
                  <a:gd name="T46" fmla="*/ 531 w 599"/>
                  <a:gd name="T47" fmla="*/ 5 h 359"/>
                  <a:gd name="T48" fmla="*/ 504 w 599"/>
                  <a:gd name="T49" fmla="*/ 86 h 359"/>
                  <a:gd name="T50" fmla="*/ 494 w 599"/>
                  <a:gd name="T51" fmla="*/ 150 h 359"/>
                  <a:gd name="T52" fmla="*/ 476 w 599"/>
                  <a:gd name="T53" fmla="*/ 159 h 359"/>
                  <a:gd name="T54" fmla="*/ 401 w 599"/>
                  <a:gd name="T55" fmla="*/ 165 h 359"/>
                  <a:gd name="T56" fmla="*/ 321 w 599"/>
                  <a:gd name="T57" fmla="*/ 173 h 359"/>
                  <a:gd name="T58" fmla="*/ 270 w 599"/>
                  <a:gd name="T59" fmla="*/ 170 h 359"/>
                  <a:gd name="T60" fmla="*/ 243 w 599"/>
                  <a:gd name="T61" fmla="*/ 182 h 359"/>
                  <a:gd name="T62" fmla="*/ 189 w 599"/>
                  <a:gd name="T63" fmla="*/ 200 h 359"/>
                  <a:gd name="T64" fmla="*/ 99 w 599"/>
                  <a:gd name="T65" fmla="*/ 227 h 359"/>
                  <a:gd name="T66" fmla="*/ 29 w 599"/>
                  <a:gd name="T67" fmla="*/ 247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99" h="359">
                    <a:moveTo>
                      <a:pt x="29" y="247"/>
                    </a:moveTo>
                    <a:lnTo>
                      <a:pt x="5" y="264"/>
                    </a:lnTo>
                    <a:lnTo>
                      <a:pt x="0" y="292"/>
                    </a:lnTo>
                    <a:lnTo>
                      <a:pt x="5" y="341"/>
                    </a:lnTo>
                    <a:lnTo>
                      <a:pt x="27" y="359"/>
                    </a:lnTo>
                    <a:lnTo>
                      <a:pt x="86" y="345"/>
                    </a:lnTo>
                    <a:lnTo>
                      <a:pt x="150" y="306"/>
                    </a:lnTo>
                    <a:lnTo>
                      <a:pt x="234" y="259"/>
                    </a:lnTo>
                    <a:lnTo>
                      <a:pt x="293" y="232"/>
                    </a:lnTo>
                    <a:lnTo>
                      <a:pt x="329" y="227"/>
                    </a:lnTo>
                    <a:lnTo>
                      <a:pt x="383" y="224"/>
                    </a:lnTo>
                    <a:lnTo>
                      <a:pt x="414" y="220"/>
                    </a:lnTo>
                    <a:lnTo>
                      <a:pt x="452" y="197"/>
                    </a:lnTo>
                    <a:lnTo>
                      <a:pt x="489" y="186"/>
                    </a:lnTo>
                    <a:lnTo>
                      <a:pt x="507" y="186"/>
                    </a:lnTo>
                    <a:lnTo>
                      <a:pt x="536" y="186"/>
                    </a:lnTo>
                    <a:lnTo>
                      <a:pt x="545" y="173"/>
                    </a:lnTo>
                    <a:lnTo>
                      <a:pt x="549" y="136"/>
                    </a:lnTo>
                    <a:lnTo>
                      <a:pt x="566" y="97"/>
                    </a:lnTo>
                    <a:lnTo>
                      <a:pt x="590" y="59"/>
                    </a:lnTo>
                    <a:lnTo>
                      <a:pt x="599" y="41"/>
                    </a:lnTo>
                    <a:lnTo>
                      <a:pt x="593" y="18"/>
                    </a:lnTo>
                    <a:lnTo>
                      <a:pt x="557" y="0"/>
                    </a:lnTo>
                    <a:lnTo>
                      <a:pt x="531" y="5"/>
                    </a:lnTo>
                    <a:lnTo>
                      <a:pt x="504" y="86"/>
                    </a:lnTo>
                    <a:lnTo>
                      <a:pt x="494" y="150"/>
                    </a:lnTo>
                    <a:lnTo>
                      <a:pt x="476" y="159"/>
                    </a:lnTo>
                    <a:lnTo>
                      <a:pt x="401" y="165"/>
                    </a:lnTo>
                    <a:lnTo>
                      <a:pt x="321" y="173"/>
                    </a:lnTo>
                    <a:lnTo>
                      <a:pt x="270" y="170"/>
                    </a:lnTo>
                    <a:lnTo>
                      <a:pt x="243" y="182"/>
                    </a:lnTo>
                    <a:lnTo>
                      <a:pt x="189" y="200"/>
                    </a:lnTo>
                    <a:lnTo>
                      <a:pt x="99" y="227"/>
                    </a:lnTo>
                    <a:lnTo>
                      <a:pt x="29" y="2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425" name="Freeform 57">
                <a:extLst>
                  <a:ext uri="{FF2B5EF4-FFF2-40B4-BE49-F238E27FC236}">
                    <a16:creationId xmlns:a16="http://schemas.microsoft.com/office/drawing/2014/main" id="{C40A45ED-6501-4D84-1361-ECAB6F616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1" y="3521"/>
                <a:ext cx="488" cy="411"/>
              </a:xfrm>
              <a:custGeom>
                <a:avLst/>
                <a:gdLst>
                  <a:gd name="T0" fmla="*/ 18 w 488"/>
                  <a:gd name="T1" fmla="*/ 310 h 411"/>
                  <a:gd name="T2" fmla="*/ 0 w 488"/>
                  <a:gd name="T3" fmla="*/ 329 h 411"/>
                  <a:gd name="T4" fmla="*/ 0 w 488"/>
                  <a:gd name="T5" fmla="*/ 356 h 411"/>
                  <a:gd name="T6" fmla="*/ 12 w 488"/>
                  <a:gd name="T7" fmla="*/ 397 h 411"/>
                  <a:gd name="T8" fmla="*/ 35 w 488"/>
                  <a:gd name="T9" fmla="*/ 411 h 411"/>
                  <a:gd name="T10" fmla="*/ 85 w 488"/>
                  <a:gd name="T11" fmla="*/ 388 h 411"/>
                  <a:gd name="T12" fmla="*/ 136 w 488"/>
                  <a:gd name="T13" fmla="*/ 341 h 411"/>
                  <a:gd name="T14" fmla="*/ 202 w 488"/>
                  <a:gd name="T15" fmla="*/ 285 h 411"/>
                  <a:gd name="T16" fmla="*/ 249 w 488"/>
                  <a:gd name="T17" fmla="*/ 251 h 411"/>
                  <a:gd name="T18" fmla="*/ 281 w 488"/>
                  <a:gd name="T19" fmla="*/ 240 h 411"/>
                  <a:gd name="T20" fmla="*/ 328 w 488"/>
                  <a:gd name="T21" fmla="*/ 228 h 411"/>
                  <a:gd name="T22" fmla="*/ 355 w 488"/>
                  <a:gd name="T23" fmla="*/ 220 h 411"/>
                  <a:gd name="T24" fmla="*/ 384 w 488"/>
                  <a:gd name="T25" fmla="*/ 194 h 411"/>
                  <a:gd name="T26" fmla="*/ 416 w 488"/>
                  <a:gd name="T27" fmla="*/ 178 h 411"/>
                  <a:gd name="T28" fmla="*/ 431 w 488"/>
                  <a:gd name="T29" fmla="*/ 173 h 411"/>
                  <a:gd name="T30" fmla="*/ 457 w 488"/>
                  <a:gd name="T31" fmla="*/ 169 h 411"/>
                  <a:gd name="T32" fmla="*/ 462 w 488"/>
                  <a:gd name="T33" fmla="*/ 156 h 411"/>
                  <a:gd name="T34" fmla="*/ 461 w 488"/>
                  <a:gd name="T35" fmla="*/ 123 h 411"/>
                  <a:gd name="T36" fmla="*/ 469 w 488"/>
                  <a:gd name="T37" fmla="*/ 85 h 411"/>
                  <a:gd name="T38" fmla="*/ 483 w 488"/>
                  <a:gd name="T39" fmla="*/ 46 h 411"/>
                  <a:gd name="T40" fmla="*/ 488 w 488"/>
                  <a:gd name="T41" fmla="*/ 30 h 411"/>
                  <a:gd name="T42" fmla="*/ 479 w 488"/>
                  <a:gd name="T43" fmla="*/ 11 h 411"/>
                  <a:gd name="T44" fmla="*/ 443 w 488"/>
                  <a:gd name="T45" fmla="*/ 0 h 411"/>
                  <a:gd name="T46" fmla="*/ 422 w 488"/>
                  <a:gd name="T47" fmla="*/ 8 h 411"/>
                  <a:gd name="T48" fmla="*/ 411 w 488"/>
                  <a:gd name="T49" fmla="*/ 86 h 411"/>
                  <a:gd name="T50" fmla="*/ 413 w 488"/>
                  <a:gd name="T51" fmla="*/ 143 h 411"/>
                  <a:gd name="T52" fmla="*/ 400 w 488"/>
                  <a:gd name="T53" fmla="*/ 154 h 411"/>
                  <a:gd name="T54" fmla="*/ 333 w 488"/>
                  <a:gd name="T55" fmla="*/ 173 h 411"/>
                  <a:gd name="T56" fmla="*/ 264 w 488"/>
                  <a:gd name="T57" fmla="*/ 194 h 411"/>
                  <a:gd name="T58" fmla="*/ 218 w 488"/>
                  <a:gd name="T59" fmla="*/ 201 h 411"/>
                  <a:gd name="T60" fmla="*/ 197 w 488"/>
                  <a:gd name="T61" fmla="*/ 216 h 411"/>
                  <a:gd name="T62" fmla="*/ 152 w 488"/>
                  <a:gd name="T63" fmla="*/ 242 h 411"/>
                  <a:gd name="T64" fmla="*/ 76 w 488"/>
                  <a:gd name="T65" fmla="*/ 280 h 411"/>
                  <a:gd name="T66" fmla="*/ 18 w 488"/>
                  <a:gd name="T67" fmla="*/ 310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88" h="411">
                    <a:moveTo>
                      <a:pt x="18" y="310"/>
                    </a:moveTo>
                    <a:lnTo>
                      <a:pt x="0" y="329"/>
                    </a:lnTo>
                    <a:lnTo>
                      <a:pt x="0" y="356"/>
                    </a:lnTo>
                    <a:lnTo>
                      <a:pt x="12" y="397"/>
                    </a:lnTo>
                    <a:lnTo>
                      <a:pt x="35" y="411"/>
                    </a:lnTo>
                    <a:lnTo>
                      <a:pt x="85" y="388"/>
                    </a:lnTo>
                    <a:lnTo>
                      <a:pt x="136" y="341"/>
                    </a:lnTo>
                    <a:lnTo>
                      <a:pt x="202" y="285"/>
                    </a:lnTo>
                    <a:lnTo>
                      <a:pt x="249" y="251"/>
                    </a:lnTo>
                    <a:lnTo>
                      <a:pt x="281" y="240"/>
                    </a:lnTo>
                    <a:lnTo>
                      <a:pt x="328" y="228"/>
                    </a:lnTo>
                    <a:lnTo>
                      <a:pt x="355" y="220"/>
                    </a:lnTo>
                    <a:lnTo>
                      <a:pt x="384" y="194"/>
                    </a:lnTo>
                    <a:lnTo>
                      <a:pt x="416" y="178"/>
                    </a:lnTo>
                    <a:lnTo>
                      <a:pt x="431" y="173"/>
                    </a:lnTo>
                    <a:lnTo>
                      <a:pt x="457" y="169"/>
                    </a:lnTo>
                    <a:lnTo>
                      <a:pt x="462" y="156"/>
                    </a:lnTo>
                    <a:lnTo>
                      <a:pt x="461" y="123"/>
                    </a:lnTo>
                    <a:lnTo>
                      <a:pt x="469" y="85"/>
                    </a:lnTo>
                    <a:lnTo>
                      <a:pt x="483" y="46"/>
                    </a:lnTo>
                    <a:lnTo>
                      <a:pt x="488" y="30"/>
                    </a:lnTo>
                    <a:lnTo>
                      <a:pt x="479" y="11"/>
                    </a:lnTo>
                    <a:lnTo>
                      <a:pt x="443" y="0"/>
                    </a:lnTo>
                    <a:lnTo>
                      <a:pt x="422" y="8"/>
                    </a:lnTo>
                    <a:lnTo>
                      <a:pt x="411" y="86"/>
                    </a:lnTo>
                    <a:lnTo>
                      <a:pt x="413" y="143"/>
                    </a:lnTo>
                    <a:lnTo>
                      <a:pt x="400" y="154"/>
                    </a:lnTo>
                    <a:lnTo>
                      <a:pt x="333" y="173"/>
                    </a:lnTo>
                    <a:lnTo>
                      <a:pt x="264" y="194"/>
                    </a:lnTo>
                    <a:lnTo>
                      <a:pt x="218" y="201"/>
                    </a:lnTo>
                    <a:lnTo>
                      <a:pt x="197" y="216"/>
                    </a:lnTo>
                    <a:lnTo>
                      <a:pt x="152" y="242"/>
                    </a:lnTo>
                    <a:lnTo>
                      <a:pt x="76" y="280"/>
                    </a:lnTo>
                    <a:lnTo>
                      <a:pt x="18" y="3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58426" name="Rectangle 58">
            <a:extLst>
              <a:ext uri="{FF2B5EF4-FFF2-40B4-BE49-F238E27FC236}">
                <a16:creationId xmlns:a16="http://schemas.microsoft.com/office/drawing/2014/main" id="{947261A8-1753-1012-8707-B221B8DB9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113" y="3663950"/>
            <a:ext cx="928687" cy="7508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400">
                <a:solidFill>
                  <a:srgbClr val="FFFF00"/>
                </a:solidFill>
                <a:latin typeface="Times New Roman" panose="02020603050405020304" pitchFamily="18" charset="0"/>
              </a:rPr>
              <a:t>% foo.bar</a:t>
            </a:r>
          </a:p>
          <a:p>
            <a:r>
              <a:rPr lang="en-US" altLang="en-US" sz="1400">
                <a:solidFill>
                  <a:srgbClr val="FFFF00"/>
                </a:solidFill>
                <a:latin typeface="Times New Roman" panose="02020603050405020304" pitchFamily="18" charset="0"/>
              </a:rPr>
              <a:t>ABORT</a:t>
            </a:r>
          </a:p>
          <a:p>
            <a:r>
              <a:rPr lang="en-US" altLang="en-US" sz="1400">
                <a:solidFill>
                  <a:srgbClr val="FFFF00"/>
                </a:solidFill>
                <a:latin typeface="Times New Roman" panose="02020603050405020304" pitchFamily="18" charset="0"/>
              </a:rPr>
              <a:t>dumby!!!</a:t>
            </a:r>
            <a:endParaRPr lang="en-US" altLang="en-US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427" name="AutoShape 59">
            <a:extLst>
              <a:ext uri="{FF2B5EF4-FFF2-40B4-BE49-F238E27FC236}">
                <a16:creationId xmlns:a16="http://schemas.microsoft.com/office/drawing/2014/main" id="{98EA4B96-FFA9-5B96-AB32-C90966A93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178050"/>
            <a:ext cx="2286000" cy="1054100"/>
          </a:xfrm>
          <a:prstGeom prst="cloudCallout">
            <a:avLst>
              <a:gd name="adj1" fmla="val -13194"/>
              <a:gd name="adj2" fmla="val 141588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solidFill>
                  <a:srgbClr val="FFFF00"/>
                </a:solidFill>
                <a:latin typeface="Times New Roman" panose="02020603050405020304" pitchFamily="18" charset="0"/>
              </a:rPr>
              <a:t>C…P… filename</a:t>
            </a: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Times New Roman" panose="02020603050405020304" pitchFamily="18" charset="0"/>
              </a:rPr>
              <a:t>dot star… or was </a:t>
            </a: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Times New Roman" panose="02020603050405020304" pitchFamily="18" charset="0"/>
              </a:rPr>
              <a:t>it R…M?</a:t>
            </a:r>
            <a:endParaRPr lang="en-US" altLang="en-US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428" name="AutoShape 60">
            <a:extLst>
              <a:ext uri="{FF2B5EF4-FFF2-40B4-BE49-F238E27FC236}">
                <a16:creationId xmlns:a16="http://schemas.microsoft.com/office/drawing/2014/main" id="{03C5395C-FA06-40C6-6AEA-A241EB46F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016125"/>
            <a:ext cx="2209800" cy="1136650"/>
          </a:xfrm>
          <a:prstGeom prst="cloudCallout">
            <a:avLst>
              <a:gd name="adj1" fmla="val -27083"/>
              <a:gd name="adj2" fmla="val 134972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solidFill>
                  <a:srgbClr val="FFFF00"/>
                </a:solidFill>
                <a:latin typeface="Times New Roman" panose="02020603050405020304" pitchFamily="18" charset="0"/>
              </a:rPr>
              <a:t>Move this file here,</a:t>
            </a:r>
          </a:p>
          <a:p>
            <a:pPr algn="ctr"/>
            <a:r>
              <a:rPr lang="en-US" altLang="en-US" sz="1800">
                <a:solidFill>
                  <a:srgbClr val="FFFF00"/>
                </a:solidFill>
                <a:latin typeface="Times New Roman" panose="02020603050405020304" pitchFamily="18" charset="0"/>
              </a:rPr>
              <a:t>and copy this to there.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58429" name="Text Box 61">
            <a:extLst>
              <a:ext uri="{FF2B5EF4-FFF2-40B4-BE49-F238E27FC236}">
                <a16:creationId xmlns:a16="http://schemas.microsoft.com/office/drawing/2014/main" id="{3C6106AE-0161-5D31-9ACF-C1A863D05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13" y="5689600"/>
            <a:ext cx="3405187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en-US" sz="2800" i="1">
                <a:latin typeface="Comic Sans MS" panose="030F0902030302020204" pitchFamily="66" charset="0"/>
              </a:rPr>
              <a:t>Direct manipulation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8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26" grpId="0" animBg="1" autoUpdateAnimBg="0"/>
      <p:bldP spid="58427" grpId="0" animBg="1" autoUpdateAnimBg="0"/>
      <p:bldP spid="58428" grpId="0" animBg="1" autoUpdateAnimBg="0"/>
      <p:bldP spid="5842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BB252CB-AA92-749A-E9A0-3C4073AEA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Paradigm Shifts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D37439DF-7820-CAEB-9D7A-5D8EAFEF6EF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r>
              <a:rPr lang="en-US" altLang="en-US"/>
              <a:t>Batch processing</a:t>
            </a:r>
          </a:p>
          <a:p>
            <a:r>
              <a:rPr lang="en-US" altLang="en-US"/>
              <a:t>Timesharing</a:t>
            </a:r>
          </a:p>
          <a:p>
            <a:r>
              <a:rPr lang="en-US" altLang="en-US"/>
              <a:t>Networking</a:t>
            </a:r>
          </a:p>
          <a:p>
            <a:r>
              <a:rPr lang="en-US" altLang="en-US"/>
              <a:t>Graphical display</a:t>
            </a:r>
          </a:p>
          <a:p>
            <a:r>
              <a:rPr lang="en-US" altLang="en-US">
                <a:solidFill>
                  <a:srgbClr val="FF0000"/>
                </a:solidFill>
              </a:rPr>
              <a:t>Microprocessor</a:t>
            </a:r>
            <a:endParaRPr lang="en-US" altLang="en-US"/>
          </a:p>
          <a:p>
            <a:endParaRPr lang="en-US" altLang="en-US"/>
          </a:p>
        </p:txBody>
      </p:sp>
      <p:grpSp>
        <p:nvGrpSpPr>
          <p:cNvPr id="59396" name="Group 4">
            <a:extLst>
              <a:ext uri="{FF2B5EF4-FFF2-40B4-BE49-F238E27FC236}">
                <a16:creationId xmlns:a16="http://schemas.microsoft.com/office/drawing/2014/main" id="{2796C9F8-41EB-C9C5-259E-8ED2A34F1EDF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995613"/>
            <a:ext cx="1249363" cy="1377950"/>
            <a:chOff x="1425" y="723"/>
            <a:chExt cx="922" cy="983"/>
          </a:xfrm>
        </p:grpSpPr>
        <p:sp>
          <p:nvSpPr>
            <p:cNvPr id="59397" name="Freeform 5">
              <a:extLst>
                <a:ext uri="{FF2B5EF4-FFF2-40B4-BE49-F238E27FC236}">
                  <a16:creationId xmlns:a16="http://schemas.microsoft.com/office/drawing/2014/main" id="{34153115-655A-546D-078A-B0EB79A40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1" y="731"/>
              <a:ext cx="901" cy="965"/>
            </a:xfrm>
            <a:custGeom>
              <a:avLst/>
              <a:gdLst>
                <a:gd name="T0" fmla="*/ 186 w 901"/>
                <a:gd name="T1" fmla="*/ 585 h 965"/>
                <a:gd name="T2" fmla="*/ 109 w 901"/>
                <a:gd name="T3" fmla="*/ 634 h 965"/>
                <a:gd name="T4" fmla="*/ 14 w 901"/>
                <a:gd name="T5" fmla="*/ 696 h 965"/>
                <a:gd name="T6" fmla="*/ 4 w 901"/>
                <a:gd name="T7" fmla="*/ 758 h 965"/>
                <a:gd name="T8" fmla="*/ 0 w 901"/>
                <a:gd name="T9" fmla="*/ 875 h 965"/>
                <a:gd name="T10" fmla="*/ 142 w 901"/>
                <a:gd name="T11" fmla="*/ 891 h 965"/>
                <a:gd name="T12" fmla="*/ 302 w 901"/>
                <a:gd name="T13" fmla="*/ 899 h 965"/>
                <a:gd name="T14" fmla="*/ 539 w 901"/>
                <a:gd name="T15" fmla="*/ 933 h 965"/>
                <a:gd name="T16" fmla="*/ 714 w 901"/>
                <a:gd name="T17" fmla="*/ 965 h 965"/>
                <a:gd name="T18" fmla="*/ 794 w 901"/>
                <a:gd name="T19" fmla="*/ 862 h 965"/>
                <a:gd name="T20" fmla="*/ 901 w 901"/>
                <a:gd name="T21" fmla="*/ 652 h 965"/>
                <a:gd name="T22" fmla="*/ 898 w 901"/>
                <a:gd name="T23" fmla="*/ 584 h 965"/>
                <a:gd name="T24" fmla="*/ 875 w 901"/>
                <a:gd name="T25" fmla="*/ 553 h 965"/>
                <a:gd name="T26" fmla="*/ 795 w 901"/>
                <a:gd name="T27" fmla="*/ 545 h 965"/>
                <a:gd name="T28" fmla="*/ 860 w 901"/>
                <a:gd name="T29" fmla="*/ 382 h 965"/>
                <a:gd name="T30" fmla="*/ 873 w 901"/>
                <a:gd name="T31" fmla="*/ 331 h 965"/>
                <a:gd name="T32" fmla="*/ 875 w 901"/>
                <a:gd name="T33" fmla="*/ 198 h 965"/>
                <a:gd name="T34" fmla="*/ 871 w 901"/>
                <a:gd name="T35" fmla="*/ 99 h 965"/>
                <a:gd name="T36" fmla="*/ 846 w 901"/>
                <a:gd name="T37" fmla="*/ 50 h 965"/>
                <a:gd name="T38" fmla="*/ 820 w 901"/>
                <a:gd name="T39" fmla="*/ 47 h 965"/>
                <a:gd name="T40" fmla="*/ 756 w 901"/>
                <a:gd name="T41" fmla="*/ 47 h 965"/>
                <a:gd name="T42" fmla="*/ 651 w 901"/>
                <a:gd name="T43" fmla="*/ 36 h 965"/>
                <a:gd name="T44" fmla="*/ 585 w 901"/>
                <a:gd name="T45" fmla="*/ 16 h 965"/>
                <a:gd name="T46" fmla="*/ 513 w 901"/>
                <a:gd name="T47" fmla="*/ 0 h 965"/>
                <a:gd name="T48" fmla="*/ 484 w 901"/>
                <a:gd name="T49" fmla="*/ 3 h 965"/>
                <a:gd name="T50" fmla="*/ 416 w 901"/>
                <a:gd name="T51" fmla="*/ 21 h 965"/>
                <a:gd name="T52" fmla="*/ 322 w 901"/>
                <a:gd name="T53" fmla="*/ 31 h 965"/>
                <a:gd name="T54" fmla="*/ 198 w 901"/>
                <a:gd name="T55" fmla="*/ 53 h 965"/>
                <a:gd name="T56" fmla="*/ 150 w 901"/>
                <a:gd name="T57" fmla="*/ 73 h 965"/>
                <a:gd name="T58" fmla="*/ 102 w 901"/>
                <a:gd name="T59" fmla="*/ 110 h 965"/>
                <a:gd name="T60" fmla="*/ 84 w 901"/>
                <a:gd name="T61" fmla="*/ 173 h 965"/>
                <a:gd name="T62" fmla="*/ 68 w 901"/>
                <a:gd name="T63" fmla="*/ 279 h 965"/>
                <a:gd name="T64" fmla="*/ 52 w 901"/>
                <a:gd name="T65" fmla="*/ 406 h 965"/>
                <a:gd name="T66" fmla="*/ 49 w 901"/>
                <a:gd name="T67" fmla="*/ 482 h 965"/>
                <a:gd name="T68" fmla="*/ 60 w 901"/>
                <a:gd name="T69" fmla="*/ 528 h 965"/>
                <a:gd name="T70" fmla="*/ 83 w 901"/>
                <a:gd name="T71" fmla="*/ 555 h 965"/>
                <a:gd name="T72" fmla="*/ 114 w 901"/>
                <a:gd name="T73" fmla="*/ 569 h 965"/>
                <a:gd name="T74" fmla="*/ 186 w 901"/>
                <a:gd name="T75" fmla="*/ 585 h 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1" h="965">
                  <a:moveTo>
                    <a:pt x="186" y="585"/>
                  </a:moveTo>
                  <a:lnTo>
                    <a:pt x="109" y="634"/>
                  </a:lnTo>
                  <a:lnTo>
                    <a:pt x="14" y="696"/>
                  </a:lnTo>
                  <a:lnTo>
                    <a:pt x="4" y="758"/>
                  </a:lnTo>
                  <a:lnTo>
                    <a:pt x="0" y="875"/>
                  </a:lnTo>
                  <a:lnTo>
                    <a:pt x="142" y="891"/>
                  </a:lnTo>
                  <a:lnTo>
                    <a:pt x="302" y="899"/>
                  </a:lnTo>
                  <a:lnTo>
                    <a:pt x="539" y="933"/>
                  </a:lnTo>
                  <a:lnTo>
                    <a:pt x="714" y="965"/>
                  </a:lnTo>
                  <a:lnTo>
                    <a:pt x="794" y="862"/>
                  </a:lnTo>
                  <a:lnTo>
                    <a:pt x="901" y="652"/>
                  </a:lnTo>
                  <a:lnTo>
                    <a:pt x="898" y="584"/>
                  </a:lnTo>
                  <a:lnTo>
                    <a:pt x="875" y="553"/>
                  </a:lnTo>
                  <a:lnTo>
                    <a:pt x="795" y="545"/>
                  </a:lnTo>
                  <a:lnTo>
                    <a:pt x="860" y="382"/>
                  </a:lnTo>
                  <a:lnTo>
                    <a:pt x="873" y="331"/>
                  </a:lnTo>
                  <a:lnTo>
                    <a:pt x="875" y="198"/>
                  </a:lnTo>
                  <a:lnTo>
                    <a:pt x="871" y="99"/>
                  </a:lnTo>
                  <a:lnTo>
                    <a:pt x="846" y="50"/>
                  </a:lnTo>
                  <a:lnTo>
                    <a:pt x="820" y="47"/>
                  </a:lnTo>
                  <a:lnTo>
                    <a:pt x="756" y="47"/>
                  </a:lnTo>
                  <a:lnTo>
                    <a:pt x="651" y="36"/>
                  </a:lnTo>
                  <a:lnTo>
                    <a:pt x="585" y="16"/>
                  </a:lnTo>
                  <a:lnTo>
                    <a:pt x="513" y="0"/>
                  </a:lnTo>
                  <a:lnTo>
                    <a:pt x="484" y="3"/>
                  </a:lnTo>
                  <a:lnTo>
                    <a:pt x="416" y="21"/>
                  </a:lnTo>
                  <a:lnTo>
                    <a:pt x="322" y="31"/>
                  </a:lnTo>
                  <a:lnTo>
                    <a:pt x="198" y="53"/>
                  </a:lnTo>
                  <a:lnTo>
                    <a:pt x="150" y="73"/>
                  </a:lnTo>
                  <a:lnTo>
                    <a:pt x="102" y="110"/>
                  </a:lnTo>
                  <a:lnTo>
                    <a:pt x="84" y="173"/>
                  </a:lnTo>
                  <a:lnTo>
                    <a:pt x="68" y="279"/>
                  </a:lnTo>
                  <a:lnTo>
                    <a:pt x="52" y="406"/>
                  </a:lnTo>
                  <a:lnTo>
                    <a:pt x="49" y="482"/>
                  </a:lnTo>
                  <a:lnTo>
                    <a:pt x="60" y="528"/>
                  </a:lnTo>
                  <a:lnTo>
                    <a:pt x="83" y="555"/>
                  </a:lnTo>
                  <a:lnTo>
                    <a:pt x="114" y="569"/>
                  </a:lnTo>
                  <a:lnTo>
                    <a:pt x="186" y="585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398" name="Freeform 6">
              <a:extLst>
                <a:ext uri="{FF2B5EF4-FFF2-40B4-BE49-F238E27FC236}">
                  <a16:creationId xmlns:a16="http://schemas.microsoft.com/office/drawing/2014/main" id="{E0B65428-98DD-034D-9C1D-6692FFF4A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864"/>
              <a:ext cx="500" cy="448"/>
            </a:xfrm>
            <a:custGeom>
              <a:avLst/>
              <a:gdLst>
                <a:gd name="T0" fmla="*/ 24 w 500"/>
                <a:gd name="T1" fmla="*/ 92 h 448"/>
                <a:gd name="T2" fmla="*/ 41 w 500"/>
                <a:gd name="T3" fmla="*/ 21 h 448"/>
                <a:gd name="T4" fmla="*/ 56 w 500"/>
                <a:gd name="T5" fmla="*/ 3 h 448"/>
                <a:gd name="T6" fmla="*/ 87 w 500"/>
                <a:gd name="T7" fmla="*/ 0 h 448"/>
                <a:gd name="T8" fmla="*/ 215 w 500"/>
                <a:gd name="T9" fmla="*/ 16 h 448"/>
                <a:gd name="T10" fmla="*/ 371 w 500"/>
                <a:gd name="T11" fmla="*/ 39 h 448"/>
                <a:gd name="T12" fmla="*/ 462 w 500"/>
                <a:gd name="T13" fmla="*/ 55 h 448"/>
                <a:gd name="T14" fmla="*/ 482 w 500"/>
                <a:gd name="T15" fmla="*/ 72 h 448"/>
                <a:gd name="T16" fmla="*/ 493 w 500"/>
                <a:gd name="T17" fmla="*/ 102 h 448"/>
                <a:gd name="T18" fmla="*/ 498 w 500"/>
                <a:gd name="T19" fmla="*/ 219 h 448"/>
                <a:gd name="T20" fmla="*/ 500 w 500"/>
                <a:gd name="T21" fmla="*/ 348 h 448"/>
                <a:gd name="T22" fmla="*/ 493 w 500"/>
                <a:gd name="T23" fmla="*/ 430 h 448"/>
                <a:gd name="T24" fmla="*/ 482 w 500"/>
                <a:gd name="T25" fmla="*/ 444 h 448"/>
                <a:gd name="T26" fmla="*/ 453 w 500"/>
                <a:gd name="T27" fmla="*/ 448 h 448"/>
                <a:gd name="T28" fmla="*/ 319 w 500"/>
                <a:gd name="T29" fmla="*/ 424 h 448"/>
                <a:gd name="T30" fmla="*/ 117 w 500"/>
                <a:gd name="T31" fmla="*/ 382 h 448"/>
                <a:gd name="T32" fmla="*/ 16 w 500"/>
                <a:gd name="T33" fmla="*/ 355 h 448"/>
                <a:gd name="T34" fmla="*/ 3 w 500"/>
                <a:gd name="T35" fmla="*/ 333 h 448"/>
                <a:gd name="T36" fmla="*/ 0 w 500"/>
                <a:gd name="T37" fmla="*/ 289 h 448"/>
                <a:gd name="T38" fmla="*/ 6 w 500"/>
                <a:gd name="T39" fmla="*/ 189 h 448"/>
                <a:gd name="T40" fmla="*/ 24 w 500"/>
                <a:gd name="T41" fmla="*/ 92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0" h="448">
                  <a:moveTo>
                    <a:pt x="24" y="92"/>
                  </a:moveTo>
                  <a:lnTo>
                    <a:pt x="41" y="21"/>
                  </a:lnTo>
                  <a:lnTo>
                    <a:pt x="56" y="3"/>
                  </a:lnTo>
                  <a:lnTo>
                    <a:pt x="87" y="0"/>
                  </a:lnTo>
                  <a:lnTo>
                    <a:pt x="215" y="16"/>
                  </a:lnTo>
                  <a:lnTo>
                    <a:pt x="371" y="39"/>
                  </a:lnTo>
                  <a:lnTo>
                    <a:pt x="462" y="55"/>
                  </a:lnTo>
                  <a:lnTo>
                    <a:pt x="482" y="72"/>
                  </a:lnTo>
                  <a:lnTo>
                    <a:pt x="493" y="102"/>
                  </a:lnTo>
                  <a:lnTo>
                    <a:pt x="498" y="219"/>
                  </a:lnTo>
                  <a:lnTo>
                    <a:pt x="500" y="348"/>
                  </a:lnTo>
                  <a:lnTo>
                    <a:pt x="493" y="430"/>
                  </a:lnTo>
                  <a:lnTo>
                    <a:pt x="482" y="444"/>
                  </a:lnTo>
                  <a:lnTo>
                    <a:pt x="453" y="448"/>
                  </a:lnTo>
                  <a:lnTo>
                    <a:pt x="319" y="424"/>
                  </a:lnTo>
                  <a:lnTo>
                    <a:pt x="117" y="382"/>
                  </a:lnTo>
                  <a:lnTo>
                    <a:pt x="16" y="355"/>
                  </a:lnTo>
                  <a:lnTo>
                    <a:pt x="3" y="333"/>
                  </a:lnTo>
                  <a:lnTo>
                    <a:pt x="0" y="289"/>
                  </a:lnTo>
                  <a:lnTo>
                    <a:pt x="6" y="189"/>
                  </a:lnTo>
                  <a:lnTo>
                    <a:pt x="24" y="92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9399" name="Group 7">
              <a:extLst>
                <a:ext uri="{FF2B5EF4-FFF2-40B4-BE49-F238E27FC236}">
                  <a16:creationId xmlns:a16="http://schemas.microsoft.com/office/drawing/2014/main" id="{D753F45D-94C8-8BF0-8599-067F8D7CDB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5" y="723"/>
              <a:ext cx="922" cy="983"/>
              <a:chOff x="1425" y="723"/>
              <a:chExt cx="922" cy="983"/>
            </a:xfrm>
          </p:grpSpPr>
          <p:sp>
            <p:nvSpPr>
              <p:cNvPr id="59400" name="Freeform 8">
                <a:extLst>
                  <a:ext uri="{FF2B5EF4-FFF2-40B4-BE49-F238E27FC236}">
                    <a16:creationId xmlns:a16="http://schemas.microsoft.com/office/drawing/2014/main" id="{66BAC1E8-7CDC-F6F4-AF0D-AF5DB0FAB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5" y="1270"/>
                <a:ext cx="922" cy="436"/>
              </a:xfrm>
              <a:custGeom>
                <a:avLst/>
                <a:gdLst>
                  <a:gd name="T0" fmla="*/ 15 w 922"/>
                  <a:gd name="T1" fmla="*/ 153 h 436"/>
                  <a:gd name="T2" fmla="*/ 139 w 922"/>
                  <a:gd name="T3" fmla="*/ 76 h 436"/>
                  <a:gd name="T4" fmla="*/ 139 w 922"/>
                  <a:gd name="T5" fmla="*/ 98 h 436"/>
                  <a:gd name="T6" fmla="*/ 54 w 922"/>
                  <a:gd name="T7" fmla="*/ 154 h 436"/>
                  <a:gd name="T8" fmla="*/ 186 w 922"/>
                  <a:gd name="T9" fmla="*/ 168 h 436"/>
                  <a:gd name="T10" fmla="*/ 460 w 922"/>
                  <a:gd name="T11" fmla="*/ 215 h 436"/>
                  <a:gd name="T12" fmla="*/ 607 w 922"/>
                  <a:gd name="T13" fmla="*/ 227 h 436"/>
                  <a:gd name="T14" fmla="*/ 701 w 922"/>
                  <a:gd name="T15" fmla="*/ 224 h 436"/>
                  <a:gd name="T16" fmla="*/ 727 w 922"/>
                  <a:gd name="T17" fmla="*/ 221 h 436"/>
                  <a:gd name="T18" fmla="*/ 869 w 922"/>
                  <a:gd name="T19" fmla="*/ 22 h 436"/>
                  <a:gd name="T20" fmla="*/ 821 w 922"/>
                  <a:gd name="T21" fmla="*/ 0 h 436"/>
                  <a:gd name="T22" fmla="*/ 896 w 922"/>
                  <a:gd name="T23" fmla="*/ 0 h 436"/>
                  <a:gd name="T24" fmla="*/ 922 w 922"/>
                  <a:gd name="T25" fmla="*/ 28 h 436"/>
                  <a:gd name="T26" fmla="*/ 921 w 922"/>
                  <a:gd name="T27" fmla="*/ 110 h 436"/>
                  <a:gd name="T28" fmla="*/ 889 w 922"/>
                  <a:gd name="T29" fmla="*/ 172 h 436"/>
                  <a:gd name="T30" fmla="*/ 786 w 922"/>
                  <a:gd name="T31" fmla="*/ 373 h 436"/>
                  <a:gd name="T32" fmla="*/ 742 w 922"/>
                  <a:gd name="T33" fmla="*/ 433 h 436"/>
                  <a:gd name="T34" fmla="*/ 712 w 922"/>
                  <a:gd name="T35" fmla="*/ 436 h 436"/>
                  <a:gd name="T36" fmla="*/ 490 w 922"/>
                  <a:gd name="T37" fmla="*/ 396 h 436"/>
                  <a:gd name="T38" fmla="*/ 256 w 922"/>
                  <a:gd name="T39" fmla="*/ 365 h 436"/>
                  <a:gd name="T40" fmla="*/ 34 w 922"/>
                  <a:gd name="T41" fmla="*/ 346 h 436"/>
                  <a:gd name="T42" fmla="*/ 0 w 922"/>
                  <a:gd name="T43" fmla="*/ 343 h 436"/>
                  <a:gd name="T44" fmla="*/ 7 w 922"/>
                  <a:gd name="T45" fmla="*/ 280 h 436"/>
                  <a:gd name="T46" fmla="*/ 12 w 922"/>
                  <a:gd name="T47" fmla="*/ 218 h 436"/>
                  <a:gd name="T48" fmla="*/ 16 w 922"/>
                  <a:gd name="T49" fmla="*/ 184 h 436"/>
                  <a:gd name="T50" fmla="*/ 31 w 922"/>
                  <a:gd name="T51" fmla="*/ 208 h 436"/>
                  <a:gd name="T52" fmla="*/ 27 w 922"/>
                  <a:gd name="T53" fmla="*/ 260 h 436"/>
                  <a:gd name="T54" fmla="*/ 26 w 922"/>
                  <a:gd name="T55" fmla="*/ 313 h 436"/>
                  <a:gd name="T56" fmla="*/ 87 w 922"/>
                  <a:gd name="T57" fmla="*/ 333 h 436"/>
                  <a:gd name="T58" fmla="*/ 234 w 922"/>
                  <a:gd name="T59" fmla="*/ 342 h 436"/>
                  <a:gd name="T60" fmla="*/ 359 w 922"/>
                  <a:gd name="T61" fmla="*/ 351 h 436"/>
                  <a:gd name="T62" fmla="*/ 462 w 922"/>
                  <a:gd name="T63" fmla="*/ 368 h 436"/>
                  <a:gd name="T64" fmla="*/ 615 w 922"/>
                  <a:gd name="T65" fmla="*/ 393 h 436"/>
                  <a:gd name="T66" fmla="*/ 713 w 922"/>
                  <a:gd name="T67" fmla="*/ 407 h 436"/>
                  <a:gd name="T68" fmla="*/ 721 w 922"/>
                  <a:gd name="T69" fmla="*/ 380 h 436"/>
                  <a:gd name="T70" fmla="*/ 721 w 922"/>
                  <a:gd name="T71" fmla="*/ 318 h 436"/>
                  <a:gd name="T72" fmla="*/ 723 w 922"/>
                  <a:gd name="T73" fmla="*/ 250 h 436"/>
                  <a:gd name="T74" fmla="*/ 734 w 922"/>
                  <a:gd name="T75" fmla="*/ 268 h 436"/>
                  <a:gd name="T76" fmla="*/ 736 w 922"/>
                  <a:gd name="T77" fmla="*/ 344 h 436"/>
                  <a:gd name="T78" fmla="*/ 744 w 922"/>
                  <a:gd name="T79" fmla="*/ 384 h 436"/>
                  <a:gd name="T80" fmla="*/ 764 w 922"/>
                  <a:gd name="T81" fmla="*/ 367 h 436"/>
                  <a:gd name="T82" fmla="*/ 801 w 922"/>
                  <a:gd name="T83" fmla="*/ 298 h 436"/>
                  <a:gd name="T84" fmla="*/ 856 w 922"/>
                  <a:gd name="T85" fmla="*/ 200 h 436"/>
                  <a:gd name="T86" fmla="*/ 897 w 922"/>
                  <a:gd name="T87" fmla="*/ 120 h 436"/>
                  <a:gd name="T88" fmla="*/ 906 w 922"/>
                  <a:gd name="T89" fmla="*/ 97 h 436"/>
                  <a:gd name="T90" fmla="*/ 901 w 922"/>
                  <a:gd name="T91" fmla="*/ 36 h 436"/>
                  <a:gd name="T92" fmla="*/ 888 w 922"/>
                  <a:gd name="T93" fmla="*/ 28 h 436"/>
                  <a:gd name="T94" fmla="*/ 848 w 922"/>
                  <a:gd name="T95" fmla="*/ 94 h 436"/>
                  <a:gd name="T96" fmla="*/ 782 w 922"/>
                  <a:gd name="T97" fmla="*/ 177 h 436"/>
                  <a:gd name="T98" fmla="*/ 732 w 922"/>
                  <a:gd name="T99" fmla="*/ 242 h 436"/>
                  <a:gd name="T100" fmla="*/ 693 w 922"/>
                  <a:gd name="T101" fmla="*/ 247 h 436"/>
                  <a:gd name="T102" fmla="*/ 559 w 922"/>
                  <a:gd name="T103" fmla="*/ 243 h 436"/>
                  <a:gd name="T104" fmla="*/ 397 w 922"/>
                  <a:gd name="T105" fmla="*/ 227 h 436"/>
                  <a:gd name="T106" fmla="*/ 243 w 922"/>
                  <a:gd name="T107" fmla="*/ 203 h 436"/>
                  <a:gd name="T108" fmla="*/ 66 w 922"/>
                  <a:gd name="T109" fmla="*/ 175 h 436"/>
                  <a:gd name="T110" fmla="*/ 15 w 922"/>
                  <a:gd name="T111" fmla="*/ 153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22" h="436">
                    <a:moveTo>
                      <a:pt x="15" y="153"/>
                    </a:moveTo>
                    <a:lnTo>
                      <a:pt x="139" y="76"/>
                    </a:lnTo>
                    <a:lnTo>
                      <a:pt x="139" y="98"/>
                    </a:lnTo>
                    <a:lnTo>
                      <a:pt x="54" y="154"/>
                    </a:lnTo>
                    <a:lnTo>
                      <a:pt x="186" y="168"/>
                    </a:lnTo>
                    <a:lnTo>
                      <a:pt x="460" y="215"/>
                    </a:lnTo>
                    <a:lnTo>
                      <a:pt x="607" y="227"/>
                    </a:lnTo>
                    <a:lnTo>
                      <a:pt x="701" y="224"/>
                    </a:lnTo>
                    <a:lnTo>
                      <a:pt x="727" y="221"/>
                    </a:lnTo>
                    <a:lnTo>
                      <a:pt x="869" y="22"/>
                    </a:lnTo>
                    <a:lnTo>
                      <a:pt x="821" y="0"/>
                    </a:lnTo>
                    <a:lnTo>
                      <a:pt x="896" y="0"/>
                    </a:lnTo>
                    <a:lnTo>
                      <a:pt x="922" y="28"/>
                    </a:lnTo>
                    <a:lnTo>
                      <a:pt x="921" y="110"/>
                    </a:lnTo>
                    <a:lnTo>
                      <a:pt x="889" y="172"/>
                    </a:lnTo>
                    <a:lnTo>
                      <a:pt x="786" y="373"/>
                    </a:lnTo>
                    <a:lnTo>
                      <a:pt x="742" y="433"/>
                    </a:lnTo>
                    <a:lnTo>
                      <a:pt x="712" y="436"/>
                    </a:lnTo>
                    <a:lnTo>
                      <a:pt x="490" y="396"/>
                    </a:lnTo>
                    <a:lnTo>
                      <a:pt x="256" y="365"/>
                    </a:lnTo>
                    <a:lnTo>
                      <a:pt x="34" y="346"/>
                    </a:lnTo>
                    <a:lnTo>
                      <a:pt x="0" y="343"/>
                    </a:lnTo>
                    <a:lnTo>
                      <a:pt x="7" y="280"/>
                    </a:lnTo>
                    <a:lnTo>
                      <a:pt x="12" y="218"/>
                    </a:lnTo>
                    <a:lnTo>
                      <a:pt x="16" y="184"/>
                    </a:lnTo>
                    <a:lnTo>
                      <a:pt x="31" y="208"/>
                    </a:lnTo>
                    <a:lnTo>
                      <a:pt x="27" y="260"/>
                    </a:lnTo>
                    <a:lnTo>
                      <a:pt x="26" y="313"/>
                    </a:lnTo>
                    <a:lnTo>
                      <a:pt x="87" y="333"/>
                    </a:lnTo>
                    <a:lnTo>
                      <a:pt x="234" y="342"/>
                    </a:lnTo>
                    <a:lnTo>
                      <a:pt x="359" y="351"/>
                    </a:lnTo>
                    <a:lnTo>
                      <a:pt x="462" y="368"/>
                    </a:lnTo>
                    <a:lnTo>
                      <a:pt x="615" y="393"/>
                    </a:lnTo>
                    <a:lnTo>
                      <a:pt x="713" y="407"/>
                    </a:lnTo>
                    <a:lnTo>
                      <a:pt x="721" y="380"/>
                    </a:lnTo>
                    <a:lnTo>
                      <a:pt x="721" y="318"/>
                    </a:lnTo>
                    <a:lnTo>
                      <a:pt x="723" y="250"/>
                    </a:lnTo>
                    <a:lnTo>
                      <a:pt x="734" y="268"/>
                    </a:lnTo>
                    <a:lnTo>
                      <a:pt x="736" y="344"/>
                    </a:lnTo>
                    <a:lnTo>
                      <a:pt x="744" y="384"/>
                    </a:lnTo>
                    <a:lnTo>
                      <a:pt x="764" y="367"/>
                    </a:lnTo>
                    <a:lnTo>
                      <a:pt x="801" y="298"/>
                    </a:lnTo>
                    <a:lnTo>
                      <a:pt x="856" y="200"/>
                    </a:lnTo>
                    <a:lnTo>
                      <a:pt x="897" y="120"/>
                    </a:lnTo>
                    <a:lnTo>
                      <a:pt x="906" y="97"/>
                    </a:lnTo>
                    <a:lnTo>
                      <a:pt x="901" y="36"/>
                    </a:lnTo>
                    <a:lnTo>
                      <a:pt x="888" y="28"/>
                    </a:lnTo>
                    <a:lnTo>
                      <a:pt x="848" y="94"/>
                    </a:lnTo>
                    <a:lnTo>
                      <a:pt x="782" y="177"/>
                    </a:lnTo>
                    <a:lnTo>
                      <a:pt x="732" y="242"/>
                    </a:lnTo>
                    <a:lnTo>
                      <a:pt x="693" y="247"/>
                    </a:lnTo>
                    <a:lnTo>
                      <a:pt x="559" y="243"/>
                    </a:lnTo>
                    <a:lnTo>
                      <a:pt x="397" y="227"/>
                    </a:lnTo>
                    <a:lnTo>
                      <a:pt x="243" y="203"/>
                    </a:lnTo>
                    <a:lnTo>
                      <a:pt x="66" y="175"/>
                    </a:lnTo>
                    <a:lnTo>
                      <a:pt x="15" y="1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1" name="Freeform 9">
                <a:extLst>
                  <a:ext uri="{FF2B5EF4-FFF2-40B4-BE49-F238E27FC236}">
                    <a16:creationId xmlns:a16="http://schemas.microsoft.com/office/drawing/2014/main" id="{8ECF684E-2604-3D82-001A-BBFA837929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5" y="1332"/>
                <a:ext cx="460" cy="136"/>
              </a:xfrm>
              <a:custGeom>
                <a:avLst/>
                <a:gdLst>
                  <a:gd name="T0" fmla="*/ 15 w 460"/>
                  <a:gd name="T1" fmla="*/ 13 h 136"/>
                  <a:gd name="T2" fmla="*/ 50 w 460"/>
                  <a:gd name="T3" fmla="*/ 0 h 136"/>
                  <a:gd name="T4" fmla="*/ 65 w 460"/>
                  <a:gd name="T5" fmla="*/ 7 h 136"/>
                  <a:gd name="T6" fmla="*/ 51 w 460"/>
                  <a:gd name="T7" fmla="*/ 29 h 136"/>
                  <a:gd name="T8" fmla="*/ 25 w 460"/>
                  <a:gd name="T9" fmla="*/ 39 h 136"/>
                  <a:gd name="T10" fmla="*/ 67 w 460"/>
                  <a:gd name="T11" fmla="*/ 68 h 136"/>
                  <a:gd name="T12" fmla="*/ 134 w 460"/>
                  <a:gd name="T13" fmla="*/ 83 h 136"/>
                  <a:gd name="T14" fmla="*/ 195 w 460"/>
                  <a:gd name="T15" fmla="*/ 87 h 136"/>
                  <a:gd name="T16" fmla="*/ 238 w 460"/>
                  <a:gd name="T17" fmla="*/ 90 h 136"/>
                  <a:gd name="T18" fmla="*/ 320 w 460"/>
                  <a:gd name="T19" fmla="*/ 95 h 136"/>
                  <a:gd name="T20" fmla="*/ 372 w 460"/>
                  <a:gd name="T21" fmla="*/ 98 h 136"/>
                  <a:gd name="T22" fmla="*/ 408 w 460"/>
                  <a:gd name="T23" fmla="*/ 94 h 136"/>
                  <a:gd name="T24" fmla="*/ 442 w 460"/>
                  <a:gd name="T25" fmla="*/ 80 h 136"/>
                  <a:gd name="T26" fmla="*/ 441 w 460"/>
                  <a:gd name="T27" fmla="*/ 65 h 136"/>
                  <a:gd name="T28" fmla="*/ 460 w 460"/>
                  <a:gd name="T29" fmla="*/ 73 h 136"/>
                  <a:gd name="T30" fmla="*/ 447 w 460"/>
                  <a:gd name="T31" fmla="*/ 121 h 136"/>
                  <a:gd name="T32" fmla="*/ 396 w 460"/>
                  <a:gd name="T33" fmla="*/ 136 h 136"/>
                  <a:gd name="T34" fmla="*/ 287 w 460"/>
                  <a:gd name="T35" fmla="*/ 124 h 136"/>
                  <a:gd name="T36" fmla="*/ 177 w 460"/>
                  <a:gd name="T37" fmla="*/ 117 h 136"/>
                  <a:gd name="T38" fmla="*/ 114 w 460"/>
                  <a:gd name="T39" fmla="*/ 115 h 136"/>
                  <a:gd name="T40" fmla="*/ 42 w 460"/>
                  <a:gd name="T41" fmla="*/ 84 h 136"/>
                  <a:gd name="T42" fmla="*/ 7 w 460"/>
                  <a:gd name="T43" fmla="*/ 67 h 136"/>
                  <a:gd name="T44" fmla="*/ 0 w 460"/>
                  <a:gd name="T45" fmla="*/ 36 h 136"/>
                  <a:gd name="T46" fmla="*/ 15 w 460"/>
                  <a:gd name="T47" fmla="*/ 13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60" h="136">
                    <a:moveTo>
                      <a:pt x="15" y="13"/>
                    </a:moveTo>
                    <a:lnTo>
                      <a:pt x="50" y="0"/>
                    </a:lnTo>
                    <a:lnTo>
                      <a:pt x="65" y="7"/>
                    </a:lnTo>
                    <a:lnTo>
                      <a:pt x="51" y="29"/>
                    </a:lnTo>
                    <a:lnTo>
                      <a:pt x="25" y="39"/>
                    </a:lnTo>
                    <a:lnTo>
                      <a:pt x="67" y="68"/>
                    </a:lnTo>
                    <a:lnTo>
                      <a:pt x="134" y="83"/>
                    </a:lnTo>
                    <a:lnTo>
                      <a:pt x="195" y="87"/>
                    </a:lnTo>
                    <a:lnTo>
                      <a:pt x="238" y="90"/>
                    </a:lnTo>
                    <a:lnTo>
                      <a:pt x="320" y="95"/>
                    </a:lnTo>
                    <a:lnTo>
                      <a:pt x="372" y="98"/>
                    </a:lnTo>
                    <a:lnTo>
                      <a:pt x="408" y="94"/>
                    </a:lnTo>
                    <a:lnTo>
                      <a:pt x="442" y="80"/>
                    </a:lnTo>
                    <a:lnTo>
                      <a:pt x="441" y="65"/>
                    </a:lnTo>
                    <a:lnTo>
                      <a:pt x="460" y="73"/>
                    </a:lnTo>
                    <a:lnTo>
                      <a:pt x="447" y="121"/>
                    </a:lnTo>
                    <a:lnTo>
                      <a:pt x="396" y="136"/>
                    </a:lnTo>
                    <a:lnTo>
                      <a:pt x="287" y="124"/>
                    </a:lnTo>
                    <a:lnTo>
                      <a:pt x="177" y="117"/>
                    </a:lnTo>
                    <a:lnTo>
                      <a:pt x="114" y="115"/>
                    </a:lnTo>
                    <a:lnTo>
                      <a:pt x="42" y="84"/>
                    </a:lnTo>
                    <a:lnTo>
                      <a:pt x="7" y="67"/>
                    </a:lnTo>
                    <a:lnTo>
                      <a:pt x="0" y="36"/>
                    </a:lnTo>
                    <a:lnTo>
                      <a:pt x="15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2" name="Freeform 10">
                <a:extLst>
                  <a:ext uri="{FF2B5EF4-FFF2-40B4-BE49-F238E27FC236}">
                    <a16:creationId xmlns:a16="http://schemas.microsoft.com/office/drawing/2014/main" id="{34E00D75-357A-D887-723F-6837FBA26F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8" y="1491"/>
                <a:ext cx="52" cy="46"/>
              </a:xfrm>
              <a:custGeom>
                <a:avLst/>
                <a:gdLst>
                  <a:gd name="T0" fmla="*/ 9 w 52"/>
                  <a:gd name="T1" fmla="*/ 0 h 46"/>
                  <a:gd name="T2" fmla="*/ 52 w 52"/>
                  <a:gd name="T3" fmla="*/ 5 h 46"/>
                  <a:gd name="T4" fmla="*/ 47 w 52"/>
                  <a:gd name="T5" fmla="*/ 46 h 46"/>
                  <a:gd name="T6" fmla="*/ 0 w 52"/>
                  <a:gd name="T7" fmla="*/ 39 h 46"/>
                  <a:gd name="T8" fmla="*/ 9 w 52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6">
                    <a:moveTo>
                      <a:pt x="9" y="0"/>
                    </a:moveTo>
                    <a:lnTo>
                      <a:pt x="52" y="5"/>
                    </a:lnTo>
                    <a:lnTo>
                      <a:pt x="47" y="46"/>
                    </a:lnTo>
                    <a:lnTo>
                      <a:pt x="0" y="39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3" name="Freeform 11">
                <a:extLst>
                  <a:ext uri="{FF2B5EF4-FFF2-40B4-BE49-F238E27FC236}">
                    <a16:creationId xmlns:a16="http://schemas.microsoft.com/office/drawing/2014/main" id="{2CFA44DE-DC56-121F-05C0-8D2F8D521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8" y="1500"/>
                <a:ext cx="51" cy="46"/>
              </a:xfrm>
              <a:custGeom>
                <a:avLst/>
                <a:gdLst>
                  <a:gd name="T0" fmla="*/ 8 w 51"/>
                  <a:gd name="T1" fmla="*/ 0 h 46"/>
                  <a:gd name="T2" fmla="*/ 51 w 51"/>
                  <a:gd name="T3" fmla="*/ 5 h 46"/>
                  <a:gd name="T4" fmla="*/ 47 w 51"/>
                  <a:gd name="T5" fmla="*/ 46 h 46"/>
                  <a:gd name="T6" fmla="*/ 0 w 51"/>
                  <a:gd name="T7" fmla="*/ 39 h 46"/>
                  <a:gd name="T8" fmla="*/ 8 w 51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46">
                    <a:moveTo>
                      <a:pt x="8" y="0"/>
                    </a:moveTo>
                    <a:lnTo>
                      <a:pt x="51" y="5"/>
                    </a:lnTo>
                    <a:lnTo>
                      <a:pt x="47" y="46"/>
                    </a:lnTo>
                    <a:lnTo>
                      <a:pt x="0" y="39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4" name="Freeform 12">
                <a:extLst>
                  <a:ext uri="{FF2B5EF4-FFF2-40B4-BE49-F238E27FC236}">
                    <a16:creationId xmlns:a16="http://schemas.microsoft.com/office/drawing/2014/main" id="{A04E2E86-6D5A-E7F0-C0F2-265AA336D2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6" y="1544"/>
                <a:ext cx="194" cy="51"/>
              </a:xfrm>
              <a:custGeom>
                <a:avLst/>
                <a:gdLst>
                  <a:gd name="T0" fmla="*/ 4 w 194"/>
                  <a:gd name="T1" fmla="*/ 0 h 51"/>
                  <a:gd name="T2" fmla="*/ 193 w 194"/>
                  <a:gd name="T3" fmla="*/ 18 h 51"/>
                  <a:gd name="T4" fmla="*/ 194 w 194"/>
                  <a:gd name="T5" fmla="*/ 51 h 51"/>
                  <a:gd name="T6" fmla="*/ 0 w 194"/>
                  <a:gd name="T7" fmla="*/ 33 h 51"/>
                  <a:gd name="T8" fmla="*/ 4 w 194"/>
                  <a:gd name="T9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4" h="51">
                    <a:moveTo>
                      <a:pt x="4" y="0"/>
                    </a:moveTo>
                    <a:lnTo>
                      <a:pt x="193" y="18"/>
                    </a:lnTo>
                    <a:lnTo>
                      <a:pt x="194" y="51"/>
                    </a:lnTo>
                    <a:lnTo>
                      <a:pt x="0" y="3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5" name="Freeform 13">
                <a:extLst>
                  <a:ext uri="{FF2B5EF4-FFF2-40B4-BE49-F238E27FC236}">
                    <a16:creationId xmlns:a16="http://schemas.microsoft.com/office/drawing/2014/main" id="{24E6CFF5-1130-86E4-67D9-DA6D00AE8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9" y="723"/>
                <a:ext cx="848" cy="658"/>
              </a:xfrm>
              <a:custGeom>
                <a:avLst/>
                <a:gdLst>
                  <a:gd name="T0" fmla="*/ 47 w 848"/>
                  <a:gd name="T1" fmla="*/ 551 h 658"/>
                  <a:gd name="T2" fmla="*/ 28 w 848"/>
                  <a:gd name="T3" fmla="*/ 523 h 658"/>
                  <a:gd name="T4" fmla="*/ 20 w 848"/>
                  <a:gd name="T5" fmla="*/ 481 h 658"/>
                  <a:gd name="T6" fmla="*/ 31 w 848"/>
                  <a:gd name="T7" fmla="*/ 389 h 658"/>
                  <a:gd name="T8" fmla="*/ 54 w 848"/>
                  <a:gd name="T9" fmla="*/ 240 h 658"/>
                  <a:gd name="T10" fmla="*/ 76 w 848"/>
                  <a:gd name="T11" fmla="*/ 129 h 658"/>
                  <a:gd name="T12" fmla="*/ 94 w 848"/>
                  <a:gd name="T13" fmla="*/ 104 h 658"/>
                  <a:gd name="T14" fmla="*/ 123 w 848"/>
                  <a:gd name="T15" fmla="*/ 76 h 658"/>
                  <a:gd name="T16" fmla="*/ 189 w 848"/>
                  <a:gd name="T17" fmla="*/ 61 h 658"/>
                  <a:gd name="T18" fmla="*/ 300 w 848"/>
                  <a:gd name="T19" fmla="*/ 48 h 658"/>
                  <a:gd name="T20" fmla="*/ 392 w 848"/>
                  <a:gd name="T21" fmla="*/ 38 h 658"/>
                  <a:gd name="T22" fmla="*/ 434 w 848"/>
                  <a:gd name="T23" fmla="*/ 21 h 658"/>
                  <a:gd name="T24" fmla="*/ 506 w 848"/>
                  <a:gd name="T25" fmla="*/ 25 h 658"/>
                  <a:gd name="T26" fmla="*/ 628 w 848"/>
                  <a:gd name="T27" fmla="*/ 57 h 658"/>
                  <a:gd name="T28" fmla="*/ 731 w 848"/>
                  <a:gd name="T29" fmla="*/ 67 h 658"/>
                  <a:gd name="T30" fmla="*/ 776 w 848"/>
                  <a:gd name="T31" fmla="*/ 65 h 658"/>
                  <a:gd name="T32" fmla="*/ 811 w 848"/>
                  <a:gd name="T33" fmla="*/ 80 h 658"/>
                  <a:gd name="T34" fmla="*/ 825 w 848"/>
                  <a:gd name="T35" fmla="*/ 144 h 658"/>
                  <a:gd name="T36" fmla="*/ 823 w 848"/>
                  <a:gd name="T37" fmla="*/ 262 h 658"/>
                  <a:gd name="T38" fmla="*/ 823 w 848"/>
                  <a:gd name="T39" fmla="*/ 354 h 658"/>
                  <a:gd name="T40" fmla="*/ 810 w 848"/>
                  <a:gd name="T41" fmla="*/ 394 h 658"/>
                  <a:gd name="T42" fmla="*/ 766 w 848"/>
                  <a:gd name="T43" fmla="*/ 491 h 658"/>
                  <a:gd name="T44" fmla="*/ 714 w 848"/>
                  <a:gd name="T45" fmla="*/ 589 h 658"/>
                  <a:gd name="T46" fmla="*/ 683 w 848"/>
                  <a:gd name="T47" fmla="*/ 625 h 658"/>
                  <a:gd name="T48" fmla="*/ 665 w 848"/>
                  <a:gd name="T49" fmla="*/ 640 h 658"/>
                  <a:gd name="T50" fmla="*/ 686 w 848"/>
                  <a:gd name="T51" fmla="*/ 658 h 658"/>
                  <a:gd name="T52" fmla="*/ 719 w 848"/>
                  <a:gd name="T53" fmla="*/ 619 h 658"/>
                  <a:gd name="T54" fmla="*/ 769 w 848"/>
                  <a:gd name="T55" fmla="*/ 531 h 658"/>
                  <a:gd name="T56" fmla="*/ 815 w 848"/>
                  <a:gd name="T57" fmla="*/ 438 h 658"/>
                  <a:gd name="T58" fmla="*/ 831 w 848"/>
                  <a:gd name="T59" fmla="*/ 392 h 658"/>
                  <a:gd name="T60" fmla="*/ 841 w 848"/>
                  <a:gd name="T61" fmla="*/ 347 h 658"/>
                  <a:gd name="T62" fmla="*/ 844 w 848"/>
                  <a:gd name="T63" fmla="*/ 270 h 658"/>
                  <a:gd name="T64" fmla="*/ 848 w 848"/>
                  <a:gd name="T65" fmla="*/ 153 h 658"/>
                  <a:gd name="T66" fmla="*/ 836 w 848"/>
                  <a:gd name="T67" fmla="*/ 89 h 658"/>
                  <a:gd name="T68" fmla="*/ 819 w 848"/>
                  <a:gd name="T69" fmla="*/ 57 h 658"/>
                  <a:gd name="T70" fmla="*/ 787 w 848"/>
                  <a:gd name="T71" fmla="*/ 44 h 658"/>
                  <a:gd name="T72" fmla="*/ 744 w 848"/>
                  <a:gd name="T73" fmla="*/ 50 h 658"/>
                  <a:gd name="T74" fmla="*/ 679 w 848"/>
                  <a:gd name="T75" fmla="*/ 45 h 658"/>
                  <a:gd name="T76" fmla="*/ 599 w 848"/>
                  <a:gd name="T77" fmla="*/ 31 h 658"/>
                  <a:gd name="T78" fmla="*/ 516 w 848"/>
                  <a:gd name="T79" fmla="*/ 6 h 658"/>
                  <a:gd name="T80" fmla="*/ 460 w 848"/>
                  <a:gd name="T81" fmla="*/ 0 h 658"/>
                  <a:gd name="T82" fmla="*/ 430 w 848"/>
                  <a:gd name="T83" fmla="*/ 6 h 658"/>
                  <a:gd name="T84" fmla="*/ 360 w 848"/>
                  <a:gd name="T85" fmla="*/ 28 h 658"/>
                  <a:gd name="T86" fmla="*/ 235 w 848"/>
                  <a:gd name="T87" fmla="*/ 40 h 658"/>
                  <a:gd name="T88" fmla="*/ 112 w 848"/>
                  <a:gd name="T89" fmla="*/ 60 h 658"/>
                  <a:gd name="T90" fmla="*/ 72 w 848"/>
                  <a:gd name="T91" fmla="*/ 96 h 658"/>
                  <a:gd name="T92" fmla="*/ 44 w 848"/>
                  <a:gd name="T93" fmla="*/ 147 h 658"/>
                  <a:gd name="T94" fmla="*/ 24 w 848"/>
                  <a:gd name="T95" fmla="*/ 255 h 658"/>
                  <a:gd name="T96" fmla="*/ 13 w 848"/>
                  <a:gd name="T97" fmla="*/ 358 h 658"/>
                  <a:gd name="T98" fmla="*/ 0 w 848"/>
                  <a:gd name="T99" fmla="*/ 467 h 658"/>
                  <a:gd name="T100" fmla="*/ 10 w 848"/>
                  <a:gd name="T101" fmla="*/ 529 h 658"/>
                  <a:gd name="T102" fmla="*/ 24 w 848"/>
                  <a:gd name="T103" fmla="*/ 566 h 658"/>
                  <a:gd name="T104" fmla="*/ 55 w 848"/>
                  <a:gd name="T105" fmla="*/ 582 h 658"/>
                  <a:gd name="T106" fmla="*/ 73 w 848"/>
                  <a:gd name="T107" fmla="*/ 579 h 658"/>
                  <a:gd name="T108" fmla="*/ 47 w 848"/>
                  <a:gd name="T109" fmla="*/ 551 h 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48" h="658">
                    <a:moveTo>
                      <a:pt x="47" y="551"/>
                    </a:moveTo>
                    <a:lnTo>
                      <a:pt x="28" y="523"/>
                    </a:lnTo>
                    <a:lnTo>
                      <a:pt x="20" y="481"/>
                    </a:lnTo>
                    <a:lnTo>
                      <a:pt x="31" y="389"/>
                    </a:lnTo>
                    <a:lnTo>
                      <a:pt x="54" y="240"/>
                    </a:lnTo>
                    <a:lnTo>
                      <a:pt x="76" y="129"/>
                    </a:lnTo>
                    <a:lnTo>
                      <a:pt x="94" y="104"/>
                    </a:lnTo>
                    <a:lnTo>
                      <a:pt x="123" y="76"/>
                    </a:lnTo>
                    <a:lnTo>
                      <a:pt x="189" y="61"/>
                    </a:lnTo>
                    <a:lnTo>
                      <a:pt x="300" y="48"/>
                    </a:lnTo>
                    <a:lnTo>
                      <a:pt x="392" y="38"/>
                    </a:lnTo>
                    <a:lnTo>
                      <a:pt x="434" y="21"/>
                    </a:lnTo>
                    <a:lnTo>
                      <a:pt x="506" y="25"/>
                    </a:lnTo>
                    <a:lnTo>
                      <a:pt x="628" y="57"/>
                    </a:lnTo>
                    <a:lnTo>
                      <a:pt x="731" y="67"/>
                    </a:lnTo>
                    <a:lnTo>
                      <a:pt x="776" y="65"/>
                    </a:lnTo>
                    <a:lnTo>
                      <a:pt x="811" y="80"/>
                    </a:lnTo>
                    <a:lnTo>
                      <a:pt x="825" y="144"/>
                    </a:lnTo>
                    <a:lnTo>
                      <a:pt x="823" y="262"/>
                    </a:lnTo>
                    <a:lnTo>
                      <a:pt x="823" y="354"/>
                    </a:lnTo>
                    <a:lnTo>
                      <a:pt x="810" y="394"/>
                    </a:lnTo>
                    <a:lnTo>
                      <a:pt x="766" y="491"/>
                    </a:lnTo>
                    <a:lnTo>
                      <a:pt x="714" y="589"/>
                    </a:lnTo>
                    <a:lnTo>
                      <a:pt x="683" y="625"/>
                    </a:lnTo>
                    <a:lnTo>
                      <a:pt x="665" y="640"/>
                    </a:lnTo>
                    <a:lnTo>
                      <a:pt x="686" y="658"/>
                    </a:lnTo>
                    <a:lnTo>
                      <a:pt x="719" y="619"/>
                    </a:lnTo>
                    <a:lnTo>
                      <a:pt x="769" y="531"/>
                    </a:lnTo>
                    <a:lnTo>
                      <a:pt x="815" y="438"/>
                    </a:lnTo>
                    <a:lnTo>
                      <a:pt x="831" y="392"/>
                    </a:lnTo>
                    <a:lnTo>
                      <a:pt x="841" y="347"/>
                    </a:lnTo>
                    <a:lnTo>
                      <a:pt x="844" y="270"/>
                    </a:lnTo>
                    <a:lnTo>
                      <a:pt x="848" y="153"/>
                    </a:lnTo>
                    <a:lnTo>
                      <a:pt x="836" y="89"/>
                    </a:lnTo>
                    <a:lnTo>
                      <a:pt x="819" y="57"/>
                    </a:lnTo>
                    <a:lnTo>
                      <a:pt x="787" y="44"/>
                    </a:lnTo>
                    <a:lnTo>
                      <a:pt x="744" y="50"/>
                    </a:lnTo>
                    <a:lnTo>
                      <a:pt x="679" y="45"/>
                    </a:lnTo>
                    <a:lnTo>
                      <a:pt x="599" y="31"/>
                    </a:lnTo>
                    <a:lnTo>
                      <a:pt x="516" y="6"/>
                    </a:lnTo>
                    <a:lnTo>
                      <a:pt x="460" y="0"/>
                    </a:lnTo>
                    <a:lnTo>
                      <a:pt x="430" y="6"/>
                    </a:lnTo>
                    <a:lnTo>
                      <a:pt x="360" y="28"/>
                    </a:lnTo>
                    <a:lnTo>
                      <a:pt x="235" y="40"/>
                    </a:lnTo>
                    <a:lnTo>
                      <a:pt x="112" y="60"/>
                    </a:lnTo>
                    <a:lnTo>
                      <a:pt x="72" y="96"/>
                    </a:lnTo>
                    <a:lnTo>
                      <a:pt x="44" y="147"/>
                    </a:lnTo>
                    <a:lnTo>
                      <a:pt x="24" y="255"/>
                    </a:lnTo>
                    <a:lnTo>
                      <a:pt x="13" y="358"/>
                    </a:lnTo>
                    <a:lnTo>
                      <a:pt x="0" y="467"/>
                    </a:lnTo>
                    <a:lnTo>
                      <a:pt x="10" y="529"/>
                    </a:lnTo>
                    <a:lnTo>
                      <a:pt x="24" y="566"/>
                    </a:lnTo>
                    <a:lnTo>
                      <a:pt x="55" y="582"/>
                    </a:lnTo>
                    <a:lnTo>
                      <a:pt x="73" y="579"/>
                    </a:lnTo>
                    <a:lnTo>
                      <a:pt x="47" y="5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6" name="Freeform 14">
                <a:extLst>
                  <a:ext uri="{FF2B5EF4-FFF2-40B4-BE49-F238E27FC236}">
                    <a16:creationId xmlns:a16="http://schemas.microsoft.com/office/drawing/2014/main" id="{771D789D-3058-9B7F-7AF8-2694414F0E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3" y="781"/>
                <a:ext cx="778" cy="607"/>
              </a:xfrm>
              <a:custGeom>
                <a:avLst/>
                <a:gdLst>
                  <a:gd name="T0" fmla="*/ 0 w 778"/>
                  <a:gd name="T1" fmla="*/ 499 h 607"/>
                  <a:gd name="T2" fmla="*/ 115 w 778"/>
                  <a:gd name="T3" fmla="*/ 525 h 607"/>
                  <a:gd name="T4" fmla="*/ 276 w 778"/>
                  <a:gd name="T5" fmla="*/ 554 h 607"/>
                  <a:gd name="T6" fmla="*/ 407 w 778"/>
                  <a:gd name="T7" fmla="*/ 576 h 607"/>
                  <a:gd name="T8" fmla="*/ 526 w 778"/>
                  <a:gd name="T9" fmla="*/ 580 h 607"/>
                  <a:gd name="T10" fmla="*/ 604 w 778"/>
                  <a:gd name="T11" fmla="*/ 580 h 607"/>
                  <a:gd name="T12" fmla="*/ 627 w 778"/>
                  <a:gd name="T13" fmla="*/ 573 h 607"/>
                  <a:gd name="T14" fmla="*/ 637 w 778"/>
                  <a:gd name="T15" fmla="*/ 516 h 607"/>
                  <a:gd name="T16" fmla="*/ 633 w 778"/>
                  <a:gd name="T17" fmla="*/ 362 h 607"/>
                  <a:gd name="T18" fmla="*/ 628 w 778"/>
                  <a:gd name="T19" fmla="*/ 174 h 607"/>
                  <a:gd name="T20" fmla="*/ 622 w 778"/>
                  <a:gd name="T21" fmla="*/ 106 h 607"/>
                  <a:gd name="T22" fmla="*/ 610 w 778"/>
                  <a:gd name="T23" fmla="*/ 79 h 607"/>
                  <a:gd name="T24" fmla="*/ 405 w 778"/>
                  <a:gd name="T25" fmla="*/ 69 h 607"/>
                  <a:gd name="T26" fmla="*/ 209 w 778"/>
                  <a:gd name="T27" fmla="*/ 42 h 607"/>
                  <a:gd name="T28" fmla="*/ 101 w 778"/>
                  <a:gd name="T29" fmla="*/ 26 h 607"/>
                  <a:gd name="T30" fmla="*/ 63 w 778"/>
                  <a:gd name="T31" fmla="*/ 26 h 607"/>
                  <a:gd name="T32" fmla="*/ 87 w 778"/>
                  <a:gd name="T33" fmla="*/ 3 h 607"/>
                  <a:gd name="T34" fmla="*/ 133 w 778"/>
                  <a:gd name="T35" fmla="*/ 15 h 607"/>
                  <a:gd name="T36" fmla="*/ 268 w 778"/>
                  <a:gd name="T37" fmla="*/ 32 h 607"/>
                  <a:gd name="T38" fmla="*/ 396 w 778"/>
                  <a:gd name="T39" fmla="*/ 45 h 607"/>
                  <a:gd name="T40" fmla="*/ 511 w 778"/>
                  <a:gd name="T41" fmla="*/ 53 h 607"/>
                  <a:gd name="T42" fmla="*/ 619 w 778"/>
                  <a:gd name="T43" fmla="*/ 60 h 607"/>
                  <a:gd name="T44" fmla="*/ 709 w 778"/>
                  <a:gd name="T45" fmla="*/ 35 h 607"/>
                  <a:gd name="T46" fmla="*/ 763 w 778"/>
                  <a:gd name="T47" fmla="*/ 0 h 607"/>
                  <a:gd name="T48" fmla="*/ 778 w 778"/>
                  <a:gd name="T49" fmla="*/ 24 h 607"/>
                  <a:gd name="T50" fmla="*/ 730 w 778"/>
                  <a:gd name="T51" fmla="*/ 45 h 607"/>
                  <a:gd name="T52" fmla="*/ 660 w 778"/>
                  <a:gd name="T53" fmla="*/ 75 h 607"/>
                  <a:gd name="T54" fmla="*/ 638 w 778"/>
                  <a:gd name="T55" fmla="*/ 86 h 607"/>
                  <a:gd name="T56" fmla="*/ 645 w 778"/>
                  <a:gd name="T57" fmla="*/ 186 h 607"/>
                  <a:gd name="T58" fmla="*/ 649 w 778"/>
                  <a:gd name="T59" fmla="*/ 283 h 607"/>
                  <a:gd name="T60" fmla="*/ 651 w 778"/>
                  <a:gd name="T61" fmla="*/ 371 h 607"/>
                  <a:gd name="T62" fmla="*/ 652 w 778"/>
                  <a:gd name="T63" fmla="*/ 456 h 607"/>
                  <a:gd name="T64" fmla="*/ 655 w 778"/>
                  <a:gd name="T65" fmla="*/ 520 h 607"/>
                  <a:gd name="T66" fmla="*/ 654 w 778"/>
                  <a:gd name="T67" fmla="*/ 574 h 607"/>
                  <a:gd name="T68" fmla="*/ 640 w 778"/>
                  <a:gd name="T69" fmla="*/ 599 h 607"/>
                  <a:gd name="T70" fmla="*/ 547 w 778"/>
                  <a:gd name="T71" fmla="*/ 607 h 607"/>
                  <a:gd name="T72" fmla="*/ 389 w 778"/>
                  <a:gd name="T73" fmla="*/ 593 h 607"/>
                  <a:gd name="T74" fmla="*/ 227 w 778"/>
                  <a:gd name="T75" fmla="*/ 561 h 607"/>
                  <a:gd name="T76" fmla="*/ 108 w 778"/>
                  <a:gd name="T77" fmla="*/ 542 h 607"/>
                  <a:gd name="T78" fmla="*/ 9 w 778"/>
                  <a:gd name="T79" fmla="*/ 524 h 607"/>
                  <a:gd name="T80" fmla="*/ 0 w 778"/>
                  <a:gd name="T81" fmla="*/ 499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78" h="607">
                    <a:moveTo>
                      <a:pt x="0" y="499"/>
                    </a:moveTo>
                    <a:lnTo>
                      <a:pt x="115" y="525"/>
                    </a:lnTo>
                    <a:lnTo>
                      <a:pt x="276" y="554"/>
                    </a:lnTo>
                    <a:lnTo>
                      <a:pt x="407" y="576"/>
                    </a:lnTo>
                    <a:lnTo>
                      <a:pt x="526" y="580"/>
                    </a:lnTo>
                    <a:lnTo>
                      <a:pt x="604" y="580"/>
                    </a:lnTo>
                    <a:lnTo>
                      <a:pt x="627" y="573"/>
                    </a:lnTo>
                    <a:lnTo>
                      <a:pt x="637" y="516"/>
                    </a:lnTo>
                    <a:lnTo>
                      <a:pt x="633" y="362"/>
                    </a:lnTo>
                    <a:lnTo>
                      <a:pt x="628" y="174"/>
                    </a:lnTo>
                    <a:lnTo>
                      <a:pt x="622" y="106"/>
                    </a:lnTo>
                    <a:lnTo>
                      <a:pt x="610" y="79"/>
                    </a:lnTo>
                    <a:lnTo>
                      <a:pt x="405" y="69"/>
                    </a:lnTo>
                    <a:lnTo>
                      <a:pt x="209" y="42"/>
                    </a:lnTo>
                    <a:lnTo>
                      <a:pt x="101" y="26"/>
                    </a:lnTo>
                    <a:lnTo>
                      <a:pt x="63" y="26"/>
                    </a:lnTo>
                    <a:lnTo>
                      <a:pt x="87" y="3"/>
                    </a:lnTo>
                    <a:lnTo>
                      <a:pt x="133" y="15"/>
                    </a:lnTo>
                    <a:lnTo>
                      <a:pt x="268" y="32"/>
                    </a:lnTo>
                    <a:lnTo>
                      <a:pt x="396" y="45"/>
                    </a:lnTo>
                    <a:lnTo>
                      <a:pt x="511" y="53"/>
                    </a:lnTo>
                    <a:lnTo>
                      <a:pt x="619" y="60"/>
                    </a:lnTo>
                    <a:lnTo>
                      <a:pt x="709" y="35"/>
                    </a:lnTo>
                    <a:lnTo>
                      <a:pt x="763" y="0"/>
                    </a:lnTo>
                    <a:lnTo>
                      <a:pt x="778" y="24"/>
                    </a:lnTo>
                    <a:lnTo>
                      <a:pt x="730" y="45"/>
                    </a:lnTo>
                    <a:lnTo>
                      <a:pt x="660" y="75"/>
                    </a:lnTo>
                    <a:lnTo>
                      <a:pt x="638" y="86"/>
                    </a:lnTo>
                    <a:lnTo>
                      <a:pt x="645" y="186"/>
                    </a:lnTo>
                    <a:lnTo>
                      <a:pt x="649" y="283"/>
                    </a:lnTo>
                    <a:lnTo>
                      <a:pt x="651" y="371"/>
                    </a:lnTo>
                    <a:lnTo>
                      <a:pt x="652" y="456"/>
                    </a:lnTo>
                    <a:lnTo>
                      <a:pt x="655" y="520"/>
                    </a:lnTo>
                    <a:lnTo>
                      <a:pt x="654" y="574"/>
                    </a:lnTo>
                    <a:lnTo>
                      <a:pt x="640" y="599"/>
                    </a:lnTo>
                    <a:lnTo>
                      <a:pt x="547" y="607"/>
                    </a:lnTo>
                    <a:lnTo>
                      <a:pt x="389" y="593"/>
                    </a:lnTo>
                    <a:lnTo>
                      <a:pt x="227" y="561"/>
                    </a:lnTo>
                    <a:lnTo>
                      <a:pt x="108" y="542"/>
                    </a:lnTo>
                    <a:lnTo>
                      <a:pt x="9" y="524"/>
                    </a:lnTo>
                    <a:lnTo>
                      <a:pt x="0" y="49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7" name="Freeform 15">
                <a:extLst>
                  <a:ext uri="{FF2B5EF4-FFF2-40B4-BE49-F238E27FC236}">
                    <a16:creationId xmlns:a16="http://schemas.microsoft.com/office/drawing/2014/main" id="{ADBC2930-86CA-4B6D-6F46-AEB9D460EE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8" y="858"/>
                <a:ext cx="430" cy="466"/>
              </a:xfrm>
              <a:custGeom>
                <a:avLst/>
                <a:gdLst>
                  <a:gd name="T0" fmla="*/ 0 w 430"/>
                  <a:gd name="T1" fmla="*/ 0 h 466"/>
                  <a:gd name="T2" fmla="*/ 159 w 430"/>
                  <a:gd name="T3" fmla="*/ 19 h 466"/>
                  <a:gd name="T4" fmla="*/ 271 w 430"/>
                  <a:gd name="T5" fmla="*/ 32 h 466"/>
                  <a:gd name="T6" fmla="*/ 394 w 430"/>
                  <a:gd name="T7" fmla="*/ 54 h 466"/>
                  <a:gd name="T8" fmla="*/ 412 w 430"/>
                  <a:gd name="T9" fmla="*/ 70 h 466"/>
                  <a:gd name="T10" fmla="*/ 422 w 430"/>
                  <a:gd name="T11" fmla="*/ 95 h 466"/>
                  <a:gd name="T12" fmla="*/ 430 w 430"/>
                  <a:gd name="T13" fmla="*/ 213 h 466"/>
                  <a:gd name="T14" fmla="*/ 430 w 430"/>
                  <a:gd name="T15" fmla="*/ 346 h 466"/>
                  <a:gd name="T16" fmla="*/ 426 w 430"/>
                  <a:gd name="T17" fmla="*/ 438 h 466"/>
                  <a:gd name="T18" fmla="*/ 412 w 430"/>
                  <a:gd name="T19" fmla="*/ 464 h 466"/>
                  <a:gd name="T20" fmla="*/ 385 w 430"/>
                  <a:gd name="T21" fmla="*/ 466 h 466"/>
                  <a:gd name="T22" fmla="*/ 246 w 430"/>
                  <a:gd name="T23" fmla="*/ 428 h 466"/>
                  <a:gd name="T24" fmla="*/ 395 w 430"/>
                  <a:gd name="T25" fmla="*/ 440 h 466"/>
                  <a:gd name="T26" fmla="*/ 405 w 430"/>
                  <a:gd name="T27" fmla="*/ 435 h 466"/>
                  <a:gd name="T28" fmla="*/ 412 w 430"/>
                  <a:gd name="T29" fmla="*/ 373 h 466"/>
                  <a:gd name="T30" fmla="*/ 414 w 430"/>
                  <a:gd name="T31" fmla="*/ 285 h 466"/>
                  <a:gd name="T32" fmla="*/ 409 w 430"/>
                  <a:gd name="T33" fmla="*/ 165 h 466"/>
                  <a:gd name="T34" fmla="*/ 401 w 430"/>
                  <a:gd name="T35" fmla="*/ 88 h 466"/>
                  <a:gd name="T36" fmla="*/ 385 w 430"/>
                  <a:gd name="T37" fmla="*/ 73 h 466"/>
                  <a:gd name="T38" fmla="*/ 297 w 430"/>
                  <a:gd name="T39" fmla="*/ 56 h 466"/>
                  <a:gd name="T40" fmla="*/ 176 w 430"/>
                  <a:gd name="T41" fmla="*/ 41 h 466"/>
                  <a:gd name="T42" fmla="*/ 78 w 430"/>
                  <a:gd name="T43" fmla="*/ 22 h 466"/>
                  <a:gd name="T44" fmla="*/ 0 w 430"/>
                  <a:gd name="T45" fmla="*/ 0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30" h="466">
                    <a:moveTo>
                      <a:pt x="0" y="0"/>
                    </a:moveTo>
                    <a:lnTo>
                      <a:pt x="159" y="19"/>
                    </a:lnTo>
                    <a:lnTo>
                      <a:pt x="271" y="32"/>
                    </a:lnTo>
                    <a:lnTo>
                      <a:pt x="394" y="54"/>
                    </a:lnTo>
                    <a:lnTo>
                      <a:pt x="412" y="70"/>
                    </a:lnTo>
                    <a:lnTo>
                      <a:pt x="422" y="95"/>
                    </a:lnTo>
                    <a:lnTo>
                      <a:pt x="430" y="213"/>
                    </a:lnTo>
                    <a:lnTo>
                      <a:pt x="430" y="346"/>
                    </a:lnTo>
                    <a:lnTo>
                      <a:pt x="426" y="438"/>
                    </a:lnTo>
                    <a:lnTo>
                      <a:pt x="412" y="464"/>
                    </a:lnTo>
                    <a:lnTo>
                      <a:pt x="385" y="466"/>
                    </a:lnTo>
                    <a:lnTo>
                      <a:pt x="246" y="428"/>
                    </a:lnTo>
                    <a:lnTo>
                      <a:pt x="395" y="440"/>
                    </a:lnTo>
                    <a:lnTo>
                      <a:pt x="405" y="435"/>
                    </a:lnTo>
                    <a:lnTo>
                      <a:pt x="412" y="373"/>
                    </a:lnTo>
                    <a:lnTo>
                      <a:pt x="414" y="285"/>
                    </a:lnTo>
                    <a:lnTo>
                      <a:pt x="409" y="165"/>
                    </a:lnTo>
                    <a:lnTo>
                      <a:pt x="401" y="88"/>
                    </a:lnTo>
                    <a:lnTo>
                      <a:pt x="385" y="73"/>
                    </a:lnTo>
                    <a:lnTo>
                      <a:pt x="297" y="56"/>
                    </a:lnTo>
                    <a:lnTo>
                      <a:pt x="176" y="41"/>
                    </a:lnTo>
                    <a:lnTo>
                      <a:pt x="78" y="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8" name="Freeform 16">
                <a:extLst>
                  <a:ext uri="{FF2B5EF4-FFF2-40B4-BE49-F238E27FC236}">
                    <a16:creationId xmlns:a16="http://schemas.microsoft.com/office/drawing/2014/main" id="{4BDBC61B-8E90-F7FE-3352-0ADA3DAF1D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853"/>
                <a:ext cx="453" cy="464"/>
              </a:xfrm>
              <a:custGeom>
                <a:avLst/>
                <a:gdLst>
                  <a:gd name="T0" fmla="*/ 257 w 453"/>
                  <a:gd name="T1" fmla="*/ 27 h 464"/>
                  <a:gd name="T2" fmla="*/ 102 w 453"/>
                  <a:gd name="T3" fmla="*/ 2 h 464"/>
                  <a:gd name="T4" fmla="*/ 57 w 453"/>
                  <a:gd name="T5" fmla="*/ 0 h 464"/>
                  <a:gd name="T6" fmla="*/ 45 w 453"/>
                  <a:gd name="T7" fmla="*/ 17 h 464"/>
                  <a:gd name="T8" fmla="*/ 32 w 453"/>
                  <a:gd name="T9" fmla="*/ 50 h 464"/>
                  <a:gd name="T10" fmla="*/ 12 w 453"/>
                  <a:gd name="T11" fmla="*/ 141 h 464"/>
                  <a:gd name="T12" fmla="*/ 2 w 453"/>
                  <a:gd name="T13" fmla="*/ 232 h 464"/>
                  <a:gd name="T14" fmla="*/ 0 w 453"/>
                  <a:gd name="T15" fmla="*/ 325 h 464"/>
                  <a:gd name="T16" fmla="*/ 14 w 453"/>
                  <a:gd name="T17" fmla="*/ 362 h 464"/>
                  <a:gd name="T18" fmla="*/ 21 w 453"/>
                  <a:gd name="T19" fmla="*/ 374 h 464"/>
                  <a:gd name="T20" fmla="*/ 119 w 453"/>
                  <a:gd name="T21" fmla="*/ 400 h 464"/>
                  <a:gd name="T22" fmla="*/ 245 w 453"/>
                  <a:gd name="T23" fmla="*/ 425 h 464"/>
                  <a:gd name="T24" fmla="*/ 340 w 453"/>
                  <a:gd name="T25" fmla="*/ 441 h 464"/>
                  <a:gd name="T26" fmla="*/ 453 w 453"/>
                  <a:gd name="T27" fmla="*/ 464 h 464"/>
                  <a:gd name="T28" fmla="*/ 450 w 453"/>
                  <a:gd name="T29" fmla="*/ 449 h 464"/>
                  <a:gd name="T30" fmla="*/ 363 w 453"/>
                  <a:gd name="T31" fmla="*/ 429 h 464"/>
                  <a:gd name="T32" fmla="*/ 248 w 453"/>
                  <a:gd name="T33" fmla="*/ 403 h 464"/>
                  <a:gd name="T34" fmla="*/ 92 w 453"/>
                  <a:gd name="T35" fmla="*/ 375 h 464"/>
                  <a:gd name="T36" fmla="*/ 36 w 453"/>
                  <a:gd name="T37" fmla="*/ 349 h 464"/>
                  <a:gd name="T38" fmla="*/ 20 w 453"/>
                  <a:gd name="T39" fmla="*/ 333 h 464"/>
                  <a:gd name="T40" fmla="*/ 18 w 453"/>
                  <a:gd name="T41" fmla="*/ 305 h 464"/>
                  <a:gd name="T42" fmla="*/ 21 w 453"/>
                  <a:gd name="T43" fmla="*/ 228 h 464"/>
                  <a:gd name="T44" fmla="*/ 35 w 453"/>
                  <a:gd name="T45" fmla="*/ 135 h 464"/>
                  <a:gd name="T46" fmla="*/ 56 w 453"/>
                  <a:gd name="T47" fmla="*/ 43 h 464"/>
                  <a:gd name="T48" fmla="*/ 69 w 453"/>
                  <a:gd name="T49" fmla="*/ 22 h 464"/>
                  <a:gd name="T50" fmla="*/ 176 w 453"/>
                  <a:gd name="T51" fmla="*/ 24 h 464"/>
                  <a:gd name="T52" fmla="*/ 257 w 453"/>
                  <a:gd name="T53" fmla="*/ 27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53" h="464">
                    <a:moveTo>
                      <a:pt x="257" y="27"/>
                    </a:moveTo>
                    <a:lnTo>
                      <a:pt x="102" y="2"/>
                    </a:lnTo>
                    <a:lnTo>
                      <a:pt x="57" y="0"/>
                    </a:lnTo>
                    <a:lnTo>
                      <a:pt x="45" y="17"/>
                    </a:lnTo>
                    <a:lnTo>
                      <a:pt x="32" y="50"/>
                    </a:lnTo>
                    <a:lnTo>
                      <a:pt x="12" y="141"/>
                    </a:lnTo>
                    <a:lnTo>
                      <a:pt x="2" y="232"/>
                    </a:lnTo>
                    <a:lnTo>
                      <a:pt x="0" y="325"/>
                    </a:lnTo>
                    <a:lnTo>
                      <a:pt x="14" y="362"/>
                    </a:lnTo>
                    <a:lnTo>
                      <a:pt x="21" y="374"/>
                    </a:lnTo>
                    <a:lnTo>
                      <a:pt x="119" y="400"/>
                    </a:lnTo>
                    <a:lnTo>
                      <a:pt x="245" y="425"/>
                    </a:lnTo>
                    <a:lnTo>
                      <a:pt x="340" y="441"/>
                    </a:lnTo>
                    <a:lnTo>
                      <a:pt x="453" y="464"/>
                    </a:lnTo>
                    <a:lnTo>
                      <a:pt x="450" y="449"/>
                    </a:lnTo>
                    <a:lnTo>
                      <a:pt x="363" y="429"/>
                    </a:lnTo>
                    <a:lnTo>
                      <a:pt x="248" y="403"/>
                    </a:lnTo>
                    <a:lnTo>
                      <a:pt x="92" y="375"/>
                    </a:lnTo>
                    <a:lnTo>
                      <a:pt x="36" y="349"/>
                    </a:lnTo>
                    <a:lnTo>
                      <a:pt x="20" y="333"/>
                    </a:lnTo>
                    <a:lnTo>
                      <a:pt x="18" y="305"/>
                    </a:lnTo>
                    <a:lnTo>
                      <a:pt x="21" y="228"/>
                    </a:lnTo>
                    <a:lnTo>
                      <a:pt x="35" y="135"/>
                    </a:lnTo>
                    <a:lnTo>
                      <a:pt x="56" y="43"/>
                    </a:lnTo>
                    <a:lnTo>
                      <a:pt x="69" y="22"/>
                    </a:lnTo>
                    <a:lnTo>
                      <a:pt x="176" y="24"/>
                    </a:lnTo>
                    <a:lnTo>
                      <a:pt x="257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59409" name="Group 17">
            <a:extLst>
              <a:ext uri="{FF2B5EF4-FFF2-40B4-BE49-F238E27FC236}">
                <a16:creationId xmlns:a16="http://schemas.microsoft.com/office/drawing/2014/main" id="{625B38F9-B3C4-20B5-E405-840724D7BD1E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2949575"/>
            <a:ext cx="1422400" cy="2695575"/>
            <a:chOff x="4320" y="790"/>
            <a:chExt cx="896" cy="1641"/>
          </a:xfrm>
        </p:grpSpPr>
        <p:sp>
          <p:nvSpPr>
            <p:cNvPr id="59410" name="Freeform 18">
              <a:extLst>
                <a:ext uri="{FF2B5EF4-FFF2-40B4-BE49-F238E27FC236}">
                  <a16:creationId xmlns:a16="http://schemas.microsoft.com/office/drawing/2014/main" id="{3885ED05-07EC-04DD-4AD1-E5890E359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7" y="790"/>
              <a:ext cx="367" cy="335"/>
            </a:xfrm>
            <a:custGeom>
              <a:avLst/>
              <a:gdLst>
                <a:gd name="T0" fmla="*/ 271 w 367"/>
                <a:gd name="T1" fmla="*/ 175 h 335"/>
                <a:gd name="T2" fmla="*/ 219 w 367"/>
                <a:gd name="T3" fmla="*/ 83 h 335"/>
                <a:gd name="T4" fmla="*/ 182 w 367"/>
                <a:gd name="T5" fmla="*/ 46 h 335"/>
                <a:gd name="T6" fmla="*/ 151 w 367"/>
                <a:gd name="T7" fmla="*/ 18 h 335"/>
                <a:gd name="T8" fmla="*/ 108 w 367"/>
                <a:gd name="T9" fmla="*/ 0 h 335"/>
                <a:gd name="T10" fmla="*/ 68 w 367"/>
                <a:gd name="T11" fmla="*/ 3 h 335"/>
                <a:gd name="T12" fmla="*/ 40 w 367"/>
                <a:gd name="T13" fmla="*/ 22 h 335"/>
                <a:gd name="T14" fmla="*/ 9 w 367"/>
                <a:gd name="T15" fmla="*/ 65 h 335"/>
                <a:gd name="T16" fmla="*/ 0 w 367"/>
                <a:gd name="T17" fmla="*/ 120 h 335"/>
                <a:gd name="T18" fmla="*/ 6 w 367"/>
                <a:gd name="T19" fmla="*/ 175 h 335"/>
                <a:gd name="T20" fmla="*/ 31 w 367"/>
                <a:gd name="T21" fmla="*/ 231 h 335"/>
                <a:gd name="T22" fmla="*/ 62 w 367"/>
                <a:gd name="T23" fmla="*/ 277 h 335"/>
                <a:gd name="T24" fmla="*/ 105 w 367"/>
                <a:gd name="T25" fmla="*/ 307 h 335"/>
                <a:gd name="T26" fmla="*/ 154 w 367"/>
                <a:gd name="T27" fmla="*/ 326 h 335"/>
                <a:gd name="T28" fmla="*/ 200 w 367"/>
                <a:gd name="T29" fmla="*/ 335 h 335"/>
                <a:gd name="T30" fmla="*/ 237 w 367"/>
                <a:gd name="T31" fmla="*/ 326 h 335"/>
                <a:gd name="T32" fmla="*/ 262 w 367"/>
                <a:gd name="T33" fmla="*/ 313 h 335"/>
                <a:gd name="T34" fmla="*/ 274 w 367"/>
                <a:gd name="T35" fmla="*/ 289 h 335"/>
                <a:gd name="T36" fmla="*/ 281 w 367"/>
                <a:gd name="T37" fmla="*/ 240 h 335"/>
                <a:gd name="T38" fmla="*/ 281 w 367"/>
                <a:gd name="T39" fmla="*/ 215 h 335"/>
                <a:gd name="T40" fmla="*/ 321 w 367"/>
                <a:gd name="T41" fmla="*/ 243 h 335"/>
                <a:gd name="T42" fmla="*/ 348 w 367"/>
                <a:gd name="T43" fmla="*/ 252 h 335"/>
                <a:gd name="T44" fmla="*/ 367 w 367"/>
                <a:gd name="T45" fmla="*/ 240 h 335"/>
                <a:gd name="T46" fmla="*/ 364 w 367"/>
                <a:gd name="T47" fmla="*/ 215 h 335"/>
                <a:gd name="T48" fmla="*/ 318 w 367"/>
                <a:gd name="T49" fmla="*/ 194 h 335"/>
                <a:gd name="T50" fmla="*/ 271 w 367"/>
                <a:gd name="T51" fmla="*/ 17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7" h="335">
                  <a:moveTo>
                    <a:pt x="271" y="175"/>
                  </a:moveTo>
                  <a:lnTo>
                    <a:pt x="219" y="83"/>
                  </a:lnTo>
                  <a:lnTo>
                    <a:pt x="182" y="46"/>
                  </a:lnTo>
                  <a:lnTo>
                    <a:pt x="151" y="18"/>
                  </a:lnTo>
                  <a:lnTo>
                    <a:pt x="108" y="0"/>
                  </a:lnTo>
                  <a:lnTo>
                    <a:pt x="68" y="3"/>
                  </a:lnTo>
                  <a:lnTo>
                    <a:pt x="40" y="22"/>
                  </a:lnTo>
                  <a:lnTo>
                    <a:pt x="9" y="65"/>
                  </a:lnTo>
                  <a:lnTo>
                    <a:pt x="0" y="120"/>
                  </a:lnTo>
                  <a:lnTo>
                    <a:pt x="6" y="175"/>
                  </a:lnTo>
                  <a:lnTo>
                    <a:pt x="31" y="231"/>
                  </a:lnTo>
                  <a:lnTo>
                    <a:pt x="62" y="277"/>
                  </a:lnTo>
                  <a:lnTo>
                    <a:pt x="105" y="307"/>
                  </a:lnTo>
                  <a:lnTo>
                    <a:pt x="154" y="326"/>
                  </a:lnTo>
                  <a:lnTo>
                    <a:pt x="200" y="335"/>
                  </a:lnTo>
                  <a:lnTo>
                    <a:pt x="237" y="326"/>
                  </a:lnTo>
                  <a:lnTo>
                    <a:pt x="262" y="313"/>
                  </a:lnTo>
                  <a:lnTo>
                    <a:pt x="274" y="289"/>
                  </a:lnTo>
                  <a:lnTo>
                    <a:pt x="281" y="240"/>
                  </a:lnTo>
                  <a:lnTo>
                    <a:pt x="281" y="215"/>
                  </a:lnTo>
                  <a:lnTo>
                    <a:pt x="321" y="243"/>
                  </a:lnTo>
                  <a:lnTo>
                    <a:pt x="348" y="252"/>
                  </a:lnTo>
                  <a:lnTo>
                    <a:pt x="367" y="240"/>
                  </a:lnTo>
                  <a:lnTo>
                    <a:pt x="364" y="215"/>
                  </a:lnTo>
                  <a:lnTo>
                    <a:pt x="318" y="194"/>
                  </a:lnTo>
                  <a:lnTo>
                    <a:pt x="271" y="1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11" name="Freeform 19">
              <a:extLst>
                <a:ext uri="{FF2B5EF4-FFF2-40B4-BE49-F238E27FC236}">
                  <a16:creationId xmlns:a16="http://schemas.microsoft.com/office/drawing/2014/main" id="{7359254D-6397-9938-C8C3-8F621123A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5" y="1163"/>
              <a:ext cx="321" cy="651"/>
            </a:xfrm>
            <a:custGeom>
              <a:avLst/>
              <a:gdLst>
                <a:gd name="T0" fmla="*/ 93 w 321"/>
                <a:gd name="T1" fmla="*/ 249 h 651"/>
                <a:gd name="T2" fmla="*/ 62 w 321"/>
                <a:gd name="T3" fmla="*/ 198 h 651"/>
                <a:gd name="T4" fmla="*/ 34 w 321"/>
                <a:gd name="T5" fmla="*/ 140 h 651"/>
                <a:gd name="T6" fmla="*/ 25 w 321"/>
                <a:gd name="T7" fmla="*/ 97 h 651"/>
                <a:gd name="T8" fmla="*/ 25 w 321"/>
                <a:gd name="T9" fmla="*/ 58 h 651"/>
                <a:gd name="T10" fmla="*/ 43 w 321"/>
                <a:gd name="T11" fmla="*/ 24 h 651"/>
                <a:gd name="T12" fmla="*/ 71 w 321"/>
                <a:gd name="T13" fmla="*/ 6 h 651"/>
                <a:gd name="T14" fmla="*/ 108 w 321"/>
                <a:gd name="T15" fmla="*/ 0 h 651"/>
                <a:gd name="T16" fmla="*/ 164 w 321"/>
                <a:gd name="T17" fmla="*/ 21 h 651"/>
                <a:gd name="T18" fmla="*/ 204 w 321"/>
                <a:gd name="T19" fmla="*/ 52 h 651"/>
                <a:gd name="T20" fmla="*/ 241 w 321"/>
                <a:gd name="T21" fmla="*/ 106 h 651"/>
                <a:gd name="T22" fmla="*/ 278 w 321"/>
                <a:gd name="T23" fmla="*/ 186 h 651"/>
                <a:gd name="T24" fmla="*/ 302 w 321"/>
                <a:gd name="T25" fmla="*/ 268 h 651"/>
                <a:gd name="T26" fmla="*/ 312 w 321"/>
                <a:gd name="T27" fmla="*/ 322 h 651"/>
                <a:gd name="T28" fmla="*/ 321 w 321"/>
                <a:gd name="T29" fmla="*/ 395 h 651"/>
                <a:gd name="T30" fmla="*/ 315 w 321"/>
                <a:gd name="T31" fmla="*/ 481 h 651"/>
                <a:gd name="T32" fmla="*/ 287 w 321"/>
                <a:gd name="T33" fmla="*/ 554 h 651"/>
                <a:gd name="T34" fmla="*/ 241 w 321"/>
                <a:gd name="T35" fmla="*/ 608 h 651"/>
                <a:gd name="T36" fmla="*/ 194 w 321"/>
                <a:gd name="T37" fmla="*/ 633 h 651"/>
                <a:gd name="T38" fmla="*/ 136 w 321"/>
                <a:gd name="T39" fmla="*/ 651 h 651"/>
                <a:gd name="T40" fmla="*/ 83 w 321"/>
                <a:gd name="T41" fmla="*/ 651 h 651"/>
                <a:gd name="T42" fmla="*/ 43 w 321"/>
                <a:gd name="T43" fmla="*/ 636 h 651"/>
                <a:gd name="T44" fmla="*/ 15 w 321"/>
                <a:gd name="T45" fmla="*/ 599 h 651"/>
                <a:gd name="T46" fmla="*/ 0 w 321"/>
                <a:gd name="T47" fmla="*/ 560 h 651"/>
                <a:gd name="T48" fmla="*/ 0 w 321"/>
                <a:gd name="T49" fmla="*/ 505 h 651"/>
                <a:gd name="T50" fmla="*/ 25 w 321"/>
                <a:gd name="T51" fmla="*/ 462 h 651"/>
                <a:gd name="T52" fmla="*/ 46 w 321"/>
                <a:gd name="T53" fmla="*/ 432 h 651"/>
                <a:gd name="T54" fmla="*/ 90 w 321"/>
                <a:gd name="T55" fmla="*/ 399 h 651"/>
                <a:gd name="T56" fmla="*/ 108 w 321"/>
                <a:gd name="T57" fmla="*/ 359 h 651"/>
                <a:gd name="T58" fmla="*/ 111 w 321"/>
                <a:gd name="T59" fmla="*/ 326 h 651"/>
                <a:gd name="T60" fmla="*/ 108 w 321"/>
                <a:gd name="T61" fmla="*/ 298 h 651"/>
                <a:gd name="T62" fmla="*/ 93 w 321"/>
                <a:gd name="T63" fmla="*/ 249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21" h="651">
                  <a:moveTo>
                    <a:pt x="93" y="249"/>
                  </a:moveTo>
                  <a:lnTo>
                    <a:pt x="62" y="198"/>
                  </a:lnTo>
                  <a:lnTo>
                    <a:pt x="34" y="140"/>
                  </a:lnTo>
                  <a:lnTo>
                    <a:pt x="25" y="97"/>
                  </a:lnTo>
                  <a:lnTo>
                    <a:pt x="25" y="58"/>
                  </a:lnTo>
                  <a:lnTo>
                    <a:pt x="43" y="24"/>
                  </a:lnTo>
                  <a:lnTo>
                    <a:pt x="71" y="6"/>
                  </a:lnTo>
                  <a:lnTo>
                    <a:pt x="108" y="0"/>
                  </a:lnTo>
                  <a:lnTo>
                    <a:pt x="164" y="21"/>
                  </a:lnTo>
                  <a:lnTo>
                    <a:pt x="204" y="52"/>
                  </a:lnTo>
                  <a:lnTo>
                    <a:pt x="241" y="106"/>
                  </a:lnTo>
                  <a:lnTo>
                    <a:pt x="278" y="186"/>
                  </a:lnTo>
                  <a:lnTo>
                    <a:pt x="302" y="268"/>
                  </a:lnTo>
                  <a:lnTo>
                    <a:pt x="312" y="322"/>
                  </a:lnTo>
                  <a:lnTo>
                    <a:pt x="321" y="395"/>
                  </a:lnTo>
                  <a:lnTo>
                    <a:pt x="315" y="481"/>
                  </a:lnTo>
                  <a:lnTo>
                    <a:pt x="287" y="554"/>
                  </a:lnTo>
                  <a:lnTo>
                    <a:pt x="241" y="608"/>
                  </a:lnTo>
                  <a:lnTo>
                    <a:pt x="194" y="633"/>
                  </a:lnTo>
                  <a:lnTo>
                    <a:pt x="136" y="651"/>
                  </a:lnTo>
                  <a:lnTo>
                    <a:pt x="83" y="651"/>
                  </a:lnTo>
                  <a:lnTo>
                    <a:pt x="43" y="636"/>
                  </a:lnTo>
                  <a:lnTo>
                    <a:pt x="15" y="599"/>
                  </a:lnTo>
                  <a:lnTo>
                    <a:pt x="0" y="560"/>
                  </a:lnTo>
                  <a:lnTo>
                    <a:pt x="0" y="505"/>
                  </a:lnTo>
                  <a:lnTo>
                    <a:pt x="25" y="462"/>
                  </a:lnTo>
                  <a:lnTo>
                    <a:pt x="46" y="432"/>
                  </a:lnTo>
                  <a:lnTo>
                    <a:pt x="90" y="399"/>
                  </a:lnTo>
                  <a:lnTo>
                    <a:pt x="108" y="359"/>
                  </a:lnTo>
                  <a:lnTo>
                    <a:pt x="111" y="326"/>
                  </a:lnTo>
                  <a:lnTo>
                    <a:pt x="108" y="298"/>
                  </a:lnTo>
                  <a:lnTo>
                    <a:pt x="93" y="2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12" name="Freeform 20">
              <a:extLst>
                <a:ext uri="{FF2B5EF4-FFF2-40B4-BE49-F238E27FC236}">
                  <a16:creationId xmlns:a16="http://schemas.microsoft.com/office/drawing/2014/main" id="{5EF16D71-5EED-B2B4-F868-EFFFDA3B0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1060"/>
              <a:ext cx="691" cy="360"/>
            </a:xfrm>
            <a:custGeom>
              <a:avLst/>
              <a:gdLst>
                <a:gd name="T0" fmla="*/ 527 w 691"/>
                <a:gd name="T1" fmla="*/ 240 h 360"/>
                <a:gd name="T2" fmla="*/ 606 w 691"/>
                <a:gd name="T3" fmla="*/ 182 h 360"/>
                <a:gd name="T4" fmla="*/ 654 w 691"/>
                <a:gd name="T5" fmla="*/ 154 h 360"/>
                <a:gd name="T6" fmla="*/ 679 w 691"/>
                <a:gd name="T7" fmla="*/ 163 h 360"/>
                <a:gd name="T8" fmla="*/ 691 w 691"/>
                <a:gd name="T9" fmla="*/ 191 h 360"/>
                <a:gd name="T10" fmla="*/ 664 w 691"/>
                <a:gd name="T11" fmla="*/ 249 h 360"/>
                <a:gd name="T12" fmla="*/ 588 w 691"/>
                <a:gd name="T13" fmla="*/ 292 h 360"/>
                <a:gd name="T14" fmla="*/ 472 w 691"/>
                <a:gd name="T15" fmla="*/ 338 h 360"/>
                <a:gd name="T16" fmla="*/ 408 w 691"/>
                <a:gd name="T17" fmla="*/ 360 h 360"/>
                <a:gd name="T18" fmla="*/ 365 w 691"/>
                <a:gd name="T19" fmla="*/ 360 h 360"/>
                <a:gd name="T20" fmla="*/ 329 w 691"/>
                <a:gd name="T21" fmla="*/ 351 h 360"/>
                <a:gd name="T22" fmla="*/ 301 w 691"/>
                <a:gd name="T23" fmla="*/ 329 h 360"/>
                <a:gd name="T24" fmla="*/ 256 w 691"/>
                <a:gd name="T25" fmla="*/ 286 h 360"/>
                <a:gd name="T26" fmla="*/ 198 w 691"/>
                <a:gd name="T27" fmla="*/ 218 h 360"/>
                <a:gd name="T28" fmla="*/ 146 w 691"/>
                <a:gd name="T29" fmla="*/ 182 h 360"/>
                <a:gd name="T30" fmla="*/ 116 w 691"/>
                <a:gd name="T31" fmla="*/ 166 h 360"/>
                <a:gd name="T32" fmla="*/ 79 w 691"/>
                <a:gd name="T33" fmla="*/ 175 h 360"/>
                <a:gd name="T34" fmla="*/ 27 w 691"/>
                <a:gd name="T35" fmla="*/ 191 h 360"/>
                <a:gd name="T36" fmla="*/ 0 w 691"/>
                <a:gd name="T37" fmla="*/ 182 h 360"/>
                <a:gd name="T38" fmla="*/ 15 w 691"/>
                <a:gd name="T39" fmla="*/ 154 h 360"/>
                <a:gd name="T40" fmla="*/ 46 w 691"/>
                <a:gd name="T41" fmla="*/ 138 h 360"/>
                <a:gd name="T42" fmla="*/ 82 w 691"/>
                <a:gd name="T43" fmla="*/ 129 h 360"/>
                <a:gd name="T44" fmla="*/ 79 w 691"/>
                <a:gd name="T45" fmla="*/ 111 h 360"/>
                <a:gd name="T46" fmla="*/ 52 w 691"/>
                <a:gd name="T47" fmla="*/ 92 h 360"/>
                <a:gd name="T48" fmla="*/ 0 w 691"/>
                <a:gd name="T49" fmla="*/ 74 h 360"/>
                <a:gd name="T50" fmla="*/ 0 w 691"/>
                <a:gd name="T51" fmla="*/ 37 h 360"/>
                <a:gd name="T52" fmla="*/ 37 w 691"/>
                <a:gd name="T53" fmla="*/ 3 h 360"/>
                <a:gd name="T54" fmla="*/ 64 w 691"/>
                <a:gd name="T55" fmla="*/ 22 h 360"/>
                <a:gd name="T56" fmla="*/ 88 w 691"/>
                <a:gd name="T57" fmla="*/ 58 h 360"/>
                <a:gd name="T58" fmla="*/ 107 w 691"/>
                <a:gd name="T59" fmla="*/ 102 h 360"/>
                <a:gd name="T60" fmla="*/ 128 w 691"/>
                <a:gd name="T61" fmla="*/ 105 h 360"/>
                <a:gd name="T62" fmla="*/ 152 w 691"/>
                <a:gd name="T63" fmla="*/ 92 h 360"/>
                <a:gd name="T64" fmla="*/ 155 w 691"/>
                <a:gd name="T65" fmla="*/ 37 h 360"/>
                <a:gd name="T66" fmla="*/ 155 w 691"/>
                <a:gd name="T67" fmla="*/ 9 h 360"/>
                <a:gd name="T68" fmla="*/ 189 w 691"/>
                <a:gd name="T69" fmla="*/ 0 h 360"/>
                <a:gd name="T70" fmla="*/ 207 w 691"/>
                <a:gd name="T71" fmla="*/ 22 h 360"/>
                <a:gd name="T72" fmla="*/ 201 w 691"/>
                <a:gd name="T73" fmla="*/ 58 h 360"/>
                <a:gd name="T74" fmla="*/ 180 w 691"/>
                <a:gd name="T75" fmla="*/ 111 h 360"/>
                <a:gd name="T76" fmla="*/ 174 w 691"/>
                <a:gd name="T77" fmla="*/ 154 h 360"/>
                <a:gd name="T78" fmla="*/ 228 w 691"/>
                <a:gd name="T79" fmla="*/ 209 h 360"/>
                <a:gd name="T80" fmla="*/ 310 w 691"/>
                <a:gd name="T81" fmla="*/ 265 h 360"/>
                <a:gd name="T82" fmla="*/ 374 w 691"/>
                <a:gd name="T83" fmla="*/ 292 h 360"/>
                <a:gd name="T84" fmla="*/ 402 w 691"/>
                <a:gd name="T85" fmla="*/ 295 h 360"/>
                <a:gd name="T86" fmla="*/ 457 w 691"/>
                <a:gd name="T87" fmla="*/ 277 h 360"/>
                <a:gd name="T88" fmla="*/ 527 w 691"/>
                <a:gd name="T89" fmla="*/ 24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91" h="360">
                  <a:moveTo>
                    <a:pt x="527" y="240"/>
                  </a:moveTo>
                  <a:lnTo>
                    <a:pt x="606" y="182"/>
                  </a:lnTo>
                  <a:lnTo>
                    <a:pt x="654" y="154"/>
                  </a:lnTo>
                  <a:lnTo>
                    <a:pt x="679" y="163"/>
                  </a:lnTo>
                  <a:lnTo>
                    <a:pt x="691" y="191"/>
                  </a:lnTo>
                  <a:lnTo>
                    <a:pt x="664" y="249"/>
                  </a:lnTo>
                  <a:lnTo>
                    <a:pt x="588" y="292"/>
                  </a:lnTo>
                  <a:lnTo>
                    <a:pt x="472" y="338"/>
                  </a:lnTo>
                  <a:lnTo>
                    <a:pt x="408" y="360"/>
                  </a:lnTo>
                  <a:lnTo>
                    <a:pt x="365" y="360"/>
                  </a:lnTo>
                  <a:lnTo>
                    <a:pt x="329" y="351"/>
                  </a:lnTo>
                  <a:lnTo>
                    <a:pt x="301" y="329"/>
                  </a:lnTo>
                  <a:lnTo>
                    <a:pt x="256" y="286"/>
                  </a:lnTo>
                  <a:lnTo>
                    <a:pt x="198" y="218"/>
                  </a:lnTo>
                  <a:lnTo>
                    <a:pt x="146" y="182"/>
                  </a:lnTo>
                  <a:lnTo>
                    <a:pt x="116" y="166"/>
                  </a:lnTo>
                  <a:lnTo>
                    <a:pt x="79" y="175"/>
                  </a:lnTo>
                  <a:lnTo>
                    <a:pt x="27" y="191"/>
                  </a:lnTo>
                  <a:lnTo>
                    <a:pt x="0" y="182"/>
                  </a:lnTo>
                  <a:lnTo>
                    <a:pt x="15" y="154"/>
                  </a:lnTo>
                  <a:lnTo>
                    <a:pt x="46" y="138"/>
                  </a:lnTo>
                  <a:lnTo>
                    <a:pt x="82" y="129"/>
                  </a:lnTo>
                  <a:lnTo>
                    <a:pt x="79" y="111"/>
                  </a:lnTo>
                  <a:lnTo>
                    <a:pt x="52" y="92"/>
                  </a:lnTo>
                  <a:lnTo>
                    <a:pt x="0" y="74"/>
                  </a:lnTo>
                  <a:lnTo>
                    <a:pt x="0" y="37"/>
                  </a:lnTo>
                  <a:lnTo>
                    <a:pt x="37" y="3"/>
                  </a:lnTo>
                  <a:lnTo>
                    <a:pt x="64" y="22"/>
                  </a:lnTo>
                  <a:lnTo>
                    <a:pt x="88" y="58"/>
                  </a:lnTo>
                  <a:lnTo>
                    <a:pt x="107" y="102"/>
                  </a:lnTo>
                  <a:lnTo>
                    <a:pt x="128" y="105"/>
                  </a:lnTo>
                  <a:lnTo>
                    <a:pt x="152" y="92"/>
                  </a:lnTo>
                  <a:lnTo>
                    <a:pt x="155" y="37"/>
                  </a:lnTo>
                  <a:lnTo>
                    <a:pt x="155" y="9"/>
                  </a:lnTo>
                  <a:lnTo>
                    <a:pt x="189" y="0"/>
                  </a:lnTo>
                  <a:lnTo>
                    <a:pt x="207" y="22"/>
                  </a:lnTo>
                  <a:lnTo>
                    <a:pt x="201" y="58"/>
                  </a:lnTo>
                  <a:lnTo>
                    <a:pt x="180" y="111"/>
                  </a:lnTo>
                  <a:lnTo>
                    <a:pt x="174" y="154"/>
                  </a:lnTo>
                  <a:lnTo>
                    <a:pt x="228" y="209"/>
                  </a:lnTo>
                  <a:lnTo>
                    <a:pt x="310" y="265"/>
                  </a:lnTo>
                  <a:lnTo>
                    <a:pt x="374" y="292"/>
                  </a:lnTo>
                  <a:lnTo>
                    <a:pt x="402" y="295"/>
                  </a:lnTo>
                  <a:lnTo>
                    <a:pt x="457" y="277"/>
                  </a:lnTo>
                  <a:lnTo>
                    <a:pt x="527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13" name="Freeform 21">
              <a:extLst>
                <a:ext uri="{FF2B5EF4-FFF2-40B4-BE49-F238E27FC236}">
                  <a16:creationId xmlns:a16="http://schemas.microsoft.com/office/drawing/2014/main" id="{B2B015AC-6B91-3D40-F45B-91982BAA9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7" y="1725"/>
              <a:ext cx="282" cy="706"/>
            </a:xfrm>
            <a:custGeom>
              <a:avLst/>
              <a:gdLst>
                <a:gd name="T0" fmla="*/ 133 w 282"/>
                <a:gd name="T1" fmla="*/ 0 h 706"/>
                <a:gd name="T2" fmla="*/ 177 w 282"/>
                <a:gd name="T3" fmla="*/ 27 h 706"/>
                <a:gd name="T4" fmla="*/ 208 w 282"/>
                <a:gd name="T5" fmla="*/ 122 h 706"/>
                <a:gd name="T6" fmla="*/ 260 w 282"/>
                <a:gd name="T7" fmla="*/ 246 h 706"/>
                <a:gd name="T8" fmla="*/ 279 w 282"/>
                <a:gd name="T9" fmla="*/ 301 h 706"/>
                <a:gd name="T10" fmla="*/ 282 w 282"/>
                <a:gd name="T11" fmla="*/ 341 h 706"/>
                <a:gd name="T12" fmla="*/ 251 w 282"/>
                <a:gd name="T13" fmla="*/ 383 h 706"/>
                <a:gd name="T14" fmla="*/ 195 w 282"/>
                <a:gd name="T15" fmla="*/ 429 h 706"/>
                <a:gd name="T16" fmla="*/ 139 w 282"/>
                <a:gd name="T17" fmla="*/ 493 h 706"/>
                <a:gd name="T18" fmla="*/ 105 w 282"/>
                <a:gd name="T19" fmla="*/ 557 h 706"/>
                <a:gd name="T20" fmla="*/ 115 w 282"/>
                <a:gd name="T21" fmla="*/ 593 h 706"/>
                <a:gd name="T22" fmla="*/ 130 w 282"/>
                <a:gd name="T23" fmla="*/ 615 h 706"/>
                <a:gd name="T24" fmla="*/ 208 w 282"/>
                <a:gd name="T25" fmla="*/ 624 h 706"/>
                <a:gd name="T26" fmla="*/ 273 w 282"/>
                <a:gd name="T27" fmla="*/ 642 h 706"/>
                <a:gd name="T28" fmla="*/ 282 w 282"/>
                <a:gd name="T29" fmla="*/ 657 h 706"/>
                <a:gd name="T30" fmla="*/ 270 w 282"/>
                <a:gd name="T31" fmla="*/ 669 h 706"/>
                <a:gd name="T32" fmla="*/ 195 w 282"/>
                <a:gd name="T33" fmla="*/ 703 h 706"/>
                <a:gd name="T34" fmla="*/ 170 w 282"/>
                <a:gd name="T35" fmla="*/ 706 h 706"/>
                <a:gd name="T36" fmla="*/ 139 w 282"/>
                <a:gd name="T37" fmla="*/ 679 h 706"/>
                <a:gd name="T38" fmla="*/ 102 w 282"/>
                <a:gd name="T39" fmla="*/ 660 h 706"/>
                <a:gd name="T40" fmla="*/ 68 w 282"/>
                <a:gd name="T41" fmla="*/ 648 h 706"/>
                <a:gd name="T42" fmla="*/ 37 w 282"/>
                <a:gd name="T43" fmla="*/ 651 h 706"/>
                <a:gd name="T44" fmla="*/ 9 w 282"/>
                <a:gd name="T45" fmla="*/ 642 h 706"/>
                <a:gd name="T46" fmla="*/ 0 w 282"/>
                <a:gd name="T47" fmla="*/ 630 h 706"/>
                <a:gd name="T48" fmla="*/ 0 w 282"/>
                <a:gd name="T49" fmla="*/ 587 h 706"/>
                <a:gd name="T50" fmla="*/ 31 w 282"/>
                <a:gd name="T51" fmla="*/ 566 h 706"/>
                <a:gd name="T52" fmla="*/ 50 w 282"/>
                <a:gd name="T53" fmla="*/ 539 h 706"/>
                <a:gd name="T54" fmla="*/ 102 w 282"/>
                <a:gd name="T55" fmla="*/ 478 h 706"/>
                <a:gd name="T56" fmla="*/ 167 w 282"/>
                <a:gd name="T57" fmla="*/ 396 h 706"/>
                <a:gd name="T58" fmla="*/ 198 w 282"/>
                <a:gd name="T59" fmla="*/ 338 h 706"/>
                <a:gd name="T60" fmla="*/ 217 w 282"/>
                <a:gd name="T61" fmla="*/ 310 h 706"/>
                <a:gd name="T62" fmla="*/ 208 w 282"/>
                <a:gd name="T63" fmla="*/ 283 h 706"/>
                <a:gd name="T64" fmla="*/ 167 w 282"/>
                <a:gd name="T65" fmla="*/ 219 h 706"/>
                <a:gd name="T66" fmla="*/ 130 w 282"/>
                <a:gd name="T67" fmla="*/ 158 h 706"/>
                <a:gd name="T68" fmla="*/ 93 w 282"/>
                <a:gd name="T69" fmla="*/ 91 h 706"/>
                <a:gd name="T70" fmla="*/ 87 w 282"/>
                <a:gd name="T71" fmla="*/ 46 h 706"/>
                <a:gd name="T72" fmla="*/ 87 w 282"/>
                <a:gd name="T73" fmla="*/ 3 h 706"/>
                <a:gd name="T74" fmla="*/ 133 w 282"/>
                <a:gd name="T75" fmla="*/ 0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2" h="706">
                  <a:moveTo>
                    <a:pt x="133" y="0"/>
                  </a:moveTo>
                  <a:lnTo>
                    <a:pt x="177" y="27"/>
                  </a:lnTo>
                  <a:lnTo>
                    <a:pt x="208" y="122"/>
                  </a:lnTo>
                  <a:lnTo>
                    <a:pt x="260" y="246"/>
                  </a:lnTo>
                  <a:lnTo>
                    <a:pt x="279" y="301"/>
                  </a:lnTo>
                  <a:lnTo>
                    <a:pt x="282" y="341"/>
                  </a:lnTo>
                  <a:lnTo>
                    <a:pt x="251" y="383"/>
                  </a:lnTo>
                  <a:lnTo>
                    <a:pt x="195" y="429"/>
                  </a:lnTo>
                  <a:lnTo>
                    <a:pt x="139" y="493"/>
                  </a:lnTo>
                  <a:lnTo>
                    <a:pt x="105" y="557"/>
                  </a:lnTo>
                  <a:lnTo>
                    <a:pt x="115" y="593"/>
                  </a:lnTo>
                  <a:lnTo>
                    <a:pt x="130" y="615"/>
                  </a:lnTo>
                  <a:lnTo>
                    <a:pt x="208" y="624"/>
                  </a:lnTo>
                  <a:lnTo>
                    <a:pt x="273" y="642"/>
                  </a:lnTo>
                  <a:lnTo>
                    <a:pt x="282" y="657"/>
                  </a:lnTo>
                  <a:lnTo>
                    <a:pt x="270" y="669"/>
                  </a:lnTo>
                  <a:lnTo>
                    <a:pt x="195" y="703"/>
                  </a:lnTo>
                  <a:lnTo>
                    <a:pt x="170" y="706"/>
                  </a:lnTo>
                  <a:lnTo>
                    <a:pt x="139" y="679"/>
                  </a:lnTo>
                  <a:lnTo>
                    <a:pt x="102" y="660"/>
                  </a:lnTo>
                  <a:lnTo>
                    <a:pt x="68" y="648"/>
                  </a:lnTo>
                  <a:lnTo>
                    <a:pt x="37" y="651"/>
                  </a:lnTo>
                  <a:lnTo>
                    <a:pt x="9" y="642"/>
                  </a:lnTo>
                  <a:lnTo>
                    <a:pt x="0" y="630"/>
                  </a:lnTo>
                  <a:lnTo>
                    <a:pt x="0" y="587"/>
                  </a:lnTo>
                  <a:lnTo>
                    <a:pt x="31" y="566"/>
                  </a:lnTo>
                  <a:lnTo>
                    <a:pt x="50" y="539"/>
                  </a:lnTo>
                  <a:lnTo>
                    <a:pt x="102" y="478"/>
                  </a:lnTo>
                  <a:lnTo>
                    <a:pt x="167" y="396"/>
                  </a:lnTo>
                  <a:lnTo>
                    <a:pt x="198" y="338"/>
                  </a:lnTo>
                  <a:lnTo>
                    <a:pt x="217" y="310"/>
                  </a:lnTo>
                  <a:lnTo>
                    <a:pt x="208" y="283"/>
                  </a:lnTo>
                  <a:lnTo>
                    <a:pt x="167" y="219"/>
                  </a:lnTo>
                  <a:lnTo>
                    <a:pt x="130" y="158"/>
                  </a:lnTo>
                  <a:lnTo>
                    <a:pt x="93" y="91"/>
                  </a:lnTo>
                  <a:lnTo>
                    <a:pt x="87" y="46"/>
                  </a:lnTo>
                  <a:lnTo>
                    <a:pt x="87" y="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14" name="Freeform 22">
              <a:extLst>
                <a:ext uri="{FF2B5EF4-FFF2-40B4-BE49-F238E27FC236}">
                  <a16:creationId xmlns:a16="http://schemas.microsoft.com/office/drawing/2014/main" id="{6F175550-55DE-0A77-D0A1-835E3D570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" y="1710"/>
              <a:ext cx="393" cy="640"/>
            </a:xfrm>
            <a:custGeom>
              <a:avLst/>
              <a:gdLst>
                <a:gd name="T0" fmla="*/ 264 w 393"/>
                <a:gd name="T1" fmla="*/ 79 h 640"/>
                <a:gd name="T2" fmla="*/ 319 w 393"/>
                <a:gd name="T3" fmla="*/ 9 h 640"/>
                <a:gd name="T4" fmla="*/ 372 w 393"/>
                <a:gd name="T5" fmla="*/ 0 h 640"/>
                <a:gd name="T6" fmla="*/ 393 w 393"/>
                <a:gd name="T7" fmla="*/ 9 h 640"/>
                <a:gd name="T8" fmla="*/ 393 w 393"/>
                <a:gd name="T9" fmla="*/ 52 h 640"/>
                <a:gd name="T10" fmla="*/ 372 w 393"/>
                <a:gd name="T11" fmla="*/ 91 h 640"/>
                <a:gd name="T12" fmla="*/ 316 w 393"/>
                <a:gd name="T13" fmla="*/ 155 h 640"/>
                <a:gd name="T14" fmla="*/ 252 w 393"/>
                <a:gd name="T15" fmla="*/ 226 h 640"/>
                <a:gd name="T16" fmla="*/ 227 w 393"/>
                <a:gd name="T17" fmla="*/ 274 h 640"/>
                <a:gd name="T18" fmla="*/ 227 w 393"/>
                <a:gd name="T19" fmla="*/ 317 h 640"/>
                <a:gd name="T20" fmla="*/ 233 w 393"/>
                <a:gd name="T21" fmla="*/ 393 h 640"/>
                <a:gd name="T22" fmla="*/ 236 w 393"/>
                <a:gd name="T23" fmla="*/ 475 h 640"/>
                <a:gd name="T24" fmla="*/ 255 w 393"/>
                <a:gd name="T25" fmla="*/ 555 h 640"/>
                <a:gd name="T26" fmla="*/ 270 w 393"/>
                <a:gd name="T27" fmla="*/ 591 h 640"/>
                <a:gd name="T28" fmla="*/ 255 w 393"/>
                <a:gd name="T29" fmla="*/ 622 h 640"/>
                <a:gd name="T30" fmla="*/ 215 w 393"/>
                <a:gd name="T31" fmla="*/ 622 h 640"/>
                <a:gd name="T32" fmla="*/ 163 w 393"/>
                <a:gd name="T33" fmla="*/ 610 h 640"/>
                <a:gd name="T34" fmla="*/ 101 w 393"/>
                <a:gd name="T35" fmla="*/ 610 h 640"/>
                <a:gd name="T36" fmla="*/ 34 w 393"/>
                <a:gd name="T37" fmla="*/ 640 h 640"/>
                <a:gd name="T38" fmla="*/ 9 w 393"/>
                <a:gd name="T39" fmla="*/ 637 h 640"/>
                <a:gd name="T40" fmla="*/ 0 w 393"/>
                <a:gd name="T41" fmla="*/ 613 h 640"/>
                <a:gd name="T42" fmla="*/ 43 w 393"/>
                <a:gd name="T43" fmla="*/ 558 h 640"/>
                <a:gd name="T44" fmla="*/ 101 w 393"/>
                <a:gd name="T45" fmla="*/ 555 h 640"/>
                <a:gd name="T46" fmla="*/ 172 w 393"/>
                <a:gd name="T47" fmla="*/ 555 h 640"/>
                <a:gd name="T48" fmla="*/ 200 w 393"/>
                <a:gd name="T49" fmla="*/ 555 h 640"/>
                <a:gd name="T50" fmla="*/ 209 w 393"/>
                <a:gd name="T51" fmla="*/ 509 h 640"/>
                <a:gd name="T52" fmla="*/ 197 w 393"/>
                <a:gd name="T53" fmla="*/ 436 h 640"/>
                <a:gd name="T54" fmla="*/ 178 w 393"/>
                <a:gd name="T55" fmla="*/ 372 h 640"/>
                <a:gd name="T56" fmla="*/ 166 w 393"/>
                <a:gd name="T57" fmla="*/ 308 h 640"/>
                <a:gd name="T58" fmla="*/ 172 w 393"/>
                <a:gd name="T59" fmla="*/ 238 h 640"/>
                <a:gd name="T60" fmla="*/ 187 w 393"/>
                <a:gd name="T61" fmla="*/ 183 h 640"/>
                <a:gd name="T62" fmla="*/ 218 w 393"/>
                <a:gd name="T63" fmla="*/ 134 h 640"/>
                <a:gd name="T64" fmla="*/ 264 w 393"/>
                <a:gd name="T65" fmla="*/ 79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3" h="640">
                  <a:moveTo>
                    <a:pt x="264" y="79"/>
                  </a:moveTo>
                  <a:lnTo>
                    <a:pt x="319" y="9"/>
                  </a:lnTo>
                  <a:lnTo>
                    <a:pt x="372" y="0"/>
                  </a:lnTo>
                  <a:lnTo>
                    <a:pt x="393" y="9"/>
                  </a:lnTo>
                  <a:lnTo>
                    <a:pt x="393" y="52"/>
                  </a:lnTo>
                  <a:lnTo>
                    <a:pt x="372" y="91"/>
                  </a:lnTo>
                  <a:lnTo>
                    <a:pt x="316" y="155"/>
                  </a:lnTo>
                  <a:lnTo>
                    <a:pt x="252" y="226"/>
                  </a:lnTo>
                  <a:lnTo>
                    <a:pt x="227" y="274"/>
                  </a:lnTo>
                  <a:lnTo>
                    <a:pt x="227" y="317"/>
                  </a:lnTo>
                  <a:lnTo>
                    <a:pt x="233" y="393"/>
                  </a:lnTo>
                  <a:lnTo>
                    <a:pt x="236" y="475"/>
                  </a:lnTo>
                  <a:lnTo>
                    <a:pt x="255" y="555"/>
                  </a:lnTo>
                  <a:lnTo>
                    <a:pt x="270" y="591"/>
                  </a:lnTo>
                  <a:lnTo>
                    <a:pt x="255" y="622"/>
                  </a:lnTo>
                  <a:lnTo>
                    <a:pt x="215" y="622"/>
                  </a:lnTo>
                  <a:lnTo>
                    <a:pt x="163" y="610"/>
                  </a:lnTo>
                  <a:lnTo>
                    <a:pt x="101" y="610"/>
                  </a:lnTo>
                  <a:lnTo>
                    <a:pt x="34" y="640"/>
                  </a:lnTo>
                  <a:lnTo>
                    <a:pt x="9" y="637"/>
                  </a:lnTo>
                  <a:lnTo>
                    <a:pt x="0" y="613"/>
                  </a:lnTo>
                  <a:lnTo>
                    <a:pt x="43" y="558"/>
                  </a:lnTo>
                  <a:lnTo>
                    <a:pt x="101" y="555"/>
                  </a:lnTo>
                  <a:lnTo>
                    <a:pt x="172" y="555"/>
                  </a:lnTo>
                  <a:lnTo>
                    <a:pt x="200" y="555"/>
                  </a:lnTo>
                  <a:lnTo>
                    <a:pt x="209" y="509"/>
                  </a:lnTo>
                  <a:lnTo>
                    <a:pt x="197" y="436"/>
                  </a:lnTo>
                  <a:lnTo>
                    <a:pt x="178" y="372"/>
                  </a:lnTo>
                  <a:lnTo>
                    <a:pt x="166" y="308"/>
                  </a:lnTo>
                  <a:lnTo>
                    <a:pt x="172" y="238"/>
                  </a:lnTo>
                  <a:lnTo>
                    <a:pt x="187" y="183"/>
                  </a:lnTo>
                  <a:lnTo>
                    <a:pt x="218" y="134"/>
                  </a:lnTo>
                  <a:lnTo>
                    <a:pt x="264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9415" name="Group 23">
            <a:extLst>
              <a:ext uri="{FF2B5EF4-FFF2-40B4-BE49-F238E27FC236}">
                <a16:creationId xmlns:a16="http://schemas.microsoft.com/office/drawing/2014/main" id="{06384C3D-175D-E1D3-0EC0-D68310175DAD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049463"/>
            <a:ext cx="1600200" cy="933450"/>
            <a:chOff x="3936" y="1248"/>
            <a:chExt cx="1008" cy="568"/>
          </a:xfrm>
        </p:grpSpPr>
        <p:grpSp>
          <p:nvGrpSpPr>
            <p:cNvPr id="59416" name="Group 24">
              <a:extLst>
                <a:ext uri="{FF2B5EF4-FFF2-40B4-BE49-F238E27FC236}">
                  <a16:creationId xmlns:a16="http://schemas.microsoft.com/office/drawing/2014/main" id="{B1F689D7-BFC0-3754-EC16-00DC93DD5A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3" y="1248"/>
              <a:ext cx="342" cy="411"/>
              <a:chOff x="4823" y="242"/>
              <a:chExt cx="342" cy="411"/>
            </a:xfrm>
          </p:grpSpPr>
          <p:sp>
            <p:nvSpPr>
              <p:cNvPr id="59417" name="Freeform 25">
                <a:extLst>
                  <a:ext uri="{FF2B5EF4-FFF2-40B4-BE49-F238E27FC236}">
                    <a16:creationId xmlns:a16="http://schemas.microsoft.com/office/drawing/2014/main" id="{618022AB-3000-2E99-8D58-7A24EC22A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4" y="269"/>
                <a:ext cx="297" cy="348"/>
              </a:xfrm>
              <a:custGeom>
                <a:avLst/>
                <a:gdLst>
                  <a:gd name="T0" fmla="*/ 173 w 297"/>
                  <a:gd name="T1" fmla="*/ 348 h 348"/>
                  <a:gd name="T2" fmla="*/ 74 w 297"/>
                  <a:gd name="T3" fmla="*/ 296 h 348"/>
                  <a:gd name="T4" fmla="*/ 19 w 297"/>
                  <a:gd name="T5" fmla="*/ 203 h 348"/>
                  <a:gd name="T6" fmla="*/ 0 w 297"/>
                  <a:gd name="T7" fmla="*/ 89 h 348"/>
                  <a:gd name="T8" fmla="*/ 15 w 297"/>
                  <a:gd name="T9" fmla="*/ 28 h 348"/>
                  <a:gd name="T10" fmla="*/ 71 w 297"/>
                  <a:gd name="T11" fmla="*/ 6 h 348"/>
                  <a:gd name="T12" fmla="*/ 118 w 297"/>
                  <a:gd name="T13" fmla="*/ 28 h 348"/>
                  <a:gd name="T14" fmla="*/ 164 w 297"/>
                  <a:gd name="T15" fmla="*/ 102 h 348"/>
                  <a:gd name="T16" fmla="*/ 201 w 297"/>
                  <a:gd name="T17" fmla="*/ 25 h 348"/>
                  <a:gd name="T18" fmla="*/ 238 w 297"/>
                  <a:gd name="T19" fmla="*/ 0 h 348"/>
                  <a:gd name="T20" fmla="*/ 288 w 297"/>
                  <a:gd name="T21" fmla="*/ 15 h 348"/>
                  <a:gd name="T22" fmla="*/ 297 w 297"/>
                  <a:gd name="T23" fmla="*/ 83 h 348"/>
                  <a:gd name="T24" fmla="*/ 278 w 297"/>
                  <a:gd name="T25" fmla="*/ 185 h 348"/>
                  <a:gd name="T26" fmla="*/ 173 w 297"/>
                  <a:gd name="T27" fmla="*/ 348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7" h="348">
                    <a:moveTo>
                      <a:pt x="173" y="348"/>
                    </a:moveTo>
                    <a:lnTo>
                      <a:pt x="74" y="296"/>
                    </a:lnTo>
                    <a:lnTo>
                      <a:pt x="19" y="203"/>
                    </a:lnTo>
                    <a:lnTo>
                      <a:pt x="0" y="89"/>
                    </a:lnTo>
                    <a:lnTo>
                      <a:pt x="15" y="28"/>
                    </a:lnTo>
                    <a:lnTo>
                      <a:pt x="71" y="6"/>
                    </a:lnTo>
                    <a:lnTo>
                      <a:pt x="118" y="28"/>
                    </a:lnTo>
                    <a:lnTo>
                      <a:pt x="164" y="102"/>
                    </a:lnTo>
                    <a:lnTo>
                      <a:pt x="201" y="25"/>
                    </a:lnTo>
                    <a:lnTo>
                      <a:pt x="238" y="0"/>
                    </a:lnTo>
                    <a:lnTo>
                      <a:pt x="288" y="15"/>
                    </a:lnTo>
                    <a:lnTo>
                      <a:pt x="297" y="83"/>
                    </a:lnTo>
                    <a:lnTo>
                      <a:pt x="278" y="185"/>
                    </a:lnTo>
                    <a:lnTo>
                      <a:pt x="173" y="348"/>
                    </a:lnTo>
                    <a:close/>
                  </a:path>
                </a:pathLst>
              </a:custGeom>
              <a:solidFill>
                <a:srgbClr val="FC01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18" name="Freeform 26">
                <a:extLst>
                  <a:ext uri="{FF2B5EF4-FFF2-40B4-BE49-F238E27FC236}">
                    <a16:creationId xmlns:a16="http://schemas.microsoft.com/office/drawing/2014/main" id="{2D3CC279-BCD1-8E04-4ACE-A4F3940D8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4" y="248"/>
                <a:ext cx="171" cy="405"/>
              </a:xfrm>
              <a:custGeom>
                <a:avLst/>
                <a:gdLst>
                  <a:gd name="T0" fmla="*/ 10 w 171"/>
                  <a:gd name="T1" fmla="*/ 147 h 405"/>
                  <a:gd name="T2" fmla="*/ 41 w 171"/>
                  <a:gd name="T3" fmla="*/ 104 h 405"/>
                  <a:gd name="T4" fmla="*/ 60 w 171"/>
                  <a:gd name="T5" fmla="*/ 77 h 405"/>
                  <a:gd name="T6" fmla="*/ 76 w 171"/>
                  <a:gd name="T7" fmla="*/ 46 h 405"/>
                  <a:gd name="T8" fmla="*/ 89 w 171"/>
                  <a:gd name="T9" fmla="*/ 40 h 405"/>
                  <a:gd name="T10" fmla="*/ 117 w 171"/>
                  <a:gd name="T11" fmla="*/ 58 h 405"/>
                  <a:gd name="T12" fmla="*/ 127 w 171"/>
                  <a:gd name="T13" fmla="*/ 83 h 405"/>
                  <a:gd name="T14" fmla="*/ 127 w 171"/>
                  <a:gd name="T15" fmla="*/ 150 h 405"/>
                  <a:gd name="T16" fmla="*/ 98 w 171"/>
                  <a:gd name="T17" fmla="*/ 212 h 405"/>
                  <a:gd name="T18" fmla="*/ 51 w 171"/>
                  <a:gd name="T19" fmla="*/ 276 h 405"/>
                  <a:gd name="T20" fmla="*/ 0 w 171"/>
                  <a:gd name="T21" fmla="*/ 353 h 405"/>
                  <a:gd name="T22" fmla="*/ 3 w 171"/>
                  <a:gd name="T23" fmla="*/ 380 h 405"/>
                  <a:gd name="T24" fmla="*/ 13 w 171"/>
                  <a:gd name="T25" fmla="*/ 405 h 405"/>
                  <a:gd name="T26" fmla="*/ 29 w 171"/>
                  <a:gd name="T27" fmla="*/ 405 h 405"/>
                  <a:gd name="T28" fmla="*/ 67 w 171"/>
                  <a:gd name="T29" fmla="*/ 353 h 405"/>
                  <a:gd name="T30" fmla="*/ 105 w 171"/>
                  <a:gd name="T31" fmla="*/ 267 h 405"/>
                  <a:gd name="T32" fmla="*/ 143 w 171"/>
                  <a:gd name="T33" fmla="*/ 196 h 405"/>
                  <a:gd name="T34" fmla="*/ 162 w 171"/>
                  <a:gd name="T35" fmla="*/ 141 h 405"/>
                  <a:gd name="T36" fmla="*/ 171 w 171"/>
                  <a:gd name="T37" fmla="*/ 95 h 405"/>
                  <a:gd name="T38" fmla="*/ 171 w 171"/>
                  <a:gd name="T39" fmla="*/ 49 h 405"/>
                  <a:gd name="T40" fmla="*/ 146 w 171"/>
                  <a:gd name="T41" fmla="*/ 28 h 405"/>
                  <a:gd name="T42" fmla="*/ 98 w 171"/>
                  <a:gd name="T43" fmla="*/ 0 h 405"/>
                  <a:gd name="T44" fmla="*/ 60 w 171"/>
                  <a:gd name="T45" fmla="*/ 0 h 405"/>
                  <a:gd name="T46" fmla="*/ 29 w 171"/>
                  <a:gd name="T47" fmla="*/ 28 h 405"/>
                  <a:gd name="T48" fmla="*/ 13 w 171"/>
                  <a:gd name="T49" fmla="*/ 101 h 405"/>
                  <a:gd name="T50" fmla="*/ 10 w 171"/>
                  <a:gd name="T51" fmla="*/ 147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1" h="405">
                    <a:moveTo>
                      <a:pt x="10" y="147"/>
                    </a:moveTo>
                    <a:lnTo>
                      <a:pt x="41" y="104"/>
                    </a:lnTo>
                    <a:lnTo>
                      <a:pt x="60" y="77"/>
                    </a:lnTo>
                    <a:lnTo>
                      <a:pt x="76" y="46"/>
                    </a:lnTo>
                    <a:lnTo>
                      <a:pt x="89" y="40"/>
                    </a:lnTo>
                    <a:lnTo>
                      <a:pt x="117" y="58"/>
                    </a:lnTo>
                    <a:lnTo>
                      <a:pt x="127" y="83"/>
                    </a:lnTo>
                    <a:lnTo>
                      <a:pt x="127" y="150"/>
                    </a:lnTo>
                    <a:lnTo>
                      <a:pt x="98" y="212"/>
                    </a:lnTo>
                    <a:lnTo>
                      <a:pt x="51" y="276"/>
                    </a:lnTo>
                    <a:lnTo>
                      <a:pt x="0" y="353"/>
                    </a:lnTo>
                    <a:lnTo>
                      <a:pt x="3" y="380"/>
                    </a:lnTo>
                    <a:lnTo>
                      <a:pt x="13" y="405"/>
                    </a:lnTo>
                    <a:lnTo>
                      <a:pt x="29" y="405"/>
                    </a:lnTo>
                    <a:lnTo>
                      <a:pt x="67" y="353"/>
                    </a:lnTo>
                    <a:lnTo>
                      <a:pt x="105" y="267"/>
                    </a:lnTo>
                    <a:lnTo>
                      <a:pt x="143" y="196"/>
                    </a:lnTo>
                    <a:lnTo>
                      <a:pt x="162" y="141"/>
                    </a:lnTo>
                    <a:lnTo>
                      <a:pt x="171" y="95"/>
                    </a:lnTo>
                    <a:lnTo>
                      <a:pt x="171" y="49"/>
                    </a:lnTo>
                    <a:lnTo>
                      <a:pt x="146" y="28"/>
                    </a:lnTo>
                    <a:lnTo>
                      <a:pt x="98" y="0"/>
                    </a:lnTo>
                    <a:lnTo>
                      <a:pt x="60" y="0"/>
                    </a:lnTo>
                    <a:lnTo>
                      <a:pt x="29" y="28"/>
                    </a:lnTo>
                    <a:lnTo>
                      <a:pt x="13" y="101"/>
                    </a:lnTo>
                    <a:lnTo>
                      <a:pt x="10" y="1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19" name="Freeform 27">
                <a:extLst>
                  <a:ext uri="{FF2B5EF4-FFF2-40B4-BE49-F238E27FC236}">
                    <a16:creationId xmlns:a16="http://schemas.microsoft.com/office/drawing/2014/main" id="{3749DFFA-27C9-BF31-A9F0-570785F66F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3" y="242"/>
                <a:ext cx="197" cy="393"/>
              </a:xfrm>
              <a:custGeom>
                <a:avLst/>
                <a:gdLst>
                  <a:gd name="T0" fmla="*/ 191 w 197"/>
                  <a:gd name="T1" fmla="*/ 111 h 393"/>
                  <a:gd name="T2" fmla="*/ 153 w 197"/>
                  <a:gd name="T3" fmla="*/ 46 h 393"/>
                  <a:gd name="T4" fmla="*/ 116 w 197"/>
                  <a:gd name="T5" fmla="*/ 0 h 393"/>
                  <a:gd name="T6" fmla="*/ 56 w 197"/>
                  <a:gd name="T7" fmla="*/ 6 h 393"/>
                  <a:gd name="T8" fmla="*/ 22 w 197"/>
                  <a:gd name="T9" fmla="*/ 34 h 393"/>
                  <a:gd name="T10" fmla="*/ 0 w 197"/>
                  <a:gd name="T11" fmla="*/ 98 h 393"/>
                  <a:gd name="T12" fmla="*/ 3 w 197"/>
                  <a:gd name="T13" fmla="*/ 157 h 393"/>
                  <a:gd name="T14" fmla="*/ 28 w 197"/>
                  <a:gd name="T15" fmla="*/ 236 h 393"/>
                  <a:gd name="T16" fmla="*/ 78 w 197"/>
                  <a:gd name="T17" fmla="*/ 319 h 393"/>
                  <a:gd name="T18" fmla="*/ 116 w 197"/>
                  <a:gd name="T19" fmla="*/ 356 h 393"/>
                  <a:gd name="T20" fmla="*/ 188 w 197"/>
                  <a:gd name="T21" fmla="*/ 393 h 393"/>
                  <a:gd name="T22" fmla="*/ 197 w 197"/>
                  <a:gd name="T23" fmla="*/ 368 h 393"/>
                  <a:gd name="T24" fmla="*/ 144 w 197"/>
                  <a:gd name="T25" fmla="*/ 322 h 393"/>
                  <a:gd name="T26" fmla="*/ 88 w 197"/>
                  <a:gd name="T27" fmla="*/ 267 h 393"/>
                  <a:gd name="T28" fmla="*/ 59 w 197"/>
                  <a:gd name="T29" fmla="*/ 212 h 393"/>
                  <a:gd name="T30" fmla="*/ 50 w 197"/>
                  <a:gd name="T31" fmla="*/ 144 h 393"/>
                  <a:gd name="T32" fmla="*/ 47 w 197"/>
                  <a:gd name="T33" fmla="*/ 92 h 393"/>
                  <a:gd name="T34" fmla="*/ 69 w 197"/>
                  <a:gd name="T35" fmla="*/ 61 h 393"/>
                  <a:gd name="T36" fmla="*/ 84 w 197"/>
                  <a:gd name="T37" fmla="*/ 61 h 393"/>
                  <a:gd name="T38" fmla="*/ 122 w 197"/>
                  <a:gd name="T39" fmla="*/ 71 h 393"/>
                  <a:gd name="T40" fmla="*/ 144 w 197"/>
                  <a:gd name="T41" fmla="*/ 101 h 393"/>
                  <a:gd name="T42" fmla="*/ 181 w 197"/>
                  <a:gd name="T43" fmla="*/ 154 h 393"/>
                  <a:gd name="T44" fmla="*/ 191 w 197"/>
                  <a:gd name="T45" fmla="*/ 111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97" h="393">
                    <a:moveTo>
                      <a:pt x="191" y="111"/>
                    </a:moveTo>
                    <a:lnTo>
                      <a:pt x="153" y="46"/>
                    </a:lnTo>
                    <a:lnTo>
                      <a:pt x="116" y="0"/>
                    </a:lnTo>
                    <a:lnTo>
                      <a:pt x="56" y="6"/>
                    </a:lnTo>
                    <a:lnTo>
                      <a:pt x="22" y="34"/>
                    </a:lnTo>
                    <a:lnTo>
                      <a:pt x="0" y="98"/>
                    </a:lnTo>
                    <a:lnTo>
                      <a:pt x="3" y="157"/>
                    </a:lnTo>
                    <a:lnTo>
                      <a:pt x="28" y="236"/>
                    </a:lnTo>
                    <a:lnTo>
                      <a:pt x="78" y="319"/>
                    </a:lnTo>
                    <a:lnTo>
                      <a:pt x="116" y="356"/>
                    </a:lnTo>
                    <a:lnTo>
                      <a:pt x="188" y="393"/>
                    </a:lnTo>
                    <a:lnTo>
                      <a:pt x="197" y="368"/>
                    </a:lnTo>
                    <a:lnTo>
                      <a:pt x="144" y="322"/>
                    </a:lnTo>
                    <a:lnTo>
                      <a:pt x="88" y="267"/>
                    </a:lnTo>
                    <a:lnTo>
                      <a:pt x="59" y="212"/>
                    </a:lnTo>
                    <a:lnTo>
                      <a:pt x="50" y="144"/>
                    </a:lnTo>
                    <a:lnTo>
                      <a:pt x="47" y="92"/>
                    </a:lnTo>
                    <a:lnTo>
                      <a:pt x="69" y="61"/>
                    </a:lnTo>
                    <a:lnTo>
                      <a:pt x="84" y="61"/>
                    </a:lnTo>
                    <a:lnTo>
                      <a:pt x="122" y="71"/>
                    </a:lnTo>
                    <a:lnTo>
                      <a:pt x="144" y="101"/>
                    </a:lnTo>
                    <a:lnTo>
                      <a:pt x="181" y="154"/>
                    </a:lnTo>
                    <a:lnTo>
                      <a:pt x="191" y="1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9420" name="Group 28">
              <a:extLst>
                <a:ext uri="{FF2B5EF4-FFF2-40B4-BE49-F238E27FC236}">
                  <a16:creationId xmlns:a16="http://schemas.microsoft.com/office/drawing/2014/main" id="{580F9FE8-2900-097E-89E5-595E814118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440"/>
              <a:ext cx="317" cy="278"/>
              <a:chOff x="1109" y="2592"/>
              <a:chExt cx="125" cy="134"/>
            </a:xfrm>
          </p:grpSpPr>
          <p:sp>
            <p:nvSpPr>
              <p:cNvPr id="59421" name="Freeform 29">
                <a:extLst>
                  <a:ext uri="{FF2B5EF4-FFF2-40B4-BE49-F238E27FC236}">
                    <a16:creationId xmlns:a16="http://schemas.microsoft.com/office/drawing/2014/main" id="{1AAB9351-ED60-6167-A8C9-398A7193E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2602"/>
                <a:ext cx="107" cy="112"/>
              </a:xfrm>
              <a:custGeom>
                <a:avLst/>
                <a:gdLst>
                  <a:gd name="T0" fmla="*/ 49 w 107"/>
                  <a:gd name="T1" fmla="*/ 112 h 112"/>
                  <a:gd name="T2" fmla="*/ 10 w 107"/>
                  <a:gd name="T3" fmla="*/ 71 h 112"/>
                  <a:gd name="T4" fmla="*/ 0 w 107"/>
                  <a:gd name="T5" fmla="*/ 41 h 112"/>
                  <a:gd name="T6" fmla="*/ 1 w 107"/>
                  <a:gd name="T7" fmla="*/ 20 h 112"/>
                  <a:gd name="T8" fmla="*/ 14 w 107"/>
                  <a:gd name="T9" fmla="*/ 6 h 112"/>
                  <a:gd name="T10" fmla="*/ 36 w 107"/>
                  <a:gd name="T11" fmla="*/ 3 h 112"/>
                  <a:gd name="T12" fmla="*/ 52 w 107"/>
                  <a:gd name="T13" fmla="*/ 18 h 112"/>
                  <a:gd name="T14" fmla="*/ 56 w 107"/>
                  <a:gd name="T15" fmla="*/ 21 h 112"/>
                  <a:gd name="T16" fmla="*/ 68 w 107"/>
                  <a:gd name="T17" fmla="*/ 6 h 112"/>
                  <a:gd name="T18" fmla="*/ 84 w 107"/>
                  <a:gd name="T19" fmla="*/ 0 h 112"/>
                  <a:gd name="T20" fmla="*/ 100 w 107"/>
                  <a:gd name="T21" fmla="*/ 9 h 112"/>
                  <a:gd name="T22" fmla="*/ 102 w 107"/>
                  <a:gd name="T23" fmla="*/ 29 h 112"/>
                  <a:gd name="T24" fmla="*/ 107 w 107"/>
                  <a:gd name="T25" fmla="*/ 50 h 112"/>
                  <a:gd name="T26" fmla="*/ 89 w 107"/>
                  <a:gd name="T27" fmla="*/ 77 h 112"/>
                  <a:gd name="T28" fmla="*/ 62 w 107"/>
                  <a:gd name="T29" fmla="*/ 100 h 112"/>
                  <a:gd name="T30" fmla="*/ 49 w 107"/>
                  <a:gd name="T31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112">
                    <a:moveTo>
                      <a:pt x="49" y="112"/>
                    </a:moveTo>
                    <a:lnTo>
                      <a:pt x="10" y="71"/>
                    </a:lnTo>
                    <a:lnTo>
                      <a:pt x="0" y="41"/>
                    </a:lnTo>
                    <a:lnTo>
                      <a:pt x="1" y="20"/>
                    </a:lnTo>
                    <a:lnTo>
                      <a:pt x="14" y="6"/>
                    </a:lnTo>
                    <a:lnTo>
                      <a:pt x="36" y="3"/>
                    </a:lnTo>
                    <a:lnTo>
                      <a:pt x="52" y="18"/>
                    </a:lnTo>
                    <a:lnTo>
                      <a:pt x="56" y="21"/>
                    </a:lnTo>
                    <a:lnTo>
                      <a:pt x="68" y="6"/>
                    </a:lnTo>
                    <a:lnTo>
                      <a:pt x="84" y="0"/>
                    </a:lnTo>
                    <a:lnTo>
                      <a:pt x="100" y="9"/>
                    </a:lnTo>
                    <a:lnTo>
                      <a:pt x="102" y="29"/>
                    </a:lnTo>
                    <a:lnTo>
                      <a:pt x="107" y="50"/>
                    </a:lnTo>
                    <a:lnTo>
                      <a:pt x="89" y="77"/>
                    </a:lnTo>
                    <a:lnTo>
                      <a:pt x="62" y="100"/>
                    </a:lnTo>
                    <a:lnTo>
                      <a:pt x="49" y="112"/>
                    </a:lnTo>
                    <a:close/>
                  </a:path>
                </a:pathLst>
              </a:custGeom>
              <a:solidFill>
                <a:srgbClr val="FF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9422" name="Group 30">
                <a:extLst>
                  <a:ext uri="{FF2B5EF4-FFF2-40B4-BE49-F238E27FC236}">
                    <a16:creationId xmlns:a16="http://schemas.microsoft.com/office/drawing/2014/main" id="{2AFA5D76-6949-CF82-C673-0046A061C1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09" y="2592"/>
                <a:ext cx="125" cy="134"/>
                <a:chOff x="1109" y="2592"/>
                <a:chExt cx="125" cy="134"/>
              </a:xfrm>
            </p:grpSpPr>
            <p:sp>
              <p:nvSpPr>
                <p:cNvPr id="59423" name="Freeform 31">
                  <a:extLst>
                    <a:ext uri="{FF2B5EF4-FFF2-40B4-BE49-F238E27FC236}">
                      <a16:creationId xmlns:a16="http://schemas.microsoft.com/office/drawing/2014/main" id="{1465F55C-B08A-80BE-8AB1-1F655A6D49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9" y="2592"/>
                  <a:ext cx="72" cy="134"/>
                </a:xfrm>
                <a:custGeom>
                  <a:avLst/>
                  <a:gdLst>
                    <a:gd name="T0" fmla="*/ 61 w 72"/>
                    <a:gd name="T1" fmla="*/ 134 h 134"/>
                    <a:gd name="T2" fmla="*/ 34 w 72"/>
                    <a:gd name="T3" fmla="*/ 110 h 134"/>
                    <a:gd name="T4" fmla="*/ 15 w 72"/>
                    <a:gd name="T5" fmla="*/ 89 h 134"/>
                    <a:gd name="T6" fmla="*/ 4 w 72"/>
                    <a:gd name="T7" fmla="*/ 65 h 134"/>
                    <a:gd name="T8" fmla="*/ 0 w 72"/>
                    <a:gd name="T9" fmla="*/ 45 h 134"/>
                    <a:gd name="T10" fmla="*/ 4 w 72"/>
                    <a:gd name="T11" fmla="*/ 27 h 134"/>
                    <a:gd name="T12" fmla="*/ 10 w 72"/>
                    <a:gd name="T13" fmla="*/ 15 h 134"/>
                    <a:gd name="T14" fmla="*/ 22 w 72"/>
                    <a:gd name="T15" fmla="*/ 2 h 134"/>
                    <a:gd name="T16" fmla="*/ 42 w 72"/>
                    <a:gd name="T17" fmla="*/ 0 h 134"/>
                    <a:gd name="T18" fmla="*/ 63 w 72"/>
                    <a:gd name="T19" fmla="*/ 8 h 134"/>
                    <a:gd name="T20" fmla="*/ 70 w 72"/>
                    <a:gd name="T21" fmla="*/ 20 h 134"/>
                    <a:gd name="T22" fmla="*/ 72 w 72"/>
                    <a:gd name="T23" fmla="*/ 39 h 134"/>
                    <a:gd name="T24" fmla="*/ 65 w 72"/>
                    <a:gd name="T25" fmla="*/ 50 h 134"/>
                    <a:gd name="T26" fmla="*/ 57 w 72"/>
                    <a:gd name="T27" fmla="*/ 44 h 134"/>
                    <a:gd name="T28" fmla="*/ 53 w 72"/>
                    <a:gd name="T29" fmla="*/ 30 h 134"/>
                    <a:gd name="T30" fmla="*/ 42 w 72"/>
                    <a:gd name="T31" fmla="*/ 21 h 134"/>
                    <a:gd name="T32" fmla="*/ 27 w 72"/>
                    <a:gd name="T33" fmla="*/ 21 h 134"/>
                    <a:gd name="T34" fmla="*/ 22 w 72"/>
                    <a:gd name="T35" fmla="*/ 32 h 134"/>
                    <a:gd name="T36" fmla="*/ 18 w 72"/>
                    <a:gd name="T37" fmla="*/ 45 h 134"/>
                    <a:gd name="T38" fmla="*/ 21 w 72"/>
                    <a:gd name="T39" fmla="*/ 62 h 134"/>
                    <a:gd name="T40" fmla="*/ 27 w 72"/>
                    <a:gd name="T41" fmla="*/ 77 h 134"/>
                    <a:gd name="T42" fmla="*/ 41 w 72"/>
                    <a:gd name="T43" fmla="*/ 92 h 134"/>
                    <a:gd name="T44" fmla="*/ 59 w 72"/>
                    <a:gd name="T45" fmla="*/ 106 h 134"/>
                    <a:gd name="T46" fmla="*/ 68 w 72"/>
                    <a:gd name="T47" fmla="*/ 112 h 134"/>
                    <a:gd name="T48" fmla="*/ 72 w 72"/>
                    <a:gd name="T49" fmla="*/ 122 h 134"/>
                    <a:gd name="T50" fmla="*/ 61 w 72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72" h="134">
                      <a:moveTo>
                        <a:pt x="61" y="134"/>
                      </a:moveTo>
                      <a:lnTo>
                        <a:pt x="34" y="110"/>
                      </a:lnTo>
                      <a:lnTo>
                        <a:pt x="15" y="89"/>
                      </a:lnTo>
                      <a:lnTo>
                        <a:pt x="4" y="65"/>
                      </a:lnTo>
                      <a:lnTo>
                        <a:pt x="0" y="45"/>
                      </a:lnTo>
                      <a:lnTo>
                        <a:pt x="4" y="27"/>
                      </a:lnTo>
                      <a:lnTo>
                        <a:pt x="10" y="15"/>
                      </a:lnTo>
                      <a:lnTo>
                        <a:pt x="22" y="2"/>
                      </a:lnTo>
                      <a:lnTo>
                        <a:pt x="42" y="0"/>
                      </a:lnTo>
                      <a:lnTo>
                        <a:pt x="63" y="8"/>
                      </a:lnTo>
                      <a:lnTo>
                        <a:pt x="70" y="20"/>
                      </a:lnTo>
                      <a:lnTo>
                        <a:pt x="72" y="39"/>
                      </a:lnTo>
                      <a:lnTo>
                        <a:pt x="65" y="50"/>
                      </a:lnTo>
                      <a:lnTo>
                        <a:pt x="57" y="44"/>
                      </a:lnTo>
                      <a:lnTo>
                        <a:pt x="53" y="30"/>
                      </a:lnTo>
                      <a:lnTo>
                        <a:pt x="42" y="21"/>
                      </a:lnTo>
                      <a:lnTo>
                        <a:pt x="27" y="21"/>
                      </a:lnTo>
                      <a:lnTo>
                        <a:pt x="22" y="32"/>
                      </a:lnTo>
                      <a:lnTo>
                        <a:pt x="18" y="45"/>
                      </a:lnTo>
                      <a:lnTo>
                        <a:pt x="21" y="62"/>
                      </a:lnTo>
                      <a:lnTo>
                        <a:pt x="27" y="77"/>
                      </a:lnTo>
                      <a:lnTo>
                        <a:pt x="41" y="92"/>
                      </a:lnTo>
                      <a:lnTo>
                        <a:pt x="59" y="106"/>
                      </a:lnTo>
                      <a:lnTo>
                        <a:pt x="68" y="112"/>
                      </a:lnTo>
                      <a:lnTo>
                        <a:pt x="72" y="122"/>
                      </a:lnTo>
                      <a:lnTo>
                        <a:pt x="61" y="134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424" name="Freeform 32">
                  <a:extLst>
                    <a:ext uri="{FF2B5EF4-FFF2-40B4-BE49-F238E27FC236}">
                      <a16:creationId xmlns:a16="http://schemas.microsoft.com/office/drawing/2014/main" id="{25AAC8D7-DB0F-CE23-2C05-E6ADE94F3B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2" y="2593"/>
                  <a:ext cx="72" cy="129"/>
                </a:xfrm>
                <a:custGeom>
                  <a:avLst/>
                  <a:gdLst>
                    <a:gd name="T0" fmla="*/ 0 w 72"/>
                    <a:gd name="T1" fmla="*/ 120 h 129"/>
                    <a:gd name="T2" fmla="*/ 18 w 72"/>
                    <a:gd name="T3" fmla="*/ 102 h 129"/>
                    <a:gd name="T4" fmla="*/ 33 w 72"/>
                    <a:gd name="T5" fmla="*/ 87 h 129"/>
                    <a:gd name="T6" fmla="*/ 48 w 72"/>
                    <a:gd name="T7" fmla="*/ 74 h 129"/>
                    <a:gd name="T8" fmla="*/ 59 w 72"/>
                    <a:gd name="T9" fmla="*/ 53 h 129"/>
                    <a:gd name="T10" fmla="*/ 55 w 72"/>
                    <a:gd name="T11" fmla="*/ 33 h 129"/>
                    <a:gd name="T12" fmla="*/ 48 w 72"/>
                    <a:gd name="T13" fmla="*/ 18 h 129"/>
                    <a:gd name="T14" fmla="*/ 36 w 72"/>
                    <a:gd name="T15" fmla="*/ 18 h 129"/>
                    <a:gd name="T16" fmla="*/ 22 w 72"/>
                    <a:gd name="T17" fmla="*/ 26 h 129"/>
                    <a:gd name="T18" fmla="*/ 15 w 72"/>
                    <a:gd name="T19" fmla="*/ 38 h 129"/>
                    <a:gd name="T20" fmla="*/ 10 w 72"/>
                    <a:gd name="T21" fmla="*/ 42 h 129"/>
                    <a:gd name="T22" fmla="*/ 4 w 72"/>
                    <a:gd name="T23" fmla="*/ 29 h 129"/>
                    <a:gd name="T24" fmla="*/ 12 w 72"/>
                    <a:gd name="T25" fmla="*/ 20 h 129"/>
                    <a:gd name="T26" fmla="*/ 22 w 72"/>
                    <a:gd name="T27" fmla="*/ 8 h 129"/>
                    <a:gd name="T28" fmla="*/ 34 w 72"/>
                    <a:gd name="T29" fmla="*/ 0 h 129"/>
                    <a:gd name="T30" fmla="*/ 50 w 72"/>
                    <a:gd name="T31" fmla="*/ 0 h 129"/>
                    <a:gd name="T32" fmla="*/ 61 w 72"/>
                    <a:gd name="T33" fmla="*/ 5 h 129"/>
                    <a:gd name="T34" fmla="*/ 70 w 72"/>
                    <a:gd name="T35" fmla="*/ 24 h 129"/>
                    <a:gd name="T36" fmla="*/ 72 w 72"/>
                    <a:gd name="T37" fmla="*/ 42 h 129"/>
                    <a:gd name="T38" fmla="*/ 71 w 72"/>
                    <a:gd name="T39" fmla="*/ 60 h 129"/>
                    <a:gd name="T40" fmla="*/ 63 w 72"/>
                    <a:gd name="T41" fmla="*/ 77 h 129"/>
                    <a:gd name="T42" fmla="*/ 50 w 72"/>
                    <a:gd name="T43" fmla="*/ 93 h 129"/>
                    <a:gd name="T44" fmla="*/ 37 w 72"/>
                    <a:gd name="T45" fmla="*/ 108 h 129"/>
                    <a:gd name="T46" fmla="*/ 23 w 72"/>
                    <a:gd name="T47" fmla="*/ 119 h 129"/>
                    <a:gd name="T48" fmla="*/ 8 w 72"/>
                    <a:gd name="T49" fmla="*/ 128 h 129"/>
                    <a:gd name="T50" fmla="*/ 4 w 72"/>
                    <a:gd name="T51" fmla="*/ 129 h 129"/>
                    <a:gd name="T52" fmla="*/ 0 w 72"/>
                    <a:gd name="T53" fmla="*/ 120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72" h="129">
                      <a:moveTo>
                        <a:pt x="0" y="120"/>
                      </a:moveTo>
                      <a:lnTo>
                        <a:pt x="18" y="102"/>
                      </a:lnTo>
                      <a:lnTo>
                        <a:pt x="33" y="87"/>
                      </a:lnTo>
                      <a:lnTo>
                        <a:pt x="48" y="74"/>
                      </a:lnTo>
                      <a:lnTo>
                        <a:pt x="59" y="53"/>
                      </a:lnTo>
                      <a:lnTo>
                        <a:pt x="55" y="33"/>
                      </a:lnTo>
                      <a:lnTo>
                        <a:pt x="48" y="18"/>
                      </a:lnTo>
                      <a:lnTo>
                        <a:pt x="36" y="18"/>
                      </a:lnTo>
                      <a:lnTo>
                        <a:pt x="22" y="26"/>
                      </a:lnTo>
                      <a:lnTo>
                        <a:pt x="15" y="38"/>
                      </a:lnTo>
                      <a:lnTo>
                        <a:pt x="10" y="42"/>
                      </a:lnTo>
                      <a:lnTo>
                        <a:pt x="4" y="29"/>
                      </a:lnTo>
                      <a:lnTo>
                        <a:pt x="12" y="20"/>
                      </a:lnTo>
                      <a:lnTo>
                        <a:pt x="22" y="8"/>
                      </a:lnTo>
                      <a:lnTo>
                        <a:pt x="34" y="0"/>
                      </a:lnTo>
                      <a:lnTo>
                        <a:pt x="50" y="0"/>
                      </a:lnTo>
                      <a:lnTo>
                        <a:pt x="61" y="5"/>
                      </a:lnTo>
                      <a:lnTo>
                        <a:pt x="70" y="24"/>
                      </a:lnTo>
                      <a:lnTo>
                        <a:pt x="72" y="42"/>
                      </a:lnTo>
                      <a:lnTo>
                        <a:pt x="71" y="60"/>
                      </a:lnTo>
                      <a:lnTo>
                        <a:pt x="63" y="77"/>
                      </a:lnTo>
                      <a:lnTo>
                        <a:pt x="50" y="93"/>
                      </a:lnTo>
                      <a:lnTo>
                        <a:pt x="37" y="108"/>
                      </a:lnTo>
                      <a:lnTo>
                        <a:pt x="23" y="119"/>
                      </a:lnTo>
                      <a:lnTo>
                        <a:pt x="8" y="128"/>
                      </a:lnTo>
                      <a:lnTo>
                        <a:pt x="4" y="129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59425" name="Group 33">
              <a:extLst>
                <a:ext uri="{FF2B5EF4-FFF2-40B4-BE49-F238E27FC236}">
                  <a16:creationId xmlns:a16="http://schemas.microsoft.com/office/drawing/2014/main" id="{0955A735-18E8-020C-4008-CDF987CE38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04" y="1536"/>
              <a:ext cx="240" cy="280"/>
              <a:chOff x="1308" y="2647"/>
              <a:chExt cx="108" cy="136"/>
            </a:xfrm>
          </p:grpSpPr>
          <p:sp>
            <p:nvSpPr>
              <p:cNvPr id="59426" name="Freeform 34">
                <a:extLst>
                  <a:ext uri="{FF2B5EF4-FFF2-40B4-BE49-F238E27FC236}">
                    <a16:creationId xmlns:a16="http://schemas.microsoft.com/office/drawing/2014/main" id="{E70AA8A2-0D26-1254-99A3-01C603EE85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5" y="2661"/>
                <a:ext cx="93" cy="110"/>
              </a:xfrm>
              <a:custGeom>
                <a:avLst/>
                <a:gdLst>
                  <a:gd name="T0" fmla="*/ 11 w 93"/>
                  <a:gd name="T1" fmla="*/ 110 h 110"/>
                  <a:gd name="T2" fmla="*/ 0 w 93"/>
                  <a:gd name="T3" fmla="*/ 52 h 110"/>
                  <a:gd name="T4" fmla="*/ 5 w 93"/>
                  <a:gd name="T5" fmla="*/ 20 h 110"/>
                  <a:gd name="T6" fmla="*/ 14 w 93"/>
                  <a:gd name="T7" fmla="*/ 4 h 110"/>
                  <a:gd name="T8" fmla="*/ 30 w 93"/>
                  <a:gd name="T9" fmla="*/ 0 h 110"/>
                  <a:gd name="T10" fmla="*/ 48 w 93"/>
                  <a:gd name="T11" fmla="*/ 11 h 110"/>
                  <a:gd name="T12" fmla="*/ 53 w 93"/>
                  <a:gd name="T13" fmla="*/ 33 h 110"/>
                  <a:gd name="T14" fmla="*/ 55 w 93"/>
                  <a:gd name="T15" fmla="*/ 38 h 110"/>
                  <a:gd name="T16" fmla="*/ 70 w 93"/>
                  <a:gd name="T17" fmla="*/ 33 h 110"/>
                  <a:gd name="T18" fmla="*/ 84 w 93"/>
                  <a:gd name="T19" fmla="*/ 38 h 110"/>
                  <a:gd name="T20" fmla="*/ 93 w 93"/>
                  <a:gd name="T21" fmla="*/ 56 h 110"/>
                  <a:gd name="T22" fmla="*/ 86 w 93"/>
                  <a:gd name="T23" fmla="*/ 74 h 110"/>
                  <a:gd name="T24" fmla="*/ 80 w 93"/>
                  <a:gd name="T25" fmla="*/ 94 h 110"/>
                  <a:gd name="T26" fmla="*/ 55 w 93"/>
                  <a:gd name="T27" fmla="*/ 106 h 110"/>
                  <a:gd name="T28" fmla="*/ 26 w 93"/>
                  <a:gd name="T29" fmla="*/ 108 h 110"/>
                  <a:gd name="T30" fmla="*/ 11 w 93"/>
                  <a:gd name="T31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3" h="110">
                    <a:moveTo>
                      <a:pt x="11" y="110"/>
                    </a:moveTo>
                    <a:lnTo>
                      <a:pt x="0" y="52"/>
                    </a:lnTo>
                    <a:lnTo>
                      <a:pt x="5" y="20"/>
                    </a:lnTo>
                    <a:lnTo>
                      <a:pt x="14" y="4"/>
                    </a:lnTo>
                    <a:lnTo>
                      <a:pt x="30" y="0"/>
                    </a:lnTo>
                    <a:lnTo>
                      <a:pt x="48" y="11"/>
                    </a:lnTo>
                    <a:lnTo>
                      <a:pt x="53" y="33"/>
                    </a:lnTo>
                    <a:lnTo>
                      <a:pt x="55" y="38"/>
                    </a:lnTo>
                    <a:lnTo>
                      <a:pt x="70" y="33"/>
                    </a:lnTo>
                    <a:lnTo>
                      <a:pt x="84" y="38"/>
                    </a:lnTo>
                    <a:lnTo>
                      <a:pt x="93" y="56"/>
                    </a:lnTo>
                    <a:lnTo>
                      <a:pt x="86" y="74"/>
                    </a:lnTo>
                    <a:lnTo>
                      <a:pt x="80" y="94"/>
                    </a:lnTo>
                    <a:lnTo>
                      <a:pt x="55" y="106"/>
                    </a:lnTo>
                    <a:lnTo>
                      <a:pt x="26" y="108"/>
                    </a:lnTo>
                    <a:lnTo>
                      <a:pt x="11" y="110"/>
                    </a:lnTo>
                    <a:close/>
                  </a:path>
                </a:pathLst>
              </a:custGeom>
              <a:solidFill>
                <a:srgbClr val="FF0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59427" name="Group 35">
                <a:extLst>
                  <a:ext uri="{FF2B5EF4-FFF2-40B4-BE49-F238E27FC236}">
                    <a16:creationId xmlns:a16="http://schemas.microsoft.com/office/drawing/2014/main" id="{FDC2C950-B4EB-D906-B27D-E3C53F2BBB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08" y="2647"/>
                <a:ext cx="108" cy="136"/>
                <a:chOff x="1308" y="2647"/>
                <a:chExt cx="108" cy="136"/>
              </a:xfrm>
            </p:grpSpPr>
            <p:sp>
              <p:nvSpPr>
                <p:cNvPr id="59428" name="Freeform 36">
                  <a:extLst>
                    <a:ext uri="{FF2B5EF4-FFF2-40B4-BE49-F238E27FC236}">
                      <a16:creationId xmlns:a16="http://schemas.microsoft.com/office/drawing/2014/main" id="{4118193D-8731-23E9-6F2D-025298F597D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8" y="2647"/>
                  <a:ext cx="69" cy="136"/>
                </a:xfrm>
                <a:custGeom>
                  <a:avLst/>
                  <a:gdLst>
                    <a:gd name="T0" fmla="*/ 14 w 69"/>
                    <a:gd name="T1" fmla="*/ 136 h 136"/>
                    <a:gd name="T2" fmla="*/ 4 w 69"/>
                    <a:gd name="T3" fmla="*/ 99 h 136"/>
                    <a:gd name="T4" fmla="*/ 0 w 69"/>
                    <a:gd name="T5" fmla="*/ 70 h 136"/>
                    <a:gd name="T6" fmla="*/ 2 w 69"/>
                    <a:gd name="T7" fmla="*/ 43 h 136"/>
                    <a:gd name="T8" fmla="*/ 7 w 69"/>
                    <a:gd name="T9" fmla="*/ 24 h 136"/>
                    <a:gd name="T10" fmla="*/ 18 w 69"/>
                    <a:gd name="T11" fmla="*/ 11 h 136"/>
                    <a:gd name="T12" fmla="*/ 27 w 69"/>
                    <a:gd name="T13" fmla="*/ 4 h 136"/>
                    <a:gd name="T14" fmla="*/ 41 w 69"/>
                    <a:gd name="T15" fmla="*/ 0 h 136"/>
                    <a:gd name="T16" fmla="*/ 57 w 69"/>
                    <a:gd name="T17" fmla="*/ 11 h 136"/>
                    <a:gd name="T18" fmla="*/ 69 w 69"/>
                    <a:gd name="T19" fmla="*/ 30 h 136"/>
                    <a:gd name="T20" fmla="*/ 69 w 69"/>
                    <a:gd name="T21" fmla="*/ 44 h 136"/>
                    <a:gd name="T22" fmla="*/ 62 w 69"/>
                    <a:gd name="T23" fmla="*/ 62 h 136"/>
                    <a:gd name="T24" fmla="*/ 53 w 69"/>
                    <a:gd name="T25" fmla="*/ 67 h 136"/>
                    <a:gd name="T26" fmla="*/ 49 w 69"/>
                    <a:gd name="T27" fmla="*/ 57 h 136"/>
                    <a:gd name="T28" fmla="*/ 52 w 69"/>
                    <a:gd name="T29" fmla="*/ 43 h 136"/>
                    <a:gd name="T30" fmla="*/ 48 w 69"/>
                    <a:gd name="T31" fmla="*/ 29 h 136"/>
                    <a:gd name="T32" fmla="*/ 37 w 69"/>
                    <a:gd name="T33" fmla="*/ 20 h 136"/>
                    <a:gd name="T34" fmla="*/ 29 w 69"/>
                    <a:gd name="T35" fmla="*/ 26 h 136"/>
                    <a:gd name="T36" fmla="*/ 20 w 69"/>
                    <a:gd name="T37" fmla="*/ 35 h 136"/>
                    <a:gd name="T38" fmla="*/ 15 w 69"/>
                    <a:gd name="T39" fmla="*/ 50 h 136"/>
                    <a:gd name="T40" fmla="*/ 14 w 69"/>
                    <a:gd name="T41" fmla="*/ 67 h 136"/>
                    <a:gd name="T42" fmla="*/ 17 w 69"/>
                    <a:gd name="T43" fmla="*/ 88 h 136"/>
                    <a:gd name="T44" fmla="*/ 24 w 69"/>
                    <a:gd name="T45" fmla="*/ 110 h 136"/>
                    <a:gd name="T46" fmla="*/ 29 w 69"/>
                    <a:gd name="T47" fmla="*/ 121 h 136"/>
                    <a:gd name="T48" fmla="*/ 27 w 69"/>
                    <a:gd name="T49" fmla="*/ 133 h 136"/>
                    <a:gd name="T50" fmla="*/ 14 w 69"/>
                    <a:gd name="T51" fmla="*/ 136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69" h="136">
                      <a:moveTo>
                        <a:pt x="14" y="136"/>
                      </a:moveTo>
                      <a:lnTo>
                        <a:pt x="4" y="99"/>
                      </a:lnTo>
                      <a:lnTo>
                        <a:pt x="0" y="70"/>
                      </a:lnTo>
                      <a:lnTo>
                        <a:pt x="2" y="43"/>
                      </a:lnTo>
                      <a:lnTo>
                        <a:pt x="7" y="24"/>
                      </a:lnTo>
                      <a:lnTo>
                        <a:pt x="18" y="11"/>
                      </a:lnTo>
                      <a:lnTo>
                        <a:pt x="27" y="4"/>
                      </a:lnTo>
                      <a:lnTo>
                        <a:pt x="41" y="0"/>
                      </a:lnTo>
                      <a:lnTo>
                        <a:pt x="57" y="11"/>
                      </a:lnTo>
                      <a:lnTo>
                        <a:pt x="69" y="30"/>
                      </a:lnTo>
                      <a:lnTo>
                        <a:pt x="69" y="44"/>
                      </a:lnTo>
                      <a:lnTo>
                        <a:pt x="62" y="62"/>
                      </a:lnTo>
                      <a:lnTo>
                        <a:pt x="53" y="67"/>
                      </a:lnTo>
                      <a:lnTo>
                        <a:pt x="49" y="57"/>
                      </a:lnTo>
                      <a:lnTo>
                        <a:pt x="52" y="43"/>
                      </a:lnTo>
                      <a:lnTo>
                        <a:pt x="48" y="29"/>
                      </a:lnTo>
                      <a:lnTo>
                        <a:pt x="37" y="20"/>
                      </a:lnTo>
                      <a:lnTo>
                        <a:pt x="29" y="26"/>
                      </a:lnTo>
                      <a:lnTo>
                        <a:pt x="20" y="35"/>
                      </a:lnTo>
                      <a:lnTo>
                        <a:pt x="15" y="50"/>
                      </a:lnTo>
                      <a:lnTo>
                        <a:pt x="14" y="67"/>
                      </a:lnTo>
                      <a:lnTo>
                        <a:pt x="17" y="88"/>
                      </a:lnTo>
                      <a:lnTo>
                        <a:pt x="24" y="110"/>
                      </a:lnTo>
                      <a:lnTo>
                        <a:pt x="29" y="121"/>
                      </a:lnTo>
                      <a:lnTo>
                        <a:pt x="27" y="133"/>
                      </a:lnTo>
                      <a:lnTo>
                        <a:pt x="14" y="136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429" name="Freeform 37">
                  <a:extLst>
                    <a:ext uri="{FF2B5EF4-FFF2-40B4-BE49-F238E27FC236}">
                      <a16:creationId xmlns:a16="http://schemas.microsoft.com/office/drawing/2014/main" id="{26681EF2-0D93-E462-4F9E-FAF08AFCCC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1" y="2684"/>
                  <a:ext cx="95" cy="95"/>
                </a:xfrm>
                <a:custGeom>
                  <a:avLst/>
                  <a:gdLst>
                    <a:gd name="T0" fmla="*/ 0 w 95"/>
                    <a:gd name="T1" fmla="*/ 83 h 95"/>
                    <a:gd name="T2" fmla="*/ 21 w 95"/>
                    <a:gd name="T3" fmla="*/ 78 h 95"/>
                    <a:gd name="T4" fmla="*/ 38 w 95"/>
                    <a:gd name="T5" fmla="*/ 75 h 95"/>
                    <a:gd name="T6" fmla="*/ 55 w 95"/>
                    <a:gd name="T7" fmla="*/ 72 h 95"/>
                    <a:gd name="T8" fmla="*/ 72 w 95"/>
                    <a:gd name="T9" fmla="*/ 61 h 95"/>
                    <a:gd name="T10" fmla="*/ 77 w 95"/>
                    <a:gd name="T11" fmla="*/ 42 h 95"/>
                    <a:gd name="T12" fmla="*/ 79 w 95"/>
                    <a:gd name="T13" fmla="*/ 25 h 95"/>
                    <a:gd name="T14" fmla="*/ 70 w 95"/>
                    <a:gd name="T15" fmla="*/ 18 h 95"/>
                    <a:gd name="T16" fmla="*/ 57 w 95"/>
                    <a:gd name="T17" fmla="*/ 16 h 95"/>
                    <a:gd name="T18" fmla="*/ 47 w 95"/>
                    <a:gd name="T19" fmla="*/ 22 h 95"/>
                    <a:gd name="T20" fmla="*/ 41 w 95"/>
                    <a:gd name="T21" fmla="*/ 22 h 95"/>
                    <a:gd name="T22" fmla="*/ 43 w 95"/>
                    <a:gd name="T23" fmla="*/ 8 h 95"/>
                    <a:gd name="T24" fmla="*/ 52 w 95"/>
                    <a:gd name="T25" fmla="*/ 5 h 95"/>
                    <a:gd name="T26" fmla="*/ 64 w 95"/>
                    <a:gd name="T27" fmla="*/ 0 h 95"/>
                    <a:gd name="T28" fmla="*/ 76 w 95"/>
                    <a:gd name="T29" fmla="*/ 2 h 95"/>
                    <a:gd name="T30" fmla="*/ 88 w 95"/>
                    <a:gd name="T31" fmla="*/ 12 h 95"/>
                    <a:gd name="T32" fmla="*/ 95 w 95"/>
                    <a:gd name="T33" fmla="*/ 22 h 95"/>
                    <a:gd name="T34" fmla="*/ 92 w 95"/>
                    <a:gd name="T35" fmla="*/ 43 h 95"/>
                    <a:gd name="T36" fmla="*/ 86 w 95"/>
                    <a:gd name="T37" fmla="*/ 61 h 95"/>
                    <a:gd name="T38" fmla="*/ 78 w 95"/>
                    <a:gd name="T39" fmla="*/ 75 h 95"/>
                    <a:gd name="T40" fmla="*/ 65 w 95"/>
                    <a:gd name="T41" fmla="*/ 84 h 95"/>
                    <a:gd name="T42" fmla="*/ 49 w 95"/>
                    <a:gd name="T43" fmla="*/ 90 h 95"/>
                    <a:gd name="T44" fmla="*/ 32 w 95"/>
                    <a:gd name="T45" fmla="*/ 95 h 95"/>
                    <a:gd name="T46" fmla="*/ 18 w 95"/>
                    <a:gd name="T47" fmla="*/ 95 h 95"/>
                    <a:gd name="T48" fmla="*/ 3 w 95"/>
                    <a:gd name="T49" fmla="*/ 94 h 95"/>
                    <a:gd name="T50" fmla="*/ 0 w 95"/>
                    <a:gd name="T51" fmla="*/ 93 h 95"/>
                    <a:gd name="T52" fmla="*/ 0 w 95"/>
                    <a:gd name="T53" fmla="*/ 83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95" h="95">
                      <a:moveTo>
                        <a:pt x="0" y="83"/>
                      </a:moveTo>
                      <a:lnTo>
                        <a:pt x="21" y="78"/>
                      </a:lnTo>
                      <a:lnTo>
                        <a:pt x="38" y="75"/>
                      </a:lnTo>
                      <a:lnTo>
                        <a:pt x="55" y="72"/>
                      </a:lnTo>
                      <a:lnTo>
                        <a:pt x="72" y="61"/>
                      </a:lnTo>
                      <a:lnTo>
                        <a:pt x="77" y="42"/>
                      </a:lnTo>
                      <a:lnTo>
                        <a:pt x="79" y="25"/>
                      </a:lnTo>
                      <a:lnTo>
                        <a:pt x="70" y="18"/>
                      </a:lnTo>
                      <a:lnTo>
                        <a:pt x="57" y="16"/>
                      </a:lnTo>
                      <a:lnTo>
                        <a:pt x="47" y="22"/>
                      </a:lnTo>
                      <a:lnTo>
                        <a:pt x="41" y="22"/>
                      </a:lnTo>
                      <a:lnTo>
                        <a:pt x="43" y="8"/>
                      </a:lnTo>
                      <a:lnTo>
                        <a:pt x="52" y="5"/>
                      </a:lnTo>
                      <a:lnTo>
                        <a:pt x="64" y="0"/>
                      </a:lnTo>
                      <a:lnTo>
                        <a:pt x="76" y="2"/>
                      </a:lnTo>
                      <a:lnTo>
                        <a:pt x="88" y="12"/>
                      </a:lnTo>
                      <a:lnTo>
                        <a:pt x="95" y="22"/>
                      </a:lnTo>
                      <a:lnTo>
                        <a:pt x="92" y="43"/>
                      </a:lnTo>
                      <a:lnTo>
                        <a:pt x="86" y="61"/>
                      </a:lnTo>
                      <a:lnTo>
                        <a:pt x="78" y="75"/>
                      </a:lnTo>
                      <a:lnTo>
                        <a:pt x="65" y="84"/>
                      </a:lnTo>
                      <a:lnTo>
                        <a:pt x="49" y="90"/>
                      </a:lnTo>
                      <a:lnTo>
                        <a:pt x="32" y="95"/>
                      </a:lnTo>
                      <a:lnTo>
                        <a:pt x="18" y="95"/>
                      </a:lnTo>
                      <a:lnTo>
                        <a:pt x="3" y="94"/>
                      </a:lnTo>
                      <a:lnTo>
                        <a:pt x="0" y="93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59430" name="Text Box 38">
            <a:extLst>
              <a:ext uri="{FF2B5EF4-FFF2-40B4-BE49-F238E27FC236}">
                <a16:creationId xmlns:a16="http://schemas.microsoft.com/office/drawing/2014/main" id="{2B2CE9D3-636B-99ED-3C5D-1060EBEB3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689600"/>
            <a:ext cx="3332163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en-US" sz="2800" i="1">
                <a:latin typeface="Comic Sans MS" panose="030F0902030302020204" pitchFamily="66" charset="0"/>
              </a:rPr>
              <a:t>Personal computing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30" grpId="0" autoUpdateAnimBg="0"/>
    </p:bld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859</Words>
  <Application>Microsoft Macintosh PowerPoint</Application>
  <PresentationFormat>On-screen Show (4:3)</PresentationFormat>
  <Paragraphs>186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Comic Sans MS</vt:lpstr>
      <vt:lpstr>Monotype Sorts</vt:lpstr>
      <vt:lpstr>Times</vt:lpstr>
      <vt:lpstr>Times New Roman</vt:lpstr>
      <vt:lpstr>Verdana</vt:lpstr>
      <vt:lpstr>Blank</vt:lpstr>
      <vt:lpstr>Microsoft ClipArt Gallery</vt:lpstr>
      <vt:lpstr>chapter 4</vt:lpstr>
      <vt:lpstr>why study paradigms</vt:lpstr>
      <vt:lpstr>What are Paradigms</vt:lpstr>
      <vt:lpstr>Paradigms of interaction</vt:lpstr>
      <vt:lpstr>The initial paradigm</vt:lpstr>
      <vt:lpstr>Example Paradigm Shifts</vt:lpstr>
      <vt:lpstr>Example Paradigm Shifts</vt:lpstr>
      <vt:lpstr>Example Paradigm Shifts</vt:lpstr>
      <vt:lpstr>Example Paradigm Shifts</vt:lpstr>
      <vt:lpstr>Example Paradigm Shifts</vt:lpstr>
      <vt:lpstr>Example Paradigm Shifts</vt:lpstr>
      <vt:lpstr>Time-sharing</vt:lpstr>
      <vt:lpstr>Video Display Units</vt:lpstr>
      <vt:lpstr>Programming toolkits</vt:lpstr>
      <vt:lpstr>Personal computing</vt:lpstr>
      <vt:lpstr>Window systems and the WIMP interface</vt:lpstr>
      <vt:lpstr>Metaphor</vt:lpstr>
      <vt:lpstr>Direct manipulation</vt:lpstr>
      <vt:lpstr>Language versus Action</vt:lpstr>
      <vt:lpstr>Hypertext</vt:lpstr>
      <vt:lpstr>Multimodality</vt:lpstr>
      <vt:lpstr>Computer Supported Cooperative Work (CSCW)</vt:lpstr>
      <vt:lpstr>The World Wide Web</vt:lpstr>
      <vt:lpstr>Agent-based Interfaces</vt:lpstr>
      <vt:lpstr>Ubiquitous Computing</vt:lpstr>
      <vt:lpstr>Sensor-based and Context-aware Interaction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17</cp:revision>
  <dcterms:created xsi:type="dcterms:W3CDTF">2003-08-07T14:10:51Z</dcterms:created>
  <dcterms:modified xsi:type="dcterms:W3CDTF">2025-03-02T10:00:32Z</dcterms:modified>
</cp:coreProperties>
</file>