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97" r:id="rId2"/>
    <p:sldId id="257" r:id="rId3"/>
    <p:sldId id="298" r:id="rId4"/>
    <p:sldId id="299" r:id="rId5"/>
    <p:sldId id="300" r:id="rId6"/>
    <p:sldId id="301" r:id="rId7"/>
    <p:sldId id="303" r:id="rId8"/>
    <p:sldId id="302" r:id="rId9"/>
    <p:sldId id="258" r:id="rId10"/>
    <p:sldId id="259" r:id="rId11"/>
    <p:sldId id="260" r:id="rId12"/>
    <p:sldId id="261" r:id="rId13"/>
    <p:sldId id="264" r:id="rId14"/>
    <p:sldId id="265" r:id="rId15"/>
    <p:sldId id="266" r:id="rId16"/>
    <p:sldId id="267" r:id="rId17"/>
    <p:sldId id="305" r:id="rId18"/>
    <p:sldId id="306" r:id="rId19"/>
    <p:sldId id="307" r:id="rId20"/>
    <p:sldId id="308" r:id="rId21"/>
    <p:sldId id="309" r:id="rId22"/>
    <p:sldId id="262" r:id="rId23"/>
    <p:sldId id="310" r:id="rId24"/>
    <p:sldId id="263" r:id="rId25"/>
    <p:sldId id="304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27"/>
    <p:restoredTop sz="90929"/>
  </p:normalViewPr>
  <p:slideViewPr>
    <p:cSldViewPr>
      <p:cViewPr>
        <p:scale>
          <a:sx n="100" d="100"/>
          <a:sy n="100" d="100"/>
        </p:scale>
        <p:origin x="744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C3494-7178-FD68-EA5F-65C36CB49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F76C4-9CBC-AFF3-9204-9A5E6CAB1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6969A-08D8-48FB-633F-DF6AB7E9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CF360-E8BA-2717-4E51-5C081553E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BAEFE-28C1-0769-B6CA-B1306D3A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E6F2-D245-2A41-BD2A-F2499FECA0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54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C2954-39A0-B5FF-F743-CCD26A50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C987CB-EC50-2FE2-1616-BCA5194DE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6A408-D622-7D36-148B-15E666AB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D82EA-06FD-04F3-1FC9-4CCE19E5F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90818-F9C1-24D7-E27D-AB6E89F2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C0C2-8D1D-924F-A79D-A6E0800283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40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9CD2A0-692C-1DC3-ECEC-9BE8AF952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9B458-6B47-597A-DF01-B569DD569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3E1E-BC2D-6162-F45F-16639DE0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3B262-2506-B1A5-38CB-767582919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A3B7-F019-594E-0274-4597D0812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516C2-9EBE-2C45-A4AD-DBD7455360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267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2A604-5FD5-8CF3-CE19-BB044E3B3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BC36B-3756-AF21-4B14-696268F6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B882A-D2D3-8A33-183D-A343665C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3861F-D797-4CC5-7EFE-E0105844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09919-D7EF-977B-0F2E-985E6ACB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C1A39-D8BD-6349-B513-D261CC6BFF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68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E55A-C25F-D44C-7688-FEB96278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05C1F-A579-307A-50FA-17A9698A4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96D25-D142-E869-E029-7A1765C56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5D6D1-6322-3FD9-9A17-513A6D9E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D5DE-E6F5-3E50-B7B4-8E572672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D9F0-1B53-6E4B-83D5-8D6F2DADA1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2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B0B44-DB88-CDAE-86C4-B4DCF1E4A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267D4-3130-BBA2-D9C0-EC2177798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25E21-3044-594A-09C6-0B95193B2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EE52B-F4F7-2757-7BB1-B0695F35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71EBC-A73D-B881-5DA8-652D0E09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FADB2-8BE8-F46D-B8F7-5190DC6A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8546F-A83A-4C4F-B23E-A2EB52B8D9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263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56816-2384-0293-308C-495EC7611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39AFA-F8B4-891D-C610-77A55EB68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F14109-9125-66F9-634F-EAA8042C1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0FDD9-3D3B-DE57-647A-A5E8800C5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B9552-25EE-FF22-2A1E-06E338F22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5EB16D-26CB-4B49-BC24-7F7BBD2A6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3E5316-631B-5A5F-BF0B-8AF41B18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D8DF2A-0783-8C79-0AB1-2C034C4B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9113-FB46-0D4B-994A-44F02F1E41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34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040A-8DBC-0977-59F3-B16C212E0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B0A2D-81D6-C696-3B4D-3C2DC719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A0D48-C066-6D4E-9544-440C6BC0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0BC25-5C5F-4D50-0D33-D6F98148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BBEF2-FC37-5B44-B104-B0AFF211FE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424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092BA-BFAE-5A31-D3A5-C76013DD2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EBA3BA-3CF3-9834-E054-1F8A4AED1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1A9C8-CA07-3CC7-156A-6ECBC841D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996AB-134A-724A-A1AB-621E764BD4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611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FBA6D-6B5A-9B75-AD9D-D05196C9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4891-01C1-BFA5-998D-A2667073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876D0-80B6-47A1-5682-49E14FB09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383E4-5402-E376-287C-0692615A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5A6F7-80F8-BB47-3B5D-58C5431D7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F6321-4305-BADD-8DE2-F5BA4F8E4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B2FCB-99C0-254E-B521-FD0B8F79250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17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1713C-D01E-126F-F038-E981E0C4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74EBD2-2146-7A63-F505-C9F2FDB8A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EA0FF-B3F3-3EF1-EB9B-74C1E2C21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8B289-17AA-69A1-0AB0-ACAF9166C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5E600-AE27-46EF-E9F7-A2EF81794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F5D9E-BE2B-A73C-3759-2701529D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CA5E4-1B4B-D449-8926-7DBD937833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63DD8A64-700E-7F09-49A6-43BF6403F3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8FFEE071-99DC-0DEF-7A6D-DD09AD3CA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5949DA-1AF5-4F13-837F-4CBC92F29F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19A70C-EEB7-9287-05E8-3573BCCD6B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4AC55D-9FE9-5E0C-CD7A-6C6E2DDBEE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287E18-2C75-16D5-F495-457FB582B6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4BEA94-2982-3F4C-99C1-F263B45F1C8C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640D5202-414E-64C3-6DE3-18BFE9350FA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C3D7252E-3E2A-F67A-9DF9-72BD6CDDEE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F23A1D31-7B8F-6A94-2430-CBECA8A1343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5648A744-1FF7-CD53-8F75-BFCB01A771C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7454EA86-3793-FD9B-576D-9BB47CBEC54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98D49873-5135-5DE4-9ED5-4312CD0AFC6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7657FBA-556B-684F-76C3-B16BE68211B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16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25A086DD-BF66-FC4A-63DD-0CA7300869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dialogue notations and design</a:t>
            </a:r>
          </a:p>
        </p:txBody>
      </p:sp>
      <p:grpSp>
        <p:nvGrpSpPr>
          <p:cNvPr id="44036" name="Group 4">
            <a:extLst>
              <a:ext uri="{FF2B5EF4-FFF2-40B4-BE49-F238E27FC236}">
                <a16:creationId xmlns:a16="http://schemas.microsoft.com/office/drawing/2014/main" id="{FA84759F-746D-B475-9B5B-A1FFAD10DA1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4037" name="Rectangle 5">
              <a:extLst>
                <a:ext uri="{FF2B5EF4-FFF2-40B4-BE49-F238E27FC236}">
                  <a16:creationId xmlns:a16="http://schemas.microsoft.com/office/drawing/2014/main" id="{43CB8FBF-6AEF-6002-3055-512A584BF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038" name="Rectangle 6">
              <a:extLst>
                <a:ext uri="{FF2B5EF4-FFF2-40B4-BE49-F238E27FC236}">
                  <a16:creationId xmlns:a16="http://schemas.microsoft.com/office/drawing/2014/main" id="{44369302-23FA-43AF-FE58-1EC4EDF4E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44039" name="Picture 7">
              <a:extLst>
                <a:ext uri="{FF2B5EF4-FFF2-40B4-BE49-F238E27FC236}">
                  <a16:creationId xmlns:a16="http://schemas.microsoft.com/office/drawing/2014/main" id="{8039AA8B-B14D-DAB6-BF31-9B7C0CFB2E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040" name="Picture 8">
              <a:extLst>
                <a:ext uri="{FF2B5EF4-FFF2-40B4-BE49-F238E27FC236}">
                  <a16:creationId xmlns:a16="http://schemas.microsoft.com/office/drawing/2014/main" id="{56EDA1FA-EFA2-449B-8C4F-83CB204E88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041" name="Picture 9">
              <a:extLst>
                <a:ext uri="{FF2B5EF4-FFF2-40B4-BE49-F238E27FC236}">
                  <a16:creationId xmlns:a16="http://schemas.microsoft.com/office/drawing/2014/main" id="{B6217772-0EB9-4877-7F03-0F57EE8CA7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042" name="Picture 10">
              <a:extLst>
                <a:ext uri="{FF2B5EF4-FFF2-40B4-BE49-F238E27FC236}">
                  <a16:creationId xmlns:a16="http://schemas.microsoft.com/office/drawing/2014/main" id="{D8AD2D0E-22E1-4AAE-A8EB-FC0A7DC772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043" name="Picture 11">
              <a:extLst>
                <a:ext uri="{FF2B5EF4-FFF2-40B4-BE49-F238E27FC236}">
                  <a16:creationId xmlns:a16="http://schemas.microsoft.com/office/drawing/2014/main" id="{A1F91153-5C2D-7F19-6218-5ADE159CE2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a circle&#10;&#10;AI-generated content may be incorrect.">
            <a:extLst>
              <a:ext uri="{FF2B5EF4-FFF2-40B4-BE49-F238E27FC236}">
                <a16:creationId xmlns:a16="http://schemas.microsoft.com/office/drawing/2014/main" id="{B2C9B3F4-762F-60C9-74FF-889E95F49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517234"/>
            <a:ext cx="6264696" cy="3023931"/>
          </a:xfrm>
          <a:prstGeom prst="rect">
            <a:avLst/>
          </a:prstGeom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27D41E76-0802-331B-DEB9-2F7A59040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54552" cy="1143000"/>
          </a:xfrm>
        </p:spPr>
        <p:txBody>
          <a:bodyPr/>
          <a:lstStyle/>
          <a:p>
            <a:r>
              <a:rPr lang="en-US" altLang="en-US" dirty="0"/>
              <a:t>State transition networks - events</a:t>
            </a:r>
            <a:endParaRPr lang="en-GB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3E56925-68CE-0D35-93FB-F09BA0DEE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arc labels a bit cramped because: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notation is `state heavy‘</a:t>
            </a:r>
            <a:endParaRPr lang="en-GB" altLang="en-US" sz="2000"/>
          </a:p>
          <a:p>
            <a:pPr lvl="1">
              <a:spcBef>
                <a:spcPct val="50000"/>
              </a:spcBef>
            </a:pPr>
            <a:r>
              <a:rPr lang="en-GB" altLang="en-US" sz="2000"/>
              <a:t>the </a:t>
            </a:r>
            <a:r>
              <a:rPr lang="en-US" altLang="en-US" sz="2000"/>
              <a:t>events require most detail</a:t>
            </a:r>
            <a:endParaRPr lang="en-GB" altLang="en-US" sz="2000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6C0E9A1A-9B07-42CB-A565-32D9A702D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5105400"/>
            <a:ext cx="11430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C739E5F1-E8DA-BBFB-1551-CADCD18A2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652" y="3352800"/>
            <a:ext cx="11430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0C2E8159-B10D-6501-B025-BB8DA00BC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590800"/>
            <a:ext cx="924272" cy="76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98367E64-77DD-2AEC-E027-74D0BF7EE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4452" y="2924944"/>
            <a:ext cx="141684" cy="201622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circle&#10;&#10;AI-generated content may be incorrect.">
            <a:extLst>
              <a:ext uri="{FF2B5EF4-FFF2-40B4-BE49-F238E27FC236}">
                <a16:creationId xmlns:a16="http://schemas.microsoft.com/office/drawing/2014/main" id="{8BCED6D2-6B50-B90F-3081-98C906739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517234"/>
            <a:ext cx="6264696" cy="3023931"/>
          </a:xfrm>
          <a:prstGeom prst="rect">
            <a:avLst/>
          </a:prstGeom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B39D2A67-FEA6-C98E-B491-3EFA2A4B9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29816"/>
            <a:ext cx="6858000" cy="1143000"/>
          </a:xfrm>
        </p:spPr>
        <p:txBody>
          <a:bodyPr/>
          <a:lstStyle/>
          <a:p>
            <a:r>
              <a:rPr lang="en-US" altLang="en-US" dirty="0"/>
              <a:t>State transition networks - states</a:t>
            </a:r>
            <a:endParaRPr lang="en-GB" altLang="en-US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CBA978C-A472-41FE-90A7-D31881002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labels in circles a bit uninformative: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states are hard  to name</a:t>
            </a:r>
            <a:endParaRPr lang="en-GB" altLang="en-US" sz="2000" dirty="0"/>
          </a:p>
          <a:p>
            <a:pPr lvl="1">
              <a:spcBef>
                <a:spcPct val="50000"/>
              </a:spcBef>
            </a:pPr>
            <a:r>
              <a:rPr lang="en-GB" altLang="en-US" sz="2000" dirty="0"/>
              <a:t>but easier to visualise</a:t>
            </a:r>
          </a:p>
        </p:txBody>
      </p:sp>
      <p:sp>
        <p:nvSpPr>
          <p:cNvPr id="6149" name="Oval 5">
            <a:extLst>
              <a:ext uri="{FF2B5EF4-FFF2-40B4-BE49-F238E27FC236}">
                <a16:creationId xmlns:a16="http://schemas.microsoft.com/office/drawing/2014/main" id="{4024321B-B71C-AD4E-597B-8B6D0C33F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687688"/>
            <a:ext cx="8382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1F00A246-E7E2-1B2F-7F5E-5040E5E8D8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64224" y="2582416"/>
            <a:ext cx="38100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9EA86542-98B7-D8C8-554D-433232C1E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1024" y="2582416"/>
            <a:ext cx="45720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010FA9C7-7F77-E94D-6364-69120F64B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887" y="3687688"/>
            <a:ext cx="8382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2B2208B-5E4E-7045-82FB-D424CA849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Hierarchical STNs</a:t>
            </a:r>
            <a:endParaRPr lang="en-GB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613D0C4-38D9-DAC6-555B-C20BA8671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managing complex dialogues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named sub-dialogues</a:t>
            </a:r>
            <a:endParaRPr lang="en-GB" altLang="en-US"/>
          </a:p>
        </p:txBody>
      </p:sp>
      <p:grpSp>
        <p:nvGrpSpPr>
          <p:cNvPr id="7228" name="Group 60">
            <a:extLst>
              <a:ext uri="{FF2B5EF4-FFF2-40B4-BE49-F238E27FC236}">
                <a16:creationId xmlns:a16="http://schemas.microsoft.com/office/drawing/2014/main" id="{09A5D8A1-F239-75F9-9E67-5C90724321FE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895600"/>
            <a:ext cx="4419600" cy="3581400"/>
            <a:chOff x="2400" y="1824"/>
            <a:chExt cx="2784" cy="2256"/>
          </a:xfrm>
        </p:grpSpPr>
        <p:sp>
          <p:nvSpPr>
            <p:cNvPr id="7218" name="Rectangle 50">
              <a:extLst>
                <a:ext uri="{FF2B5EF4-FFF2-40B4-BE49-F238E27FC236}">
                  <a16:creationId xmlns:a16="http://schemas.microsoft.com/office/drawing/2014/main" id="{4EA69547-DD63-7292-A579-2D28D4802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68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19" name="Rectangle 51">
              <a:extLst>
                <a:ext uri="{FF2B5EF4-FFF2-40B4-BE49-F238E27FC236}">
                  <a16:creationId xmlns:a16="http://schemas.microsoft.com/office/drawing/2014/main" id="{FE87D700-C8CE-7B90-FBBD-6FA51E01A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40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06" name="Rectangle 38">
              <a:extLst>
                <a:ext uri="{FF2B5EF4-FFF2-40B4-BE49-F238E27FC236}">
                  <a16:creationId xmlns:a16="http://schemas.microsoft.com/office/drawing/2014/main" id="{DF89D1F9-0700-2BBA-9583-6109B0652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96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07" name="Rectangle 39">
              <a:extLst>
                <a:ext uri="{FF2B5EF4-FFF2-40B4-BE49-F238E27FC236}">
                  <a16:creationId xmlns:a16="http://schemas.microsoft.com/office/drawing/2014/main" id="{7F452E96-02EB-BC73-D26F-543D564A8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40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184" name="Group 16">
              <a:extLst>
                <a:ext uri="{FF2B5EF4-FFF2-40B4-BE49-F238E27FC236}">
                  <a16:creationId xmlns:a16="http://schemas.microsoft.com/office/drawing/2014/main" id="{1D3CEDAC-98C2-4752-70F6-BBA7784393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824"/>
              <a:ext cx="864" cy="576"/>
              <a:chOff x="3744" y="1824"/>
              <a:chExt cx="864" cy="576"/>
            </a:xfrm>
          </p:grpSpPr>
          <p:sp>
            <p:nvSpPr>
              <p:cNvPr id="7173" name="Rectangle 5">
                <a:extLst>
                  <a:ext uri="{FF2B5EF4-FFF2-40B4-BE49-F238E27FC236}">
                    <a16:creationId xmlns:a16="http://schemas.microsoft.com/office/drawing/2014/main" id="{C516A2AB-ACC5-3405-2CEE-43C4228E4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74" name="Rectangle 6">
                <a:extLst>
                  <a:ext uri="{FF2B5EF4-FFF2-40B4-BE49-F238E27FC236}">
                    <a16:creationId xmlns:a16="http://schemas.microsoft.com/office/drawing/2014/main" id="{23FB1AD3-AA57-8A03-5851-F327641B2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 dirty="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7179" name="Line 11">
                <a:extLst>
                  <a:ext uri="{FF2B5EF4-FFF2-40B4-BE49-F238E27FC236}">
                    <a16:creationId xmlns:a16="http://schemas.microsoft.com/office/drawing/2014/main" id="{1FF16D39-542A-0A97-DE57-104ED0FBEC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0" name="Line 12">
                <a:extLst>
                  <a:ext uri="{FF2B5EF4-FFF2-40B4-BE49-F238E27FC236}">
                    <a16:creationId xmlns:a16="http://schemas.microsoft.com/office/drawing/2014/main" id="{E8320147-4AAD-AFFF-410F-AA12C9637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1" name="Line 13">
                <a:extLst>
                  <a:ext uri="{FF2B5EF4-FFF2-40B4-BE49-F238E27FC236}">
                    <a16:creationId xmlns:a16="http://schemas.microsoft.com/office/drawing/2014/main" id="{D7C58A28-3F5A-8300-87B9-DAC7BB9CD8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75" name="Oval 7">
                <a:extLst>
                  <a:ext uri="{FF2B5EF4-FFF2-40B4-BE49-F238E27FC236}">
                    <a16:creationId xmlns:a16="http://schemas.microsoft.com/office/drawing/2014/main" id="{9F838BBE-567A-F33D-B113-14B663D4D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76" name="Oval 8">
                <a:extLst>
                  <a:ext uri="{FF2B5EF4-FFF2-40B4-BE49-F238E27FC236}">
                    <a16:creationId xmlns:a16="http://schemas.microsoft.com/office/drawing/2014/main" id="{F19E1580-C2C9-0509-41B0-7606649D8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77" name="Oval 9">
                <a:extLst>
                  <a:ext uri="{FF2B5EF4-FFF2-40B4-BE49-F238E27FC236}">
                    <a16:creationId xmlns:a16="http://schemas.microsoft.com/office/drawing/2014/main" id="{0DA634DB-A398-4FFE-DFC2-D8934F043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78" name="Oval 10">
                <a:extLst>
                  <a:ext uri="{FF2B5EF4-FFF2-40B4-BE49-F238E27FC236}">
                    <a16:creationId xmlns:a16="http://schemas.microsoft.com/office/drawing/2014/main" id="{E78EE298-AB65-2E25-42DF-37E4EB39C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85" name="Group 17">
              <a:extLst>
                <a:ext uri="{FF2B5EF4-FFF2-40B4-BE49-F238E27FC236}">
                  <a16:creationId xmlns:a16="http://schemas.microsoft.com/office/drawing/2014/main" id="{F598D49E-13CE-B520-8C65-C92E2FE142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544"/>
              <a:ext cx="864" cy="576"/>
              <a:chOff x="3744" y="1824"/>
              <a:chExt cx="864" cy="576"/>
            </a:xfrm>
          </p:grpSpPr>
          <p:sp>
            <p:nvSpPr>
              <p:cNvPr id="7186" name="Rectangle 18">
                <a:extLst>
                  <a:ext uri="{FF2B5EF4-FFF2-40B4-BE49-F238E27FC236}">
                    <a16:creationId xmlns:a16="http://schemas.microsoft.com/office/drawing/2014/main" id="{604E4476-840E-F297-738A-3870F45919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7" name="Rectangle 19">
                <a:extLst>
                  <a:ext uri="{FF2B5EF4-FFF2-40B4-BE49-F238E27FC236}">
                    <a16:creationId xmlns:a16="http://schemas.microsoft.com/office/drawing/2014/main" id="{1676978F-DC5D-3B9B-7A5B-33C306C4C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Text Submenu</a:t>
                </a:r>
              </a:p>
            </p:txBody>
          </p:sp>
          <p:sp>
            <p:nvSpPr>
              <p:cNvPr id="7188" name="Line 20">
                <a:extLst>
                  <a:ext uri="{FF2B5EF4-FFF2-40B4-BE49-F238E27FC236}">
                    <a16:creationId xmlns:a16="http://schemas.microsoft.com/office/drawing/2014/main" id="{20669B71-B539-B2C6-8006-7ED400A10F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89" name="Line 21">
                <a:extLst>
                  <a:ext uri="{FF2B5EF4-FFF2-40B4-BE49-F238E27FC236}">
                    <a16:creationId xmlns:a16="http://schemas.microsoft.com/office/drawing/2014/main" id="{088696F4-D4C7-7AF8-FDF4-DBCE1301C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0" name="Line 22">
                <a:extLst>
                  <a:ext uri="{FF2B5EF4-FFF2-40B4-BE49-F238E27FC236}">
                    <a16:creationId xmlns:a16="http://schemas.microsoft.com/office/drawing/2014/main" id="{23DBC964-3C86-1DDF-283C-225A7BC4BC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1" name="Oval 23">
                <a:extLst>
                  <a:ext uri="{FF2B5EF4-FFF2-40B4-BE49-F238E27FC236}">
                    <a16:creationId xmlns:a16="http://schemas.microsoft.com/office/drawing/2014/main" id="{6A41D5C6-AB10-55A0-5F36-77D714A95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2" name="Oval 24">
                <a:extLst>
                  <a:ext uri="{FF2B5EF4-FFF2-40B4-BE49-F238E27FC236}">
                    <a16:creationId xmlns:a16="http://schemas.microsoft.com/office/drawing/2014/main" id="{CB27712B-ACAF-81B8-0D14-6BD93FD32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3" name="Oval 25">
                <a:extLst>
                  <a:ext uri="{FF2B5EF4-FFF2-40B4-BE49-F238E27FC236}">
                    <a16:creationId xmlns:a16="http://schemas.microsoft.com/office/drawing/2014/main" id="{6295FA15-BC38-3DFC-AFE6-8D8122CF0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4" name="Oval 26">
                <a:extLst>
                  <a:ext uri="{FF2B5EF4-FFF2-40B4-BE49-F238E27FC236}">
                    <a16:creationId xmlns:a16="http://schemas.microsoft.com/office/drawing/2014/main" id="{EDF888C3-7B87-B228-7FC0-738274B4D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5" name="Group 27">
              <a:extLst>
                <a:ext uri="{FF2B5EF4-FFF2-40B4-BE49-F238E27FC236}">
                  <a16:creationId xmlns:a16="http://schemas.microsoft.com/office/drawing/2014/main" id="{B1DD678D-CFFB-79CB-2964-63F446EBCF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3264"/>
              <a:ext cx="864" cy="576"/>
              <a:chOff x="3744" y="1824"/>
              <a:chExt cx="864" cy="576"/>
            </a:xfrm>
          </p:grpSpPr>
          <p:sp>
            <p:nvSpPr>
              <p:cNvPr id="7196" name="Rectangle 28">
                <a:extLst>
                  <a:ext uri="{FF2B5EF4-FFF2-40B4-BE49-F238E27FC236}">
                    <a16:creationId xmlns:a16="http://schemas.microsoft.com/office/drawing/2014/main" id="{30106496-5133-4BC3-7381-B3F36BCBD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7" name="Rectangle 29">
                <a:extLst>
                  <a:ext uri="{FF2B5EF4-FFF2-40B4-BE49-F238E27FC236}">
                    <a16:creationId xmlns:a16="http://schemas.microsoft.com/office/drawing/2014/main" id="{814839F2-4955-B385-38F6-A7B1C956A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Paint Submenu</a:t>
                </a:r>
              </a:p>
            </p:txBody>
          </p:sp>
          <p:sp>
            <p:nvSpPr>
              <p:cNvPr id="7198" name="Line 30">
                <a:extLst>
                  <a:ext uri="{FF2B5EF4-FFF2-40B4-BE49-F238E27FC236}">
                    <a16:creationId xmlns:a16="http://schemas.microsoft.com/office/drawing/2014/main" id="{4EABE6A2-9C48-C547-F058-0C34022C43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199" name="Line 31">
                <a:extLst>
                  <a:ext uri="{FF2B5EF4-FFF2-40B4-BE49-F238E27FC236}">
                    <a16:creationId xmlns:a16="http://schemas.microsoft.com/office/drawing/2014/main" id="{D163C4D9-F170-9693-31DA-047C754FE3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0" name="Line 32">
                <a:extLst>
                  <a:ext uri="{FF2B5EF4-FFF2-40B4-BE49-F238E27FC236}">
                    <a16:creationId xmlns:a16="http://schemas.microsoft.com/office/drawing/2014/main" id="{7E872C59-C425-6527-F057-DBF2A58A1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1" name="Oval 33">
                <a:extLst>
                  <a:ext uri="{FF2B5EF4-FFF2-40B4-BE49-F238E27FC236}">
                    <a16:creationId xmlns:a16="http://schemas.microsoft.com/office/drawing/2014/main" id="{8A64FF47-B044-4F80-5AE9-828CEAEDD2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2" name="Oval 34">
                <a:extLst>
                  <a:ext uri="{FF2B5EF4-FFF2-40B4-BE49-F238E27FC236}">
                    <a16:creationId xmlns:a16="http://schemas.microsoft.com/office/drawing/2014/main" id="{E6A83143-23FC-424E-784B-887B26391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3" name="Oval 35">
                <a:extLst>
                  <a:ext uri="{FF2B5EF4-FFF2-40B4-BE49-F238E27FC236}">
                    <a16:creationId xmlns:a16="http://schemas.microsoft.com/office/drawing/2014/main" id="{50B2969D-92A5-54E8-42EF-5DDA6E8D9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4" name="Oval 36">
                <a:extLst>
                  <a:ext uri="{FF2B5EF4-FFF2-40B4-BE49-F238E27FC236}">
                    <a16:creationId xmlns:a16="http://schemas.microsoft.com/office/drawing/2014/main" id="{03709CA0-B63E-2C16-88AB-CB969B58E3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7205" name="Oval 37">
              <a:extLst>
                <a:ext uri="{FF2B5EF4-FFF2-40B4-BE49-F238E27FC236}">
                  <a16:creationId xmlns:a16="http://schemas.microsoft.com/office/drawing/2014/main" id="{FC40C000-9430-F6A2-EA22-21343802D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Main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7208" name="AutoShape 40">
              <a:extLst>
                <a:ext uri="{FF2B5EF4-FFF2-40B4-BE49-F238E27FC236}">
                  <a16:creationId xmlns:a16="http://schemas.microsoft.com/office/drawing/2014/main" id="{8A60E048-48B3-FC4C-3DF5-118A8B5ABDCB}"/>
                </a:ext>
              </a:extLst>
            </p:cNvPr>
            <p:cNvCxnSpPr>
              <a:cxnSpLocks noChangeShapeType="1"/>
              <a:stCxn id="7207" idx="3"/>
              <a:endCxn id="7196" idx="1"/>
            </p:cNvCxnSpPr>
            <p:nvPr/>
          </p:nvCxnSpPr>
          <p:spPr bwMode="auto">
            <a:xfrm>
              <a:off x="3312" y="355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09" name="AutoShape 41">
              <a:extLst>
                <a:ext uri="{FF2B5EF4-FFF2-40B4-BE49-F238E27FC236}">
                  <a16:creationId xmlns:a16="http://schemas.microsoft.com/office/drawing/2014/main" id="{53DC1CFA-D679-9338-E149-4FC97CEC8D9E}"/>
                </a:ext>
              </a:extLst>
            </p:cNvPr>
            <p:cNvCxnSpPr>
              <a:cxnSpLocks noChangeShapeType="1"/>
              <a:stCxn id="7206" idx="3"/>
              <a:endCxn id="7173" idx="1"/>
            </p:cNvCxnSpPr>
            <p:nvPr/>
          </p:nvCxnSpPr>
          <p:spPr bwMode="auto">
            <a:xfrm>
              <a:off x="3312" y="211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10" name="AutoShape 42">
              <a:extLst>
                <a:ext uri="{FF2B5EF4-FFF2-40B4-BE49-F238E27FC236}">
                  <a16:creationId xmlns:a16="http://schemas.microsoft.com/office/drawing/2014/main" id="{87352F18-C389-CD91-017C-23F6D513D01E}"/>
                </a:ext>
              </a:extLst>
            </p:cNvPr>
            <p:cNvCxnSpPr>
              <a:cxnSpLocks noChangeShapeType="1"/>
              <a:stCxn id="7205" idx="6"/>
              <a:endCxn id="7186" idx="1"/>
            </p:cNvCxnSpPr>
            <p:nvPr/>
          </p:nvCxnSpPr>
          <p:spPr bwMode="auto">
            <a:xfrm>
              <a:off x="2880" y="2832"/>
              <a:ext cx="86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11" name="Text Box 43">
              <a:extLst>
                <a:ext uri="{FF2B5EF4-FFF2-40B4-BE49-F238E27FC236}">
                  <a16:creationId xmlns:a16="http://schemas.microsoft.com/office/drawing/2014/main" id="{5E72326F-6EB1-AF53-EF7A-259D7965E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9" y="1939"/>
              <a:ext cx="7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7212" name="AutoShape 44">
              <a:extLst>
                <a:ext uri="{FF2B5EF4-FFF2-40B4-BE49-F238E27FC236}">
                  <a16:creationId xmlns:a16="http://schemas.microsoft.com/office/drawing/2014/main" id="{DF1ACD44-E262-7CB6-E4DF-BFC81B8563CD}"/>
                </a:ext>
              </a:extLst>
            </p:cNvPr>
            <p:cNvCxnSpPr>
              <a:cxnSpLocks noChangeShapeType="1"/>
              <a:stCxn id="7205" idx="7"/>
              <a:endCxn id="7206" idx="3"/>
            </p:cNvCxnSpPr>
            <p:nvPr/>
          </p:nvCxnSpPr>
          <p:spPr bwMode="auto">
            <a:xfrm flipV="1">
              <a:off x="2810" y="2112"/>
              <a:ext cx="502" cy="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13" name="AutoShape 45">
              <a:extLst>
                <a:ext uri="{FF2B5EF4-FFF2-40B4-BE49-F238E27FC236}">
                  <a16:creationId xmlns:a16="http://schemas.microsoft.com/office/drawing/2014/main" id="{8C17445B-9597-9230-6C77-AD7BE1E6F9CA}"/>
                </a:ext>
              </a:extLst>
            </p:cNvPr>
            <p:cNvCxnSpPr>
              <a:cxnSpLocks noChangeShapeType="1"/>
              <a:stCxn id="7205" idx="5"/>
              <a:endCxn id="7207" idx="3"/>
            </p:cNvCxnSpPr>
            <p:nvPr/>
          </p:nvCxnSpPr>
          <p:spPr bwMode="auto">
            <a:xfrm>
              <a:off x="2810" y="3002"/>
              <a:ext cx="502" cy="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14" name="Text Box 46">
              <a:extLst>
                <a:ext uri="{FF2B5EF4-FFF2-40B4-BE49-F238E27FC236}">
                  <a16:creationId xmlns:a16="http://schemas.microsoft.com/office/drawing/2014/main" id="{74B022B7-28C3-12C6-F936-DAD04A1C4B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6" y="3566"/>
              <a:ext cx="6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7215" name="Text Box 47">
              <a:extLst>
                <a:ext uri="{FF2B5EF4-FFF2-40B4-BE49-F238E27FC236}">
                  <a16:creationId xmlns:a16="http://schemas.microsoft.com/office/drawing/2014/main" id="{8B80635A-2F8C-5763-0D15-67713D767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2" y="2606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‘text’</a:t>
              </a:r>
            </a:p>
          </p:txBody>
        </p:sp>
        <p:sp>
          <p:nvSpPr>
            <p:cNvPr id="7216" name="Rectangle 48">
              <a:extLst>
                <a:ext uri="{FF2B5EF4-FFF2-40B4-BE49-F238E27FC236}">
                  <a16:creationId xmlns:a16="http://schemas.microsoft.com/office/drawing/2014/main" id="{AA186A8A-6EAD-D87C-9A47-50EB414AA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792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7221" name="AutoShape 53">
              <a:extLst>
                <a:ext uri="{FF2B5EF4-FFF2-40B4-BE49-F238E27FC236}">
                  <a16:creationId xmlns:a16="http://schemas.microsoft.com/office/drawing/2014/main" id="{A9007D85-324F-5E59-C4C6-51BF47D9BF8A}"/>
                </a:ext>
              </a:extLst>
            </p:cNvPr>
            <p:cNvCxnSpPr>
              <a:cxnSpLocks noChangeShapeType="1"/>
              <a:stCxn id="7186" idx="3"/>
              <a:endCxn id="7218" idx="1"/>
            </p:cNvCxnSpPr>
            <p:nvPr/>
          </p:nvCxnSpPr>
          <p:spPr bwMode="auto">
            <a:xfrm>
              <a:off x="4608" y="283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22" name="AutoShape 54">
              <a:extLst>
                <a:ext uri="{FF2B5EF4-FFF2-40B4-BE49-F238E27FC236}">
                  <a16:creationId xmlns:a16="http://schemas.microsoft.com/office/drawing/2014/main" id="{45DA7902-9371-32B5-0AC7-C5F004DC1EDB}"/>
                </a:ext>
              </a:extLst>
            </p:cNvPr>
            <p:cNvCxnSpPr>
              <a:cxnSpLocks noChangeShapeType="1"/>
              <a:stCxn id="7196" idx="3"/>
              <a:endCxn id="7219" idx="1"/>
            </p:cNvCxnSpPr>
            <p:nvPr/>
          </p:nvCxnSpPr>
          <p:spPr bwMode="auto">
            <a:xfrm>
              <a:off x="4608" y="355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23" name="AutoShape 55">
              <a:extLst>
                <a:ext uri="{FF2B5EF4-FFF2-40B4-BE49-F238E27FC236}">
                  <a16:creationId xmlns:a16="http://schemas.microsoft.com/office/drawing/2014/main" id="{7DBB4659-E54D-C002-BC16-21A5B37995CA}"/>
                </a:ext>
              </a:extLst>
            </p:cNvPr>
            <p:cNvCxnSpPr>
              <a:cxnSpLocks noChangeShapeType="1"/>
              <a:stCxn id="7217" idx="1"/>
              <a:endCxn id="7216" idx="3"/>
            </p:cNvCxnSpPr>
            <p:nvPr/>
          </p:nvCxnSpPr>
          <p:spPr bwMode="auto">
            <a:xfrm rot="10800000" flipV="1">
              <a:off x="3648" y="2112"/>
              <a:ext cx="1248" cy="1824"/>
            </a:xfrm>
            <a:prstGeom prst="bentConnector3">
              <a:avLst>
                <a:gd name="adj1" fmla="val -2812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24" name="AutoShape 56">
              <a:extLst>
                <a:ext uri="{FF2B5EF4-FFF2-40B4-BE49-F238E27FC236}">
                  <a16:creationId xmlns:a16="http://schemas.microsoft.com/office/drawing/2014/main" id="{86AFB8FE-D285-AEAA-5E5E-45FD4727C5D0}"/>
                </a:ext>
              </a:extLst>
            </p:cNvPr>
            <p:cNvCxnSpPr>
              <a:cxnSpLocks noChangeShapeType="1"/>
              <a:stCxn id="7218" idx="1"/>
              <a:endCxn id="7216" idx="3"/>
            </p:cNvCxnSpPr>
            <p:nvPr/>
          </p:nvCxnSpPr>
          <p:spPr bwMode="auto">
            <a:xfrm rot="10800000" flipV="1">
              <a:off x="3648" y="2832"/>
              <a:ext cx="1392" cy="1104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25" name="AutoShape 57">
              <a:extLst>
                <a:ext uri="{FF2B5EF4-FFF2-40B4-BE49-F238E27FC236}">
                  <a16:creationId xmlns:a16="http://schemas.microsoft.com/office/drawing/2014/main" id="{1470A24F-C5F3-B15D-097F-E91020F12332}"/>
                </a:ext>
              </a:extLst>
            </p:cNvPr>
            <p:cNvCxnSpPr>
              <a:cxnSpLocks noChangeShapeType="1"/>
              <a:stCxn id="7219" idx="1"/>
              <a:endCxn id="7216" idx="3"/>
            </p:cNvCxnSpPr>
            <p:nvPr/>
          </p:nvCxnSpPr>
          <p:spPr bwMode="auto">
            <a:xfrm rot="10800000" flipV="1">
              <a:off x="3648" y="3552"/>
              <a:ext cx="1392" cy="384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27" name="AutoShape 59">
              <a:extLst>
                <a:ext uri="{FF2B5EF4-FFF2-40B4-BE49-F238E27FC236}">
                  <a16:creationId xmlns:a16="http://schemas.microsoft.com/office/drawing/2014/main" id="{DF92ECC8-D551-92DA-4A67-B8ECD2A6FE9D}"/>
                </a:ext>
              </a:extLst>
            </p:cNvPr>
            <p:cNvCxnSpPr>
              <a:cxnSpLocks noChangeShapeType="1"/>
              <a:stCxn id="7216" idx="3"/>
              <a:endCxn id="7205" idx="4"/>
            </p:cNvCxnSpPr>
            <p:nvPr/>
          </p:nvCxnSpPr>
          <p:spPr bwMode="auto">
            <a:xfrm flipH="1" flipV="1">
              <a:off x="2640" y="3072"/>
              <a:ext cx="1008" cy="864"/>
            </a:xfrm>
            <a:prstGeom prst="bentConnector4">
              <a:avLst>
                <a:gd name="adj1" fmla="val 19838"/>
                <a:gd name="adj2" fmla="val 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17" name="Rectangle 49">
              <a:extLst>
                <a:ext uri="{FF2B5EF4-FFF2-40B4-BE49-F238E27FC236}">
                  <a16:creationId xmlns:a16="http://schemas.microsoft.com/office/drawing/2014/main" id="{2A12708A-5C58-DE11-7173-F88267C3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196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7220" name="AutoShape 52">
              <a:extLst>
                <a:ext uri="{FF2B5EF4-FFF2-40B4-BE49-F238E27FC236}">
                  <a16:creationId xmlns:a16="http://schemas.microsoft.com/office/drawing/2014/main" id="{993F5F43-4220-61D2-9F84-9FBB071498B4}"/>
                </a:ext>
              </a:extLst>
            </p:cNvPr>
            <p:cNvCxnSpPr>
              <a:cxnSpLocks noChangeShapeType="1"/>
              <a:stCxn id="7173" idx="3"/>
              <a:endCxn id="7217" idx="3"/>
            </p:cNvCxnSpPr>
            <p:nvPr/>
          </p:nvCxnSpPr>
          <p:spPr bwMode="auto">
            <a:xfrm>
              <a:off x="4608" y="211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473F40A-3CFD-E1F4-25E9-3EB4755F7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Concurrent dialogues - I</a:t>
            </a:r>
            <a:br>
              <a:rPr lang="en-GB" altLang="en-US" dirty="0"/>
            </a:br>
            <a:r>
              <a:rPr lang="en-GB" altLang="en-US" sz="2800" dirty="0"/>
              <a:t>simple dialogue box</a:t>
            </a:r>
            <a:endParaRPr lang="en-GB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6444FAE-7F2C-5B7F-DE56-B0D6EE180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 sz="2000"/>
          </a:p>
          <a:p>
            <a:endParaRPr lang="en-GB" altLang="en-US" sz="2000"/>
          </a:p>
        </p:txBody>
      </p:sp>
      <p:grpSp>
        <p:nvGrpSpPr>
          <p:cNvPr id="10244" name="Group 4">
            <a:extLst>
              <a:ext uri="{FF2B5EF4-FFF2-40B4-BE49-F238E27FC236}">
                <a16:creationId xmlns:a16="http://schemas.microsoft.com/office/drawing/2014/main" id="{737451DF-682E-EC80-CFFC-96BB78476DDF}"/>
              </a:ext>
            </a:extLst>
          </p:cNvPr>
          <p:cNvGrpSpPr>
            <a:grpSpLocks/>
          </p:cNvGrpSpPr>
          <p:nvPr/>
        </p:nvGrpSpPr>
        <p:grpSpPr bwMode="auto">
          <a:xfrm>
            <a:off x="1941513" y="2514600"/>
            <a:ext cx="5257800" cy="2971800"/>
            <a:chOff x="1488" y="1584"/>
            <a:chExt cx="3312" cy="1872"/>
          </a:xfrm>
        </p:grpSpPr>
        <p:sp>
          <p:nvSpPr>
            <p:cNvPr id="10245" name="AutoShape 5">
              <a:extLst>
                <a:ext uri="{FF2B5EF4-FFF2-40B4-BE49-F238E27FC236}">
                  <a16:creationId xmlns:a16="http://schemas.microsoft.com/office/drawing/2014/main" id="{6F9CEECF-41A5-356E-CF7C-A8F3B2B5F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584"/>
              <a:ext cx="3312" cy="187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Arial" panose="020B0604020202020204" pitchFamily="34" charset="0"/>
              </a:endParaRPr>
            </a:p>
          </p:txBody>
        </p:sp>
        <p:sp>
          <p:nvSpPr>
            <p:cNvPr id="10246" name="Text Box 6">
              <a:extLst>
                <a:ext uri="{FF2B5EF4-FFF2-40B4-BE49-F238E27FC236}">
                  <a16:creationId xmlns:a16="http://schemas.microsoft.com/office/drawing/2014/main" id="{F124B0D6-8E35-64A0-4833-51C271213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1584"/>
              <a:ext cx="13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3600">
                  <a:latin typeface="Arial" panose="020B0604020202020204" pitchFamily="34" charset="0"/>
                </a:rPr>
                <a:t>Text Style</a:t>
              </a:r>
              <a:endParaRPr lang="en-GB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10247" name="Group 7">
              <a:extLst>
                <a:ext uri="{FF2B5EF4-FFF2-40B4-BE49-F238E27FC236}">
                  <a16:creationId xmlns:a16="http://schemas.microsoft.com/office/drawing/2014/main" id="{1C9AB7DB-55E8-158D-003E-F39EA2BC79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2" y="2051"/>
              <a:ext cx="952" cy="365"/>
              <a:chOff x="2875" y="1955"/>
              <a:chExt cx="952" cy="365"/>
            </a:xfrm>
          </p:grpSpPr>
          <p:grpSp>
            <p:nvGrpSpPr>
              <p:cNvPr id="10248" name="Group 8">
                <a:extLst>
                  <a:ext uri="{FF2B5EF4-FFF2-40B4-BE49-F238E27FC236}">
                    <a16:creationId xmlns:a16="http://schemas.microsoft.com/office/drawing/2014/main" id="{9E0F0EA6-64F5-70DE-BBF3-98888AC498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75" y="2008"/>
                <a:ext cx="297" cy="297"/>
                <a:chOff x="1344" y="1536"/>
                <a:chExt cx="144" cy="144"/>
              </a:xfrm>
            </p:grpSpPr>
            <p:sp>
              <p:nvSpPr>
                <p:cNvPr id="10249" name="Oval 9">
                  <a:extLst>
                    <a:ext uri="{FF2B5EF4-FFF2-40B4-BE49-F238E27FC236}">
                      <a16:creationId xmlns:a16="http://schemas.microsoft.com/office/drawing/2014/main" id="{EB4580E6-CCBC-F671-63A1-55B7861699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4" y="153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250" name="Oval 10">
                  <a:extLst>
                    <a:ext uri="{FF2B5EF4-FFF2-40B4-BE49-F238E27FC236}">
                      <a16:creationId xmlns:a16="http://schemas.microsoft.com/office/drawing/2014/main" id="{6B07E2F7-0F07-42BF-086E-4FB922DAE1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68" y="1560"/>
                  <a:ext cx="96" cy="96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0251" name="Text Box 11">
                <a:extLst>
                  <a:ext uri="{FF2B5EF4-FFF2-40B4-BE49-F238E27FC236}">
                    <a16:creationId xmlns:a16="http://schemas.microsoft.com/office/drawing/2014/main" id="{6350BE98-58CF-F581-361C-D210F9EFB3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2" y="1955"/>
                <a:ext cx="65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3200" b="1">
                    <a:latin typeface="Arial" panose="020B0604020202020204" pitchFamily="34" charset="0"/>
                  </a:rPr>
                  <a:t>bold</a:t>
                </a:r>
              </a:p>
            </p:txBody>
          </p:sp>
        </p:grpSp>
        <p:grpSp>
          <p:nvGrpSpPr>
            <p:cNvPr id="10252" name="Group 12">
              <a:extLst>
                <a:ext uri="{FF2B5EF4-FFF2-40B4-BE49-F238E27FC236}">
                  <a16:creationId xmlns:a16="http://schemas.microsoft.com/office/drawing/2014/main" id="{70657874-944F-D92C-30F3-246C197A8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2" y="2465"/>
              <a:ext cx="925" cy="365"/>
              <a:chOff x="2875" y="2323"/>
              <a:chExt cx="925" cy="365"/>
            </a:xfrm>
          </p:grpSpPr>
          <p:grpSp>
            <p:nvGrpSpPr>
              <p:cNvPr id="10253" name="Group 13">
                <a:extLst>
                  <a:ext uri="{FF2B5EF4-FFF2-40B4-BE49-F238E27FC236}">
                    <a16:creationId xmlns:a16="http://schemas.microsoft.com/office/drawing/2014/main" id="{31743044-F5C7-D60F-0C2E-3D74BDCFBC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75" y="2376"/>
                <a:ext cx="297" cy="297"/>
                <a:chOff x="144" y="2640"/>
                <a:chExt cx="144" cy="144"/>
              </a:xfrm>
            </p:grpSpPr>
            <p:sp>
              <p:nvSpPr>
                <p:cNvPr id="10254" name="Oval 14">
                  <a:extLst>
                    <a:ext uri="{FF2B5EF4-FFF2-40B4-BE49-F238E27FC236}">
                      <a16:creationId xmlns:a16="http://schemas.microsoft.com/office/drawing/2014/main" id="{BCB8EED4-EAB4-5C42-2F73-C250A418C8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" y="264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255" name="Oval 15">
                  <a:extLst>
                    <a:ext uri="{FF2B5EF4-FFF2-40B4-BE49-F238E27FC236}">
                      <a16:creationId xmlns:a16="http://schemas.microsoft.com/office/drawing/2014/main" id="{16CB40CB-DA3D-5EFE-8637-631BFFB46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26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0256" name="Text Box 16">
                <a:extLst>
                  <a:ext uri="{FF2B5EF4-FFF2-40B4-BE49-F238E27FC236}">
                    <a16:creationId xmlns:a16="http://schemas.microsoft.com/office/drawing/2014/main" id="{FA31F180-678F-0B53-26A1-7D5640215B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2" y="2323"/>
                <a:ext cx="62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3200" i="1">
                    <a:latin typeface="Arial" panose="020B0604020202020204" pitchFamily="34" charset="0"/>
                  </a:rPr>
                  <a:t>italic</a:t>
                </a:r>
              </a:p>
            </p:txBody>
          </p:sp>
        </p:grpSp>
        <p:grpSp>
          <p:nvGrpSpPr>
            <p:cNvPr id="10257" name="Group 17">
              <a:extLst>
                <a:ext uri="{FF2B5EF4-FFF2-40B4-BE49-F238E27FC236}">
                  <a16:creationId xmlns:a16="http://schemas.microsoft.com/office/drawing/2014/main" id="{2936B440-9618-7E5E-2280-C27DC8EFE5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32" y="2880"/>
              <a:ext cx="1464" cy="365"/>
              <a:chOff x="2875" y="2691"/>
              <a:chExt cx="1464" cy="365"/>
            </a:xfrm>
          </p:grpSpPr>
          <p:grpSp>
            <p:nvGrpSpPr>
              <p:cNvPr id="10258" name="Group 18">
                <a:extLst>
                  <a:ext uri="{FF2B5EF4-FFF2-40B4-BE49-F238E27FC236}">
                    <a16:creationId xmlns:a16="http://schemas.microsoft.com/office/drawing/2014/main" id="{B2ADF18E-0268-1969-4CD2-11AC5B95A2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75" y="2744"/>
                <a:ext cx="297" cy="297"/>
                <a:chOff x="144" y="2640"/>
                <a:chExt cx="144" cy="144"/>
              </a:xfrm>
            </p:grpSpPr>
            <p:sp>
              <p:nvSpPr>
                <p:cNvPr id="10259" name="Oval 19">
                  <a:extLst>
                    <a:ext uri="{FF2B5EF4-FFF2-40B4-BE49-F238E27FC236}">
                      <a16:creationId xmlns:a16="http://schemas.microsoft.com/office/drawing/2014/main" id="{F48557BD-B696-ECB1-9B38-2C1F552D41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" y="264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0260" name="Oval 20">
                  <a:extLst>
                    <a:ext uri="{FF2B5EF4-FFF2-40B4-BE49-F238E27FC236}">
                      <a16:creationId xmlns:a16="http://schemas.microsoft.com/office/drawing/2014/main" id="{09FE428A-0B57-8CB1-3113-56A85945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2664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10261" name="Text Box 21">
                <a:extLst>
                  <a:ext uri="{FF2B5EF4-FFF2-40B4-BE49-F238E27FC236}">
                    <a16:creationId xmlns:a16="http://schemas.microsoft.com/office/drawing/2014/main" id="{B7467755-C32E-D4BA-D2D1-39C037092D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2" y="2691"/>
                <a:ext cx="116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3200" u="sng">
                    <a:latin typeface="Arial" panose="020B0604020202020204" pitchFamily="34" charset="0"/>
                  </a:rPr>
                  <a:t>underline</a:t>
                </a:r>
              </a:p>
            </p:txBody>
          </p:sp>
        </p:grpSp>
        <p:sp>
          <p:nvSpPr>
            <p:cNvPr id="10262" name="Text Box 22">
              <a:extLst>
                <a:ext uri="{FF2B5EF4-FFF2-40B4-BE49-F238E27FC236}">
                  <a16:creationId xmlns:a16="http://schemas.microsoft.com/office/drawing/2014/main" id="{931D95C6-A2E8-AE4A-6C26-CC4DA24A1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4" y="2419"/>
              <a:ext cx="97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3200" i="1" u="sng"/>
                <a:t>example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BBA0C64-39E0-3C18-FFBF-AD9AF6063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Concurrent dialogues - II</a:t>
            </a:r>
            <a:br>
              <a:rPr lang="en-GB" altLang="en-US" b="1"/>
            </a:br>
            <a:r>
              <a:rPr lang="en-GB" altLang="en-US" b="1"/>
              <a:t> </a:t>
            </a:r>
            <a:r>
              <a:rPr lang="en-GB" altLang="en-US" sz="2800" b="1"/>
              <a:t>three toggles - individual STNs</a:t>
            </a:r>
            <a:endParaRPr lang="en-GB" altLang="en-US" sz="28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2F7C4CB-3328-A3D1-A619-C8DA3A03C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  <a:p>
            <a:endParaRPr lang="en-GB" altLang="en-US" sz="2000"/>
          </a:p>
        </p:txBody>
      </p:sp>
      <p:grpSp>
        <p:nvGrpSpPr>
          <p:cNvPr id="11268" name="Group 4">
            <a:extLst>
              <a:ext uri="{FF2B5EF4-FFF2-40B4-BE49-F238E27FC236}">
                <a16:creationId xmlns:a16="http://schemas.microsoft.com/office/drawing/2014/main" id="{4F6B1A20-C1D8-30F8-0B32-F49882BAB901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247900"/>
            <a:ext cx="2209800" cy="762000"/>
            <a:chOff x="4128" y="1488"/>
            <a:chExt cx="1392" cy="480"/>
          </a:xfrm>
        </p:grpSpPr>
        <p:sp>
          <p:nvSpPr>
            <p:cNvPr id="11269" name="AutoShape 5">
              <a:extLst>
                <a:ext uri="{FF2B5EF4-FFF2-40B4-BE49-F238E27FC236}">
                  <a16:creationId xmlns:a16="http://schemas.microsoft.com/office/drawing/2014/main" id="{B6914947-1D5D-2CD9-ACBF-D18537593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488"/>
              <a:ext cx="1392" cy="4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70" name="Group 6">
              <a:extLst>
                <a:ext uri="{FF2B5EF4-FFF2-40B4-BE49-F238E27FC236}">
                  <a16:creationId xmlns:a16="http://schemas.microsoft.com/office/drawing/2014/main" id="{AF70FCEE-F78F-5D34-1CAD-8804FB73D2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1630"/>
              <a:ext cx="192" cy="197"/>
              <a:chOff x="1344" y="1536"/>
              <a:chExt cx="144" cy="144"/>
            </a:xfrm>
          </p:grpSpPr>
          <p:sp>
            <p:nvSpPr>
              <p:cNvPr id="11271" name="Oval 7">
                <a:extLst>
                  <a:ext uri="{FF2B5EF4-FFF2-40B4-BE49-F238E27FC236}">
                    <a16:creationId xmlns:a16="http://schemas.microsoft.com/office/drawing/2014/main" id="{78E3DD0E-80C5-6F8D-BAFC-B5151981B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2" name="Oval 8">
                <a:extLst>
                  <a:ext uri="{FF2B5EF4-FFF2-40B4-BE49-F238E27FC236}">
                    <a16:creationId xmlns:a16="http://schemas.microsoft.com/office/drawing/2014/main" id="{1F2ABCD7-093E-EA10-901C-0A0160C9D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" y="156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73" name="Text Box 9">
              <a:extLst>
                <a:ext uri="{FF2B5EF4-FFF2-40B4-BE49-F238E27FC236}">
                  <a16:creationId xmlns:a16="http://schemas.microsoft.com/office/drawing/2014/main" id="{5A28F86C-3AA9-6C35-13EE-5EE139671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1584"/>
              <a:ext cx="5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b="1">
                  <a:latin typeface="Arial" panose="020B0604020202020204" pitchFamily="34" charset="0"/>
                </a:rPr>
                <a:t>bold</a:t>
              </a:r>
            </a:p>
          </p:txBody>
        </p:sp>
      </p:grpSp>
      <p:grpSp>
        <p:nvGrpSpPr>
          <p:cNvPr id="11274" name="Group 10">
            <a:extLst>
              <a:ext uri="{FF2B5EF4-FFF2-40B4-BE49-F238E27FC236}">
                <a16:creationId xmlns:a16="http://schemas.microsoft.com/office/drawing/2014/main" id="{4B1474FE-EBC4-486C-0A46-E8E6642443E7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543300"/>
            <a:ext cx="2209800" cy="762000"/>
            <a:chOff x="4128" y="2304"/>
            <a:chExt cx="1392" cy="480"/>
          </a:xfrm>
        </p:grpSpPr>
        <p:sp>
          <p:nvSpPr>
            <p:cNvPr id="11275" name="AutoShape 11">
              <a:extLst>
                <a:ext uri="{FF2B5EF4-FFF2-40B4-BE49-F238E27FC236}">
                  <a16:creationId xmlns:a16="http://schemas.microsoft.com/office/drawing/2014/main" id="{5E6F9459-BBBF-4731-DCA4-F50140E81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304"/>
              <a:ext cx="1392" cy="4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76" name="Group 12">
              <a:extLst>
                <a:ext uri="{FF2B5EF4-FFF2-40B4-BE49-F238E27FC236}">
                  <a16:creationId xmlns:a16="http://schemas.microsoft.com/office/drawing/2014/main" id="{AB0A4811-2EDC-B76B-1133-FDA978B097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452"/>
              <a:ext cx="192" cy="184"/>
              <a:chOff x="144" y="2640"/>
              <a:chExt cx="144" cy="144"/>
            </a:xfrm>
          </p:grpSpPr>
          <p:sp>
            <p:nvSpPr>
              <p:cNvPr id="11277" name="Oval 13">
                <a:extLst>
                  <a:ext uri="{FF2B5EF4-FFF2-40B4-BE49-F238E27FC236}">
                    <a16:creationId xmlns:a16="http://schemas.microsoft.com/office/drawing/2014/main" id="{687DBD9F-43D1-F9B4-5172-490B1F63B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640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8" name="Oval 14">
                <a:extLst>
                  <a:ext uri="{FF2B5EF4-FFF2-40B4-BE49-F238E27FC236}">
                    <a16:creationId xmlns:a16="http://schemas.microsoft.com/office/drawing/2014/main" id="{B777C9E9-344B-3168-2797-04115A1B2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" y="26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79" name="Text Box 15">
              <a:extLst>
                <a:ext uri="{FF2B5EF4-FFF2-40B4-BE49-F238E27FC236}">
                  <a16:creationId xmlns:a16="http://schemas.microsoft.com/office/drawing/2014/main" id="{D96750C7-F2DC-4327-100A-ED86960ABF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7" y="2400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i="1">
                  <a:latin typeface="Arial" panose="020B0604020202020204" pitchFamily="34" charset="0"/>
                </a:rPr>
                <a:t>italic</a:t>
              </a:r>
            </a:p>
          </p:txBody>
        </p:sp>
      </p:grpSp>
      <p:grpSp>
        <p:nvGrpSpPr>
          <p:cNvPr id="11280" name="Group 16">
            <a:extLst>
              <a:ext uri="{FF2B5EF4-FFF2-40B4-BE49-F238E27FC236}">
                <a16:creationId xmlns:a16="http://schemas.microsoft.com/office/drawing/2014/main" id="{4EA3E174-F1BB-8D95-5850-6906B44B44D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4838700"/>
            <a:ext cx="2209800" cy="762000"/>
            <a:chOff x="4128" y="3072"/>
            <a:chExt cx="1392" cy="480"/>
          </a:xfrm>
        </p:grpSpPr>
        <p:sp>
          <p:nvSpPr>
            <p:cNvPr id="11281" name="AutoShape 17">
              <a:extLst>
                <a:ext uri="{FF2B5EF4-FFF2-40B4-BE49-F238E27FC236}">
                  <a16:creationId xmlns:a16="http://schemas.microsoft.com/office/drawing/2014/main" id="{C29D6D6A-21A9-DEC5-1776-116BEF5F0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072"/>
              <a:ext cx="1392" cy="48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rgbClr val="96969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82" name="Group 18">
              <a:extLst>
                <a:ext uri="{FF2B5EF4-FFF2-40B4-BE49-F238E27FC236}">
                  <a16:creationId xmlns:a16="http://schemas.microsoft.com/office/drawing/2014/main" id="{A43C454B-CEEE-0FBD-E469-AF9D9E2896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3220"/>
              <a:ext cx="192" cy="184"/>
              <a:chOff x="144" y="2640"/>
              <a:chExt cx="144" cy="144"/>
            </a:xfrm>
          </p:grpSpPr>
          <p:sp>
            <p:nvSpPr>
              <p:cNvPr id="11283" name="Oval 19">
                <a:extLst>
                  <a:ext uri="{FF2B5EF4-FFF2-40B4-BE49-F238E27FC236}">
                    <a16:creationId xmlns:a16="http://schemas.microsoft.com/office/drawing/2014/main" id="{E1080020-831C-A230-0319-EB1DB6990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640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4" name="Oval 20">
                <a:extLst>
                  <a:ext uri="{FF2B5EF4-FFF2-40B4-BE49-F238E27FC236}">
                    <a16:creationId xmlns:a16="http://schemas.microsoft.com/office/drawing/2014/main" id="{0263C943-35FD-9A8A-D2F4-1578A5717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" y="2664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1285" name="Text Box 21">
              <a:extLst>
                <a:ext uri="{FF2B5EF4-FFF2-40B4-BE49-F238E27FC236}">
                  <a16:creationId xmlns:a16="http://schemas.microsoft.com/office/drawing/2014/main" id="{30FEC1FF-1467-72D2-18C2-19FD8A0F2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168"/>
              <a:ext cx="9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u="sng">
                  <a:latin typeface="Arial" panose="020B0604020202020204" pitchFamily="34" charset="0"/>
                </a:rPr>
                <a:t>underline</a:t>
              </a:r>
            </a:p>
          </p:txBody>
        </p:sp>
      </p:grpSp>
      <p:grpSp>
        <p:nvGrpSpPr>
          <p:cNvPr id="11286" name="Group 22">
            <a:extLst>
              <a:ext uri="{FF2B5EF4-FFF2-40B4-BE49-F238E27FC236}">
                <a16:creationId xmlns:a16="http://schemas.microsoft.com/office/drawing/2014/main" id="{F143BCF8-1DC0-FF9B-F94C-4017EEDDB96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209800"/>
            <a:ext cx="4800600" cy="838200"/>
            <a:chOff x="2064" y="2640"/>
            <a:chExt cx="2448" cy="432"/>
          </a:xfrm>
        </p:grpSpPr>
        <p:sp>
          <p:nvSpPr>
            <p:cNvPr id="11287" name="Oval 23">
              <a:extLst>
                <a:ext uri="{FF2B5EF4-FFF2-40B4-BE49-F238E27FC236}">
                  <a16:creationId xmlns:a16="http://schemas.microsoft.com/office/drawing/2014/main" id="{FC6D48B3-9A24-C7BE-E322-51BACBF0F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NO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bold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1288" name="Oval 24">
              <a:extLst>
                <a:ext uri="{FF2B5EF4-FFF2-40B4-BE49-F238E27FC236}">
                  <a16:creationId xmlns:a16="http://schemas.microsoft.com/office/drawing/2014/main" id="{BEEECF18-A730-3866-BE42-67474E0CC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>
                  <a:latin typeface="Arial" panose="020B0604020202020204" pitchFamily="34" charset="0"/>
                </a:rPr>
                <a:t>bold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1289" name="AutoShape 25">
              <a:extLst>
                <a:ext uri="{FF2B5EF4-FFF2-40B4-BE49-F238E27FC236}">
                  <a16:creationId xmlns:a16="http://schemas.microsoft.com/office/drawing/2014/main" id="{7E967161-94A4-09AA-05B6-FE98C30BB3B4}"/>
                </a:ext>
              </a:extLst>
            </p:cNvPr>
            <p:cNvCxnSpPr>
              <a:cxnSpLocks noChangeShapeType="1"/>
              <a:stCxn id="11287" idx="6"/>
              <a:endCxn id="11288" idx="2"/>
            </p:cNvCxnSpPr>
            <p:nvPr/>
          </p:nvCxnSpPr>
          <p:spPr bwMode="auto">
            <a:xfrm>
              <a:off x="2502" y="2856"/>
              <a:ext cx="157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90" name="Text Box 26">
              <a:extLst>
                <a:ext uri="{FF2B5EF4-FFF2-40B4-BE49-F238E27FC236}">
                  <a16:creationId xmlns:a16="http://schemas.microsoft.com/office/drawing/2014/main" id="{5AD7147D-F80A-76D8-96C6-E027927E2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6" y="2640"/>
              <a:ext cx="787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click on ‘bold’</a:t>
              </a:r>
            </a:p>
          </p:txBody>
        </p:sp>
      </p:grpSp>
      <p:grpSp>
        <p:nvGrpSpPr>
          <p:cNvPr id="11291" name="Group 27">
            <a:extLst>
              <a:ext uri="{FF2B5EF4-FFF2-40B4-BE49-F238E27FC236}">
                <a16:creationId xmlns:a16="http://schemas.microsoft.com/office/drawing/2014/main" id="{18E854F0-388E-86A3-432E-B13580D85A4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505200"/>
            <a:ext cx="4800600" cy="838200"/>
            <a:chOff x="2064" y="2640"/>
            <a:chExt cx="2448" cy="432"/>
          </a:xfrm>
        </p:grpSpPr>
        <p:sp>
          <p:nvSpPr>
            <p:cNvPr id="11292" name="Oval 28">
              <a:extLst>
                <a:ext uri="{FF2B5EF4-FFF2-40B4-BE49-F238E27FC236}">
                  <a16:creationId xmlns:a16="http://schemas.microsoft.com/office/drawing/2014/main" id="{71CF0F90-5C2D-E41E-9136-B723495B7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NO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italic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1293" name="Oval 29">
              <a:extLst>
                <a:ext uri="{FF2B5EF4-FFF2-40B4-BE49-F238E27FC236}">
                  <a16:creationId xmlns:a16="http://schemas.microsoft.com/office/drawing/2014/main" id="{2866C8DA-57A6-8C5B-479C-4EAE9676F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i="1">
                  <a:latin typeface="Arial" panose="020B0604020202020204" pitchFamily="34" charset="0"/>
                </a:rPr>
                <a:t>italic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1294" name="AutoShape 30">
              <a:extLst>
                <a:ext uri="{FF2B5EF4-FFF2-40B4-BE49-F238E27FC236}">
                  <a16:creationId xmlns:a16="http://schemas.microsoft.com/office/drawing/2014/main" id="{BD2598F4-3D77-FEBE-D84E-5BA22F1702C2}"/>
                </a:ext>
              </a:extLst>
            </p:cNvPr>
            <p:cNvCxnSpPr>
              <a:cxnSpLocks noChangeShapeType="1"/>
              <a:stCxn id="11292" idx="6"/>
              <a:endCxn id="11293" idx="2"/>
            </p:cNvCxnSpPr>
            <p:nvPr/>
          </p:nvCxnSpPr>
          <p:spPr bwMode="auto">
            <a:xfrm>
              <a:off x="2502" y="2856"/>
              <a:ext cx="157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295" name="Text Box 31">
              <a:extLst>
                <a:ext uri="{FF2B5EF4-FFF2-40B4-BE49-F238E27FC236}">
                  <a16:creationId xmlns:a16="http://schemas.microsoft.com/office/drawing/2014/main" id="{FE8D5D63-4DF1-0658-DA9B-B3E52BBED4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0" y="2640"/>
              <a:ext cx="800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click on ‘italic’</a:t>
              </a:r>
            </a:p>
          </p:txBody>
        </p:sp>
      </p:grpSp>
      <p:grpSp>
        <p:nvGrpSpPr>
          <p:cNvPr id="11296" name="Group 32">
            <a:extLst>
              <a:ext uri="{FF2B5EF4-FFF2-40B4-BE49-F238E27FC236}">
                <a16:creationId xmlns:a16="http://schemas.microsoft.com/office/drawing/2014/main" id="{68F768A6-FDCE-80AC-4DAE-8753BEDF59C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4800600"/>
            <a:ext cx="4800600" cy="838200"/>
            <a:chOff x="2064" y="2640"/>
            <a:chExt cx="2448" cy="432"/>
          </a:xfrm>
        </p:grpSpPr>
        <p:sp>
          <p:nvSpPr>
            <p:cNvPr id="11297" name="Oval 33">
              <a:extLst>
                <a:ext uri="{FF2B5EF4-FFF2-40B4-BE49-F238E27FC236}">
                  <a16:creationId xmlns:a16="http://schemas.microsoft.com/office/drawing/2014/main" id="{68A5931D-CBB0-D8DF-9CAD-AE5195ED8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NO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u’line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1298" name="Oval 34">
              <a:extLst>
                <a:ext uri="{FF2B5EF4-FFF2-40B4-BE49-F238E27FC236}">
                  <a16:creationId xmlns:a16="http://schemas.microsoft.com/office/drawing/2014/main" id="{FE8B7C86-6FEE-EB5E-3358-866789D64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432" cy="43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u="sng">
                  <a:latin typeface="Arial" panose="020B0604020202020204" pitchFamily="34" charset="0"/>
                </a:rPr>
                <a:t>u’line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1299" name="AutoShape 35">
              <a:extLst>
                <a:ext uri="{FF2B5EF4-FFF2-40B4-BE49-F238E27FC236}">
                  <a16:creationId xmlns:a16="http://schemas.microsoft.com/office/drawing/2014/main" id="{0977F971-4264-8580-C1BA-1FC330164D14}"/>
                </a:ext>
              </a:extLst>
            </p:cNvPr>
            <p:cNvCxnSpPr>
              <a:cxnSpLocks noChangeShapeType="1"/>
              <a:stCxn id="11297" idx="6"/>
              <a:endCxn id="11298" idx="2"/>
            </p:cNvCxnSpPr>
            <p:nvPr/>
          </p:nvCxnSpPr>
          <p:spPr bwMode="auto">
            <a:xfrm>
              <a:off x="2502" y="2856"/>
              <a:ext cx="157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00" name="Text Box 36">
              <a:extLst>
                <a:ext uri="{FF2B5EF4-FFF2-40B4-BE49-F238E27FC236}">
                  <a16:creationId xmlns:a16="http://schemas.microsoft.com/office/drawing/2014/main" id="{7F83909F-DA12-1F33-A8CB-166D98A54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2640"/>
              <a:ext cx="1046" cy="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click on ‘underline’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6DB7644-E0D3-CCA5-BAAF-05BBA508B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Concurrent dialogues - III</a:t>
            </a:r>
            <a:br>
              <a:rPr lang="en-GB" altLang="en-US" dirty="0"/>
            </a:br>
            <a:r>
              <a:rPr lang="en-GB" altLang="en-US" sz="2800" dirty="0"/>
              <a:t>bold and italic combined</a:t>
            </a:r>
            <a:endParaRPr lang="en-GB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AF2E60F-404A-F7ED-0798-C26DCE650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 sz="2000"/>
          </a:p>
        </p:txBody>
      </p:sp>
      <p:grpSp>
        <p:nvGrpSpPr>
          <p:cNvPr id="12292" name="Group 4">
            <a:extLst>
              <a:ext uri="{FF2B5EF4-FFF2-40B4-BE49-F238E27FC236}">
                <a16:creationId xmlns:a16="http://schemas.microsoft.com/office/drawing/2014/main" id="{0A926312-C8EE-F974-2DAF-D5E1CDA32CD1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905000"/>
            <a:ext cx="2362200" cy="1393825"/>
            <a:chOff x="672" y="1282"/>
            <a:chExt cx="1488" cy="878"/>
          </a:xfrm>
        </p:grpSpPr>
        <p:sp>
          <p:nvSpPr>
            <p:cNvPr id="12293" name="AutoShape 5">
              <a:extLst>
                <a:ext uri="{FF2B5EF4-FFF2-40B4-BE49-F238E27FC236}">
                  <a16:creationId xmlns:a16="http://schemas.microsoft.com/office/drawing/2014/main" id="{40AEAFCF-F4C4-1E7D-E676-996C816FD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296"/>
              <a:ext cx="1488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4" name="Text Box 6">
              <a:extLst>
                <a:ext uri="{FF2B5EF4-FFF2-40B4-BE49-F238E27FC236}">
                  <a16:creationId xmlns:a16="http://schemas.microsoft.com/office/drawing/2014/main" id="{2CCFF432-14F3-3AA4-63BD-60B0E4CE2B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1282"/>
              <a:ext cx="7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/>
                <a:t>Text Style</a:t>
              </a:r>
            </a:p>
          </p:txBody>
        </p:sp>
        <p:grpSp>
          <p:nvGrpSpPr>
            <p:cNvPr id="12295" name="Group 7">
              <a:extLst>
                <a:ext uri="{FF2B5EF4-FFF2-40B4-BE49-F238E27FC236}">
                  <a16:creationId xmlns:a16="http://schemas.microsoft.com/office/drawing/2014/main" id="{55801AA1-3E45-25BB-9C12-E680B37FB5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516"/>
              <a:ext cx="745" cy="568"/>
              <a:chOff x="1344" y="1516"/>
              <a:chExt cx="745" cy="568"/>
            </a:xfrm>
          </p:grpSpPr>
          <p:grpSp>
            <p:nvGrpSpPr>
              <p:cNvPr id="12296" name="Group 8">
                <a:extLst>
                  <a:ext uri="{FF2B5EF4-FFF2-40B4-BE49-F238E27FC236}">
                    <a16:creationId xmlns:a16="http://schemas.microsoft.com/office/drawing/2014/main" id="{3413E624-A302-8131-B009-9D391D2373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516"/>
                <a:ext cx="502" cy="212"/>
                <a:chOff x="1344" y="1516"/>
                <a:chExt cx="502" cy="212"/>
              </a:xfrm>
            </p:grpSpPr>
            <p:grpSp>
              <p:nvGrpSpPr>
                <p:cNvPr id="12297" name="Group 9">
                  <a:extLst>
                    <a:ext uri="{FF2B5EF4-FFF2-40B4-BE49-F238E27FC236}">
                      <a16:creationId xmlns:a16="http://schemas.microsoft.com/office/drawing/2014/main" id="{054DB46B-5F91-D9A5-0020-78738840F1A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550"/>
                  <a:ext cx="144" cy="144"/>
                  <a:chOff x="1344" y="1536"/>
                  <a:chExt cx="144" cy="144"/>
                </a:xfrm>
              </p:grpSpPr>
              <p:sp>
                <p:nvSpPr>
                  <p:cNvPr id="12298" name="Oval 10">
                    <a:extLst>
                      <a:ext uri="{FF2B5EF4-FFF2-40B4-BE49-F238E27FC236}">
                        <a16:creationId xmlns:a16="http://schemas.microsoft.com/office/drawing/2014/main" id="{EF42C115-79D4-BB09-CE05-DD49E658A3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536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299" name="Oval 11">
                    <a:extLst>
                      <a:ext uri="{FF2B5EF4-FFF2-40B4-BE49-F238E27FC236}">
                        <a16:creationId xmlns:a16="http://schemas.microsoft.com/office/drawing/2014/main" id="{4B5A82CF-827C-5A73-C023-6B5E1B5A389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68" y="1560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2300" name="Text Box 12">
                  <a:extLst>
                    <a:ext uri="{FF2B5EF4-FFF2-40B4-BE49-F238E27FC236}">
                      <a16:creationId xmlns:a16="http://schemas.microsoft.com/office/drawing/2014/main" id="{9B399E33-01E3-FAA9-FF65-EA4C3905A6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516"/>
                  <a:ext cx="35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b="1"/>
                    <a:t>bold</a:t>
                  </a:r>
                </a:p>
              </p:txBody>
            </p:sp>
          </p:grpSp>
          <p:grpSp>
            <p:nvGrpSpPr>
              <p:cNvPr id="12301" name="Group 13">
                <a:extLst>
                  <a:ext uri="{FF2B5EF4-FFF2-40B4-BE49-F238E27FC236}">
                    <a16:creationId xmlns:a16="http://schemas.microsoft.com/office/drawing/2014/main" id="{512070F3-B1CE-A720-3185-D9CDC90470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694"/>
                <a:ext cx="525" cy="212"/>
                <a:chOff x="1344" y="1680"/>
                <a:chExt cx="525" cy="212"/>
              </a:xfrm>
            </p:grpSpPr>
            <p:grpSp>
              <p:nvGrpSpPr>
                <p:cNvPr id="12302" name="Group 14">
                  <a:extLst>
                    <a:ext uri="{FF2B5EF4-FFF2-40B4-BE49-F238E27FC236}">
                      <a16:creationId xmlns:a16="http://schemas.microsoft.com/office/drawing/2014/main" id="{DBD75B25-79C4-0C4B-DAE7-EA1BDBADB3A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714"/>
                  <a:ext cx="144" cy="144"/>
                  <a:chOff x="144" y="2640"/>
                  <a:chExt cx="144" cy="144"/>
                </a:xfrm>
              </p:grpSpPr>
              <p:sp>
                <p:nvSpPr>
                  <p:cNvPr id="12303" name="Oval 15">
                    <a:extLst>
                      <a:ext uri="{FF2B5EF4-FFF2-40B4-BE49-F238E27FC236}">
                        <a16:creationId xmlns:a16="http://schemas.microsoft.com/office/drawing/2014/main" id="{BE61A572-EF85-1F60-F14F-C22BB0F7B4E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4" y="2640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304" name="Oval 16">
                    <a:extLst>
                      <a:ext uri="{FF2B5EF4-FFF2-40B4-BE49-F238E27FC236}">
                        <a16:creationId xmlns:a16="http://schemas.microsoft.com/office/drawing/2014/main" id="{987715A8-125A-60BD-1648-FC3FF2CF4E5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" y="266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2305" name="Text Box 17">
                  <a:extLst>
                    <a:ext uri="{FF2B5EF4-FFF2-40B4-BE49-F238E27FC236}">
                      <a16:creationId xmlns:a16="http://schemas.microsoft.com/office/drawing/2014/main" id="{CB23DFE4-96C3-5C83-96CB-1DBC3614B1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680"/>
                  <a:ext cx="38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i="1"/>
                    <a:t>italic</a:t>
                  </a:r>
                </a:p>
              </p:txBody>
            </p:sp>
          </p:grpSp>
          <p:grpSp>
            <p:nvGrpSpPr>
              <p:cNvPr id="12306" name="Group 18">
                <a:extLst>
                  <a:ext uri="{FF2B5EF4-FFF2-40B4-BE49-F238E27FC236}">
                    <a16:creationId xmlns:a16="http://schemas.microsoft.com/office/drawing/2014/main" id="{81254026-C5D9-3422-2DAB-586DEF4E15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872"/>
                <a:ext cx="745" cy="212"/>
                <a:chOff x="1344" y="1872"/>
                <a:chExt cx="745" cy="212"/>
              </a:xfrm>
            </p:grpSpPr>
            <p:grpSp>
              <p:nvGrpSpPr>
                <p:cNvPr id="12307" name="Group 19">
                  <a:extLst>
                    <a:ext uri="{FF2B5EF4-FFF2-40B4-BE49-F238E27FC236}">
                      <a16:creationId xmlns:a16="http://schemas.microsoft.com/office/drawing/2014/main" id="{34979471-8D50-6254-52F3-E8CE8C0B7B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906"/>
                  <a:ext cx="144" cy="144"/>
                  <a:chOff x="144" y="2640"/>
                  <a:chExt cx="144" cy="144"/>
                </a:xfrm>
              </p:grpSpPr>
              <p:sp>
                <p:nvSpPr>
                  <p:cNvPr id="12308" name="Oval 20">
                    <a:extLst>
                      <a:ext uri="{FF2B5EF4-FFF2-40B4-BE49-F238E27FC236}">
                        <a16:creationId xmlns:a16="http://schemas.microsoft.com/office/drawing/2014/main" id="{3C5BBD31-8F4A-7DE7-1E6D-BEC6D7DC1B1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4" y="2640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2309" name="Oval 21">
                    <a:extLst>
                      <a:ext uri="{FF2B5EF4-FFF2-40B4-BE49-F238E27FC236}">
                        <a16:creationId xmlns:a16="http://schemas.microsoft.com/office/drawing/2014/main" id="{197167C5-F663-5B0A-BC57-E1063D4448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" y="266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2310" name="Text Box 22">
                  <a:extLst>
                    <a:ext uri="{FF2B5EF4-FFF2-40B4-BE49-F238E27FC236}">
                      <a16:creationId xmlns:a16="http://schemas.microsoft.com/office/drawing/2014/main" id="{2DE16B47-8274-98C2-074F-4B6CBB27C7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872"/>
                  <a:ext cx="60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u="sng"/>
                    <a:t>underline</a:t>
                  </a:r>
                </a:p>
              </p:txBody>
            </p:sp>
          </p:grpSp>
        </p:grpSp>
        <p:sp>
          <p:nvSpPr>
            <p:cNvPr id="12311" name="Text Box 23">
              <a:extLst>
                <a:ext uri="{FF2B5EF4-FFF2-40B4-BE49-F238E27FC236}">
                  <a16:creationId xmlns:a16="http://schemas.microsoft.com/office/drawing/2014/main" id="{CDBAAEC6-867E-50BF-284D-12B043CCD6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680"/>
              <a:ext cx="4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 i="1" u="sng"/>
                <a:t>example</a:t>
              </a:r>
            </a:p>
          </p:txBody>
        </p:sp>
      </p:grpSp>
      <p:sp>
        <p:nvSpPr>
          <p:cNvPr id="12312" name="Oval 24">
            <a:extLst>
              <a:ext uri="{FF2B5EF4-FFF2-40B4-BE49-F238E27FC236}">
                <a16:creationId xmlns:a16="http://schemas.microsoft.com/office/drawing/2014/main" id="{3AF4CD70-5374-D0FA-4694-3179D10E9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438400"/>
            <a:ext cx="838200" cy="838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NO</a:t>
            </a:r>
          </a:p>
          <a:p>
            <a:pPr algn="ctr"/>
            <a:r>
              <a:rPr lang="en-GB" altLang="en-US" sz="1400">
                <a:latin typeface="Arial" panose="020B0604020202020204" pitchFamily="34" charset="0"/>
              </a:rPr>
              <a:t>style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12313" name="Oval 25">
            <a:extLst>
              <a:ext uri="{FF2B5EF4-FFF2-40B4-BE49-F238E27FC236}">
                <a16:creationId xmlns:a16="http://schemas.microsoft.com/office/drawing/2014/main" id="{299FCF1D-3D33-1D1B-6703-AEC1B5A2A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438400"/>
            <a:ext cx="838200" cy="838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 b="1">
                <a:latin typeface="Arial" panose="020B0604020202020204" pitchFamily="34" charset="0"/>
              </a:rPr>
              <a:t>bold</a:t>
            </a:r>
          </a:p>
          <a:p>
            <a:pPr algn="ctr"/>
            <a:r>
              <a:rPr lang="en-GB" altLang="en-US" sz="1400">
                <a:latin typeface="Arial" panose="020B0604020202020204" pitchFamily="34" charset="0"/>
              </a:rPr>
              <a:t>only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cxnSp>
        <p:nvCxnSpPr>
          <p:cNvPr id="12314" name="AutoShape 26">
            <a:extLst>
              <a:ext uri="{FF2B5EF4-FFF2-40B4-BE49-F238E27FC236}">
                <a16:creationId xmlns:a16="http://schemas.microsoft.com/office/drawing/2014/main" id="{E7DFBD92-BAC0-88A1-F96B-735ADD6793B3}"/>
              </a:ext>
            </a:extLst>
          </p:cNvPr>
          <p:cNvCxnSpPr>
            <a:cxnSpLocks noChangeShapeType="1"/>
            <a:stCxn id="12312" idx="6"/>
            <a:endCxn id="12313" idx="2"/>
          </p:cNvCxnSpPr>
          <p:nvPr/>
        </p:nvCxnSpPr>
        <p:spPr bwMode="auto">
          <a:xfrm>
            <a:off x="1914525" y="2857500"/>
            <a:ext cx="24955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5" name="Text Box 27">
            <a:extLst>
              <a:ext uri="{FF2B5EF4-FFF2-40B4-BE49-F238E27FC236}">
                <a16:creationId xmlns:a16="http://schemas.microsoft.com/office/drawing/2014/main" id="{C1E1D24E-D4AD-C099-7174-D8B9D6224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950" y="2514600"/>
            <a:ext cx="154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click on ‘bold’</a:t>
            </a:r>
          </a:p>
        </p:txBody>
      </p:sp>
      <p:cxnSp>
        <p:nvCxnSpPr>
          <p:cNvPr id="12316" name="AutoShape 28">
            <a:extLst>
              <a:ext uri="{FF2B5EF4-FFF2-40B4-BE49-F238E27FC236}">
                <a16:creationId xmlns:a16="http://schemas.microsoft.com/office/drawing/2014/main" id="{E60993CD-61C8-3EEE-7B42-9BDC04C0890E}"/>
              </a:ext>
            </a:extLst>
          </p:cNvPr>
          <p:cNvCxnSpPr>
            <a:cxnSpLocks noChangeShapeType="1"/>
            <a:stCxn id="12319" idx="0"/>
            <a:endCxn id="12312" idx="4"/>
          </p:cNvCxnSpPr>
          <p:nvPr/>
        </p:nvCxnSpPr>
        <p:spPr bwMode="auto">
          <a:xfrm flipV="1">
            <a:off x="1485900" y="3286125"/>
            <a:ext cx="0" cy="173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17" name="Text Box 29">
            <a:extLst>
              <a:ext uri="{FF2B5EF4-FFF2-40B4-BE49-F238E27FC236}">
                <a16:creationId xmlns:a16="http://schemas.microsoft.com/office/drawing/2014/main" id="{C19A0157-2393-548B-6D57-BF55D522C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733800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click</a:t>
            </a:r>
          </a:p>
          <a:p>
            <a:pPr algn="ctr"/>
            <a:r>
              <a:rPr lang="en-GB" altLang="en-US" sz="1800">
                <a:latin typeface="Arial" panose="020B0604020202020204" pitchFamily="34" charset="0"/>
              </a:rPr>
              <a:t>on</a:t>
            </a:r>
          </a:p>
          <a:p>
            <a:pPr algn="ctr"/>
            <a:r>
              <a:rPr lang="en-GB" altLang="en-US" sz="1800">
                <a:latin typeface="Arial" panose="020B0604020202020204" pitchFamily="34" charset="0"/>
              </a:rPr>
              <a:t>‘italic’</a:t>
            </a:r>
          </a:p>
        </p:txBody>
      </p:sp>
      <p:grpSp>
        <p:nvGrpSpPr>
          <p:cNvPr id="12318" name="Group 30">
            <a:extLst>
              <a:ext uri="{FF2B5EF4-FFF2-40B4-BE49-F238E27FC236}">
                <a16:creationId xmlns:a16="http://schemas.microsoft.com/office/drawing/2014/main" id="{4D1B32D8-EE39-D478-72D6-A62B2F5FB2A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5029200"/>
            <a:ext cx="4191000" cy="838200"/>
            <a:chOff x="672" y="2352"/>
            <a:chExt cx="2640" cy="528"/>
          </a:xfrm>
        </p:grpSpPr>
        <p:sp>
          <p:nvSpPr>
            <p:cNvPr id="12319" name="Oval 31">
              <a:extLst>
                <a:ext uri="{FF2B5EF4-FFF2-40B4-BE49-F238E27FC236}">
                  <a16:creationId xmlns:a16="http://schemas.microsoft.com/office/drawing/2014/main" id="{E7C406CC-3801-D6D3-CED1-27D31528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352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i="1">
                  <a:latin typeface="Arial" panose="020B0604020202020204" pitchFamily="34" charset="0"/>
                </a:rPr>
                <a:t>italic</a:t>
              </a:r>
              <a:endParaRPr lang="en-GB" altLang="en-US" sz="1800">
                <a:latin typeface="Arial" panose="020B0604020202020204" pitchFamily="34" charset="0"/>
              </a:endParaRP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only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2320" name="Oval 32">
              <a:extLst>
                <a:ext uri="{FF2B5EF4-FFF2-40B4-BE49-F238E27FC236}">
                  <a16:creationId xmlns:a16="http://schemas.microsoft.com/office/drawing/2014/main" id="{D97DC430-7951-1320-A251-AE592B5FA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352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800" b="1" i="1">
                  <a:latin typeface="Arial" panose="020B0604020202020204" pitchFamily="34" charset="0"/>
                </a:rPr>
                <a:t>bold</a:t>
              </a:r>
            </a:p>
            <a:p>
              <a:pPr algn="ctr"/>
              <a:r>
                <a:rPr lang="en-GB" altLang="en-US" sz="1800" b="1" i="1">
                  <a:latin typeface="Arial" panose="020B0604020202020204" pitchFamily="34" charset="0"/>
                </a:rPr>
                <a:t>italic</a:t>
              </a:r>
              <a:endParaRPr lang="en-GB" altLang="en-US" sz="1800">
                <a:latin typeface="Arial" panose="020B0604020202020204" pitchFamily="34" charset="0"/>
              </a:endParaRPr>
            </a:p>
          </p:txBody>
        </p:sp>
        <p:cxnSp>
          <p:nvCxnSpPr>
            <p:cNvPr id="12321" name="AutoShape 33">
              <a:extLst>
                <a:ext uri="{FF2B5EF4-FFF2-40B4-BE49-F238E27FC236}">
                  <a16:creationId xmlns:a16="http://schemas.microsoft.com/office/drawing/2014/main" id="{4962BE5D-669C-46C2-E6AB-0CC94525D049}"/>
                </a:ext>
              </a:extLst>
            </p:cNvPr>
            <p:cNvCxnSpPr>
              <a:cxnSpLocks noChangeShapeType="1"/>
              <a:stCxn id="12319" idx="6"/>
              <a:endCxn id="12320" idx="2"/>
            </p:cNvCxnSpPr>
            <p:nvPr/>
          </p:nvCxnSpPr>
          <p:spPr bwMode="auto">
            <a:xfrm>
              <a:off x="1206" y="2616"/>
              <a:ext cx="157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322" name="Text Box 34">
              <a:extLst>
                <a:ext uri="{FF2B5EF4-FFF2-40B4-BE49-F238E27FC236}">
                  <a16:creationId xmlns:a16="http://schemas.microsoft.com/office/drawing/2014/main" id="{9E44FD07-5ACF-536E-4C7F-6409A1D14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8" y="2400"/>
              <a:ext cx="9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800">
                  <a:latin typeface="Arial" panose="020B0604020202020204" pitchFamily="34" charset="0"/>
                </a:rPr>
                <a:t>click on ‘bold’</a:t>
              </a:r>
            </a:p>
          </p:txBody>
        </p:sp>
      </p:grpSp>
      <p:cxnSp>
        <p:nvCxnSpPr>
          <p:cNvPr id="12323" name="AutoShape 35">
            <a:extLst>
              <a:ext uri="{FF2B5EF4-FFF2-40B4-BE49-F238E27FC236}">
                <a16:creationId xmlns:a16="http://schemas.microsoft.com/office/drawing/2014/main" id="{576EB32F-B89D-5479-0B46-410D563D6383}"/>
              </a:ext>
            </a:extLst>
          </p:cNvPr>
          <p:cNvCxnSpPr>
            <a:cxnSpLocks noChangeShapeType="1"/>
            <a:stCxn id="12320" idx="0"/>
            <a:endCxn id="12313" idx="4"/>
          </p:cNvCxnSpPr>
          <p:nvPr/>
        </p:nvCxnSpPr>
        <p:spPr bwMode="auto">
          <a:xfrm flipV="1">
            <a:off x="4838700" y="3286125"/>
            <a:ext cx="0" cy="1733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24" name="Text Box 36">
            <a:extLst>
              <a:ext uri="{FF2B5EF4-FFF2-40B4-BE49-F238E27FC236}">
                <a16:creationId xmlns:a16="http://schemas.microsoft.com/office/drawing/2014/main" id="{2609F121-050C-EE8D-5E51-0DD80DBA7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3850" y="3724275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800">
                <a:latin typeface="Arial" panose="020B0604020202020204" pitchFamily="34" charset="0"/>
              </a:rPr>
              <a:t>click</a:t>
            </a:r>
          </a:p>
          <a:p>
            <a:pPr algn="ctr"/>
            <a:r>
              <a:rPr lang="en-GB" altLang="en-US" sz="1800">
                <a:latin typeface="Arial" panose="020B0604020202020204" pitchFamily="34" charset="0"/>
              </a:rPr>
              <a:t>on</a:t>
            </a:r>
          </a:p>
          <a:p>
            <a:pPr algn="ctr"/>
            <a:r>
              <a:rPr lang="en-GB" altLang="en-US" sz="1800">
                <a:latin typeface="Arial" panose="020B0604020202020204" pitchFamily="34" charset="0"/>
              </a:rPr>
              <a:t>‘italic’</a:t>
            </a:r>
          </a:p>
        </p:txBody>
      </p:sp>
      <p:sp>
        <p:nvSpPr>
          <p:cNvPr id="12325" name="Rectangle 37">
            <a:extLst>
              <a:ext uri="{FF2B5EF4-FFF2-40B4-BE49-F238E27FC236}">
                <a16:creationId xmlns:a16="http://schemas.microsoft.com/office/drawing/2014/main" id="{F5DFDCB7-13BE-2EB0-BECC-31D20E6FA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828800"/>
            <a:ext cx="2667000" cy="1066800"/>
          </a:xfrm>
          <a:prstGeom prst="rect">
            <a:avLst/>
          </a:prstGeom>
          <a:noFill/>
          <a:ln w="38100">
            <a:solidFill>
              <a:srgbClr val="0066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858285A-31CF-C040-A26A-E41E3DFDF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Concurrent dialogues - IV</a:t>
            </a:r>
            <a:br>
              <a:rPr lang="en-GB" altLang="en-US" dirty="0"/>
            </a:br>
            <a:r>
              <a:rPr lang="en-GB" altLang="en-US" sz="2800" dirty="0"/>
              <a:t>all together - combinatorial explosion</a:t>
            </a:r>
            <a:endParaRPr lang="en-GB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255D3CA-5CBB-FF9D-4894-19DDE1ECD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 sz="2000"/>
          </a:p>
        </p:txBody>
      </p:sp>
      <p:grpSp>
        <p:nvGrpSpPr>
          <p:cNvPr id="13371" name="Group 59">
            <a:extLst>
              <a:ext uri="{FF2B5EF4-FFF2-40B4-BE49-F238E27FC236}">
                <a16:creationId xmlns:a16="http://schemas.microsoft.com/office/drawing/2014/main" id="{C2C48760-A8FC-5F32-AB0C-330D83B8BC5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7700" y="2154238"/>
            <a:ext cx="6251575" cy="4322762"/>
            <a:chOff x="188" y="1056"/>
            <a:chExt cx="4375" cy="3024"/>
          </a:xfrm>
        </p:grpSpPr>
        <p:sp>
          <p:nvSpPr>
            <p:cNvPr id="13316" name="Text Box 4">
              <a:extLst>
                <a:ext uri="{FF2B5EF4-FFF2-40B4-BE49-F238E27FC236}">
                  <a16:creationId xmlns:a16="http://schemas.microsoft.com/office/drawing/2014/main" id="{3E2BA095-C15E-CB91-383B-5D8CF1A8C1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88" y="1745"/>
              <a:ext cx="47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‘italic’</a:t>
              </a:r>
            </a:p>
          </p:txBody>
        </p:sp>
        <p:sp>
          <p:nvSpPr>
            <p:cNvPr id="13317" name="Oval 5">
              <a:extLst>
                <a:ext uri="{FF2B5EF4-FFF2-40B4-BE49-F238E27FC236}">
                  <a16:creationId xmlns:a16="http://schemas.microsoft.com/office/drawing/2014/main" id="{3C3EC77E-D8AE-F857-5DF2-4027B5A4F14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" y="1056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NO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style</a:t>
              </a:r>
              <a:endParaRPr lang="en-GB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13318" name="Oval 6">
              <a:extLst>
                <a:ext uri="{FF2B5EF4-FFF2-40B4-BE49-F238E27FC236}">
                  <a16:creationId xmlns:a16="http://schemas.microsoft.com/office/drawing/2014/main" id="{9A5C168D-8082-5177-7FD2-83B0BF4B75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96" y="1056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bold</a:t>
              </a:r>
            </a:p>
            <a:p>
              <a:pPr algn="ctr"/>
              <a:r>
                <a:rPr lang="en-GB" altLang="en-US" sz="1400">
                  <a:latin typeface="Arial" panose="020B0604020202020204" pitchFamily="34" charset="0"/>
                </a:rPr>
                <a:t>only</a:t>
              </a:r>
              <a:endParaRPr lang="en-GB" altLang="en-US" sz="1600">
                <a:latin typeface="Arial" panose="020B0604020202020204" pitchFamily="34" charset="0"/>
              </a:endParaRPr>
            </a:p>
          </p:txBody>
        </p:sp>
        <p:cxnSp>
          <p:nvCxnSpPr>
            <p:cNvPr id="13319" name="AutoShape 7">
              <a:extLst>
                <a:ext uri="{FF2B5EF4-FFF2-40B4-BE49-F238E27FC236}">
                  <a16:creationId xmlns:a16="http://schemas.microsoft.com/office/drawing/2014/main" id="{5E1B3358-8832-0D56-8FC9-6B2E8C782F03}"/>
                </a:ext>
              </a:extLst>
            </p:cNvPr>
            <p:cNvCxnSpPr>
              <a:cxnSpLocks noChangeAspect="1" noChangeShapeType="1"/>
              <a:stCxn id="13317" idx="6"/>
              <a:endCxn id="13318" idx="2"/>
            </p:cNvCxnSpPr>
            <p:nvPr/>
          </p:nvCxnSpPr>
          <p:spPr bwMode="auto">
            <a:xfrm>
              <a:off x="918" y="1320"/>
              <a:ext cx="157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20" name="Text Box 8">
              <a:extLst>
                <a:ext uri="{FF2B5EF4-FFF2-40B4-BE49-F238E27FC236}">
                  <a16:creationId xmlns:a16="http://schemas.microsoft.com/office/drawing/2014/main" id="{03C3BE2B-6F35-AB60-1217-A9E6D2DC6B8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477" y="1120"/>
              <a:ext cx="459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‘bold’</a:t>
              </a:r>
            </a:p>
          </p:txBody>
        </p:sp>
        <p:cxnSp>
          <p:nvCxnSpPr>
            <p:cNvPr id="13321" name="AutoShape 9">
              <a:extLst>
                <a:ext uri="{FF2B5EF4-FFF2-40B4-BE49-F238E27FC236}">
                  <a16:creationId xmlns:a16="http://schemas.microsoft.com/office/drawing/2014/main" id="{894652DF-16E5-3F9B-4786-88C491CCE749}"/>
                </a:ext>
              </a:extLst>
            </p:cNvPr>
            <p:cNvCxnSpPr>
              <a:cxnSpLocks noChangeAspect="1" noChangeShapeType="1"/>
              <a:stCxn id="13323" idx="0"/>
              <a:endCxn id="13317" idx="4"/>
            </p:cNvCxnSpPr>
            <p:nvPr/>
          </p:nvCxnSpPr>
          <p:spPr bwMode="auto">
            <a:xfrm flipV="1">
              <a:off x="648" y="1590"/>
              <a:ext cx="0" cy="109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22" name="Group 10">
              <a:extLst>
                <a:ext uri="{FF2B5EF4-FFF2-40B4-BE49-F238E27FC236}">
                  <a16:creationId xmlns:a16="http://schemas.microsoft.com/office/drawing/2014/main" id="{C2352CCE-964B-0ED4-B1CE-E38C80CC828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84" y="2688"/>
              <a:ext cx="2640" cy="528"/>
              <a:chOff x="672" y="2352"/>
              <a:chExt cx="2640" cy="528"/>
            </a:xfrm>
          </p:grpSpPr>
          <p:sp>
            <p:nvSpPr>
              <p:cNvPr id="13323" name="Oval 11">
                <a:extLst>
                  <a:ext uri="{FF2B5EF4-FFF2-40B4-BE49-F238E27FC236}">
                    <a16:creationId xmlns:a16="http://schemas.microsoft.com/office/drawing/2014/main" id="{645C1707-584F-D948-5998-7C1C0112366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72" y="2352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i="1">
                    <a:latin typeface="Arial" panose="020B0604020202020204" pitchFamily="34" charset="0"/>
                  </a:rPr>
                  <a:t>italic</a:t>
                </a:r>
                <a:endParaRPr lang="en-GB" altLang="en-US" sz="1600">
                  <a:latin typeface="Arial" panose="020B0604020202020204" pitchFamily="34" charset="0"/>
                </a:endParaRPr>
              </a:p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only</a:t>
                </a:r>
                <a:endParaRPr lang="en-GB" altLang="en-US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3324" name="Oval 12">
                <a:extLst>
                  <a:ext uri="{FF2B5EF4-FFF2-40B4-BE49-F238E27FC236}">
                    <a16:creationId xmlns:a16="http://schemas.microsoft.com/office/drawing/2014/main" id="{E1144249-0D47-1F4F-267C-3F6D1CE1143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784" y="2352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 i="1">
                    <a:latin typeface="Arial" panose="020B0604020202020204" pitchFamily="34" charset="0"/>
                  </a:rPr>
                  <a:t>bold</a:t>
                </a:r>
              </a:p>
              <a:p>
                <a:pPr algn="ctr"/>
                <a:r>
                  <a:rPr lang="en-GB" altLang="en-US" sz="1600" b="1" i="1">
                    <a:latin typeface="Arial" panose="020B0604020202020204" pitchFamily="34" charset="0"/>
                  </a:rPr>
                  <a:t>italic</a:t>
                </a:r>
                <a:endParaRPr lang="en-GB" altLang="en-US" sz="1600">
                  <a:latin typeface="Arial" panose="020B0604020202020204" pitchFamily="34" charset="0"/>
                </a:endParaRPr>
              </a:p>
            </p:txBody>
          </p:sp>
          <p:cxnSp>
            <p:nvCxnSpPr>
              <p:cNvPr id="13325" name="AutoShape 13">
                <a:extLst>
                  <a:ext uri="{FF2B5EF4-FFF2-40B4-BE49-F238E27FC236}">
                    <a16:creationId xmlns:a16="http://schemas.microsoft.com/office/drawing/2014/main" id="{11B78AF7-9365-E049-6DF9-94EA61CE80FB}"/>
                  </a:ext>
                </a:extLst>
              </p:cNvPr>
              <p:cNvCxnSpPr>
                <a:cxnSpLocks noChangeAspect="1" noChangeShapeType="1"/>
                <a:stCxn id="13323" idx="6"/>
                <a:endCxn id="13324" idx="2"/>
              </p:cNvCxnSpPr>
              <p:nvPr/>
            </p:nvCxnSpPr>
            <p:spPr bwMode="auto">
              <a:xfrm>
                <a:off x="1206" y="2616"/>
                <a:ext cx="1572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326" name="Text Box 14">
                <a:extLst>
                  <a:ext uri="{FF2B5EF4-FFF2-40B4-BE49-F238E27FC236}">
                    <a16:creationId xmlns:a16="http://schemas.microsoft.com/office/drawing/2014/main" id="{00F8F535-2C2C-AAB5-6A95-B2483FAF0A3A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1765" y="2417"/>
                <a:ext cx="459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‘bold’</a:t>
                </a:r>
              </a:p>
            </p:txBody>
          </p:sp>
        </p:grpSp>
        <p:cxnSp>
          <p:nvCxnSpPr>
            <p:cNvPr id="13327" name="AutoShape 15">
              <a:extLst>
                <a:ext uri="{FF2B5EF4-FFF2-40B4-BE49-F238E27FC236}">
                  <a16:creationId xmlns:a16="http://schemas.microsoft.com/office/drawing/2014/main" id="{D1B2AC68-6E06-06BB-BF6F-D237ECA4014C}"/>
                </a:ext>
              </a:extLst>
            </p:cNvPr>
            <p:cNvCxnSpPr>
              <a:cxnSpLocks noChangeAspect="1" noChangeShapeType="1"/>
              <a:stCxn id="13324" idx="0"/>
              <a:endCxn id="13318" idx="4"/>
            </p:cNvCxnSpPr>
            <p:nvPr/>
          </p:nvCxnSpPr>
          <p:spPr bwMode="auto">
            <a:xfrm flipV="1">
              <a:off x="2760" y="1590"/>
              <a:ext cx="0" cy="109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28" name="Text Box 16">
              <a:extLst>
                <a:ext uri="{FF2B5EF4-FFF2-40B4-BE49-F238E27FC236}">
                  <a16:creationId xmlns:a16="http://schemas.microsoft.com/office/drawing/2014/main" id="{60E73F06-7AB7-4EEA-7116-DF393D9FE59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12" y="1745"/>
              <a:ext cx="475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‘italic’</a:t>
              </a:r>
            </a:p>
          </p:txBody>
        </p:sp>
        <p:grpSp>
          <p:nvGrpSpPr>
            <p:cNvPr id="13329" name="Group 17">
              <a:extLst>
                <a:ext uri="{FF2B5EF4-FFF2-40B4-BE49-F238E27FC236}">
                  <a16:creationId xmlns:a16="http://schemas.microsoft.com/office/drawing/2014/main" id="{36D95E60-0790-31C4-B6C0-DD3DB3746BA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28" y="1920"/>
              <a:ext cx="2640" cy="2160"/>
              <a:chOff x="3024" y="1392"/>
              <a:chExt cx="2640" cy="2160"/>
            </a:xfrm>
          </p:grpSpPr>
          <p:sp>
            <p:nvSpPr>
              <p:cNvPr id="13330" name="Oval 18">
                <a:extLst>
                  <a:ext uri="{FF2B5EF4-FFF2-40B4-BE49-F238E27FC236}">
                    <a16:creationId xmlns:a16="http://schemas.microsoft.com/office/drawing/2014/main" id="{A7956D2D-9A0F-E295-24C0-28B000E4E33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024" y="1392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u="sng">
                    <a:latin typeface="Arial" panose="020B0604020202020204" pitchFamily="34" charset="0"/>
                  </a:rPr>
                  <a:t>u’line</a:t>
                </a:r>
                <a:endParaRPr lang="en-GB" altLang="en-US" sz="1600">
                  <a:latin typeface="Arial" panose="020B0604020202020204" pitchFamily="34" charset="0"/>
                </a:endParaRPr>
              </a:p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only</a:t>
                </a:r>
                <a:endParaRPr lang="en-GB" altLang="en-US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3331" name="Oval 19">
                <a:extLst>
                  <a:ext uri="{FF2B5EF4-FFF2-40B4-BE49-F238E27FC236}">
                    <a16:creationId xmlns:a16="http://schemas.microsoft.com/office/drawing/2014/main" id="{D1726DAD-9712-CB17-D64A-63B0DB44FCF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6" y="1392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600" b="1" u="sng">
                    <a:latin typeface="Arial" panose="020B0604020202020204" pitchFamily="34" charset="0"/>
                  </a:rPr>
                  <a:t>bold</a:t>
                </a:r>
              </a:p>
              <a:p>
                <a:pPr algn="ctr"/>
                <a:r>
                  <a:rPr lang="en-GB" altLang="en-US" sz="1600" b="1" u="sng">
                    <a:latin typeface="Arial" panose="020B0604020202020204" pitchFamily="34" charset="0"/>
                  </a:rPr>
                  <a:t>u’line</a:t>
                </a:r>
                <a:endParaRPr lang="en-GB" altLang="en-US" sz="1600">
                  <a:latin typeface="Arial" panose="020B0604020202020204" pitchFamily="34" charset="0"/>
                </a:endParaRPr>
              </a:p>
            </p:txBody>
          </p:sp>
          <p:cxnSp>
            <p:nvCxnSpPr>
              <p:cNvPr id="13332" name="AutoShape 20">
                <a:extLst>
                  <a:ext uri="{FF2B5EF4-FFF2-40B4-BE49-F238E27FC236}">
                    <a16:creationId xmlns:a16="http://schemas.microsoft.com/office/drawing/2014/main" id="{1D02DDBD-B180-961B-5A2F-E5E81E8A2C87}"/>
                  </a:ext>
                </a:extLst>
              </p:cNvPr>
              <p:cNvCxnSpPr>
                <a:cxnSpLocks noChangeAspect="1" noChangeShapeType="1"/>
                <a:stCxn id="13330" idx="6"/>
                <a:endCxn id="13331" idx="2"/>
              </p:cNvCxnSpPr>
              <p:nvPr/>
            </p:nvCxnSpPr>
            <p:spPr bwMode="auto">
              <a:xfrm>
                <a:off x="3558" y="1656"/>
                <a:ext cx="1572" cy="0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333" name="Text Box 21">
                <a:extLst>
                  <a:ext uri="{FF2B5EF4-FFF2-40B4-BE49-F238E27FC236}">
                    <a16:creationId xmlns:a16="http://schemas.microsoft.com/office/drawing/2014/main" id="{CBFEF262-BD12-E843-5EE2-7BF66EF4D5DA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117" y="1456"/>
                <a:ext cx="459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600">
                    <a:latin typeface="Arial" panose="020B0604020202020204" pitchFamily="34" charset="0"/>
                  </a:rPr>
                  <a:t>‘bold’</a:t>
                </a:r>
              </a:p>
            </p:txBody>
          </p:sp>
          <p:cxnSp>
            <p:nvCxnSpPr>
              <p:cNvPr id="13334" name="AutoShape 22">
                <a:extLst>
                  <a:ext uri="{FF2B5EF4-FFF2-40B4-BE49-F238E27FC236}">
                    <a16:creationId xmlns:a16="http://schemas.microsoft.com/office/drawing/2014/main" id="{890F9ED4-6395-50C0-335F-20E6E769F1F0}"/>
                  </a:ext>
                </a:extLst>
              </p:cNvPr>
              <p:cNvCxnSpPr>
                <a:cxnSpLocks noChangeAspect="1" noChangeShapeType="1"/>
                <a:stCxn id="13336" idx="0"/>
                <a:endCxn id="13330" idx="4"/>
              </p:cNvCxnSpPr>
              <p:nvPr/>
            </p:nvCxnSpPr>
            <p:spPr bwMode="auto">
              <a:xfrm flipV="1">
                <a:off x="3288" y="1926"/>
                <a:ext cx="0" cy="1092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13335" name="Group 23">
                <a:extLst>
                  <a:ext uri="{FF2B5EF4-FFF2-40B4-BE49-F238E27FC236}">
                    <a16:creationId xmlns:a16="http://schemas.microsoft.com/office/drawing/2014/main" id="{BD9E1A5F-6645-CEA3-8B1C-43C59889AC9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3024" y="3024"/>
                <a:ext cx="2640" cy="528"/>
                <a:chOff x="672" y="2352"/>
                <a:chExt cx="2640" cy="528"/>
              </a:xfrm>
            </p:grpSpPr>
            <p:sp>
              <p:nvSpPr>
                <p:cNvPr id="13336" name="Oval 24">
                  <a:extLst>
                    <a:ext uri="{FF2B5EF4-FFF2-40B4-BE49-F238E27FC236}">
                      <a16:creationId xmlns:a16="http://schemas.microsoft.com/office/drawing/2014/main" id="{88D1418F-8A30-0C5C-B710-C65763D6784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672" y="2352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600" i="1" u="sng">
                      <a:latin typeface="Arial" panose="020B0604020202020204" pitchFamily="34" charset="0"/>
                    </a:rPr>
                    <a:t>italic</a:t>
                  </a:r>
                </a:p>
                <a:p>
                  <a:pPr algn="ctr"/>
                  <a:r>
                    <a:rPr lang="en-GB" altLang="en-US" sz="1600" i="1" u="sng">
                      <a:latin typeface="Arial" panose="020B0604020202020204" pitchFamily="34" charset="0"/>
                    </a:rPr>
                    <a:t>u’line</a:t>
                  </a:r>
                  <a:endParaRPr lang="en-GB" altLang="en-US" sz="16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337" name="Oval 25">
                  <a:extLst>
                    <a:ext uri="{FF2B5EF4-FFF2-40B4-BE49-F238E27FC236}">
                      <a16:creationId xmlns:a16="http://schemas.microsoft.com/office/drawing/2014/main" id="{E1C0654B-6147-D4AF-F53E-72427899AD6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784" y="2352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200" b="1" i="1" u="sng">
                      <a:latin typeface="Arial" panose="020B0604020202020204" pitchFamily="34" charset="0"/>
                    </a:rPr>
                    <a:t>bold</a:t>
                  </a:r>
                </a:p>
                <a:p>
                  <a:pPr algn="ctr"/>
                  <a:r>
                    <a:rPr lang="en-GB" altLang="en-US" sz="1200" b="1" i="1" u="sng">
                      <a:latin typeface="Arial" panose="020B0604020202020204" pitchFamily="34" charset="0"/>
                    </a:rPr>
                    <a:t>italic</a:t>
                  </a:r>
                </a:p>
                <a:p>
                  <a:pPr algn="ctr"/>
                  <a:r>
                    <a:rPr lang="en-GB" altLang="en-US" sz="1200" b="1" i="1" u="sng">
                      <a:latin typeface="Arial" panose="020B0604020202020204" pitchFamily="34" charset="0"/>
                    </a:rPr>
                    <a:t>u’line</a:t>
                  </a:r>
                  <a:endParaRPr lang="en-GB" altLang="en-US" sz="160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13338" name="AutoShape 26">
                  <a:extLst>
                    <a:ext uri="{FF2B5EF4-FFF2-40B4-BE49-F238E27FC236}">
                      <a16:creationId xmlns:a16="http://schemas.microsoft.com/office/drawing/2014/main" id="{A95A26BC-203A-51EE-9DFE-BDB67322527C}"/>
                    </a:ext>
                  </a:extLst>
                </p:cNvPr>
                <p:cNvCxnSpPr>
                  <a:cxnSpLocks noChangeAspect="1" noChangeShapeType="1"/>
                  <a:stCxn id="13336" idx="6"/>
                  <a:endCxn id="13337" idx="2"/>
                </p:cNvCxnSpPr>
                <p:nvPr/>
              </p:nvCxnSpPr>
              <p:spPr bwMode="auto">
                <a:xfrm>
                  <a:off x="1206" y="2616"/>
                  <a:ext cx="1572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lg" len="lg"/>
                  <a:tailEnd type="triangl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3339" name="Text Box 27">
                  <a:extLst>
                    <a:ext uri="{FF2B5EF4-FFF2-40B4-BE49-F238E27FC236}">
                      <a16:creationId xmlns:a16="http://schemas.microsoft.com/office/drawing/2014/main" id="{238889B6-6626-268B-C41C-EF7CD9E18A4B}"/>
                    </a:ext>
                  </a:extLst>
                </p:cNvPr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1765" y="2417"/>
                  <a:ext cx="459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GB" altLang="en-US" sz="1600">
                      <a:latin typeface="Arial" panose="020B0604020202020204" pitchFamily="34" charset="0"/>
                    </a:rPr>
                    <a:t>‘bold’</a:t>
                  </a:r>
                </a:p>
              </p:txBody>
            </p:sp>
          </p:grpSp>
          <p:cxnSp>
            <p:nvCxnSpPr>
              <p:cNvPr id="13340" name="AutoShape 28">
                <a:extLst>
                  <a:ext uri="{FF2B5EF4-FFF2-40B4-BE49-F238E27FC236}">
                    <a16:creationId xmlns:a16="http://schemas.microsoft.com/office/drawing/2014/main" id="{7C67D723-424F-F96A-38C1-7096FD7C6951}"/>
                  </a:ext>
                </a:extLst>
              </p:cNvPr>
              <p:cNvCxnSpPr>
                <a:cxnSpLocks noChangeAspect="1" noChangeShapeType="1"/>
                <a:stCxn id="13337" idx="0"/>
                <a:endCxn id="13331" idx="4"/>
              </p:cNvCxnSpPr>
              <p:nvPr/>
            </p:nvCxnSpPr>
            <p:spPr bwMode="auto">
              <a:xfrm flipV="1">
                <a:off x="5400" y="1926"/>
                <a:ext cx="0" cy="1092"/>
              </a:xfrm>
              <a:prstGeom prst="straightConnector1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41" name="Text Box 29">
              <a:extLst>
                <a:ext uri="{FF2B5EF4-FFF2-40B4-BE49-F238E27FC236}">
                  <a16:creationId xmlns:a16="http://schemas.microsoft.com/office/drawing/2014/main" id="{A4C01A57-37D9-ACD9-B8E3-79638522B73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089" y="2609"/>
              <a:ext cx="47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‘italic’</a:t>
              </a:r>
            </a:p>
          </p:txBody>
        </p:sp>
        <p:cxnSp>
          <p:nvCxnSpPr>
            <p:cNvPr id="13342" name="AutoShape 30">
              <a:extLst>
                <a:ext uri="{FF2B5EF4-FFF2-40B4-BE49-F238E27FC236}">
                  <a16:creationId xmlns:a16="http://schemas.microsoft.com/office/drawing/2014/main" id="{896830E0-2824-F1D3-C936-9EAE8953DD09}"/>
                </a:ext>
              </a:extLst>
            </p:cNvPr>
            <p:cNvCxnSpPr>
              <a:cxnSpLocks noChangeAspect="1" noChangeShapeType="1"/>
              <a:stCxn id="13318" idx="5"/>
              <a:endCxn id="13331" idx="1"/>
            </p:cNvCxnSpPr>
            <p:nvPr/>
          </p:nvCxnSpPr>
          <p:spPr bwMode="auto">
            <a:xfrm>
              <a:off x="2947" y="1513"/>
              <a:ext cx="970" cy="4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43" name="Text Box 31">
              <a:extLst>
                <a:ext uri="{FF2B5EF4-FFF2-40B4-BE49-F238E27FC236}">
                  <a16:creationId xmlns:a16="http://schemas.microsoft.com/office/drawing/2014/main" id="{BCD5B40D-D11C-024A-D8F1-1BA97816CE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978" y="2561"/>
              <a:ext cx="47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‘italic’</a:t>
              </a:r>
            </a:p>
          </p:txBody>
        </p:sp>
        <p:cxnSp>
          <p:nvCxnSpPr>
            <p:cNvPr id="13344" name="AutoShape 32">
              <a:extLst>
                <a:ext uri="{FF2B5EF4-FFF2-40B4-BE49-F238E27FC236}">
                  <a16:creationId xmlns:a16="http://schemas.microsoft.com/office/drawing/2014/main" id="{14E8F36E-C1F2-DD83-6765-CFA40C5E4389}"/>
                </a:ext>
              </a:extLst>
            </p:cNvPr>
            <p:cNvCxnSpPr>
              <a:cxnSpLocks noChangeAspect="1" noChangeShapeType="1"/>
              <a:stCxn id="13317" idx="5"/>
              <a:endCxn id="13330" idx="1"/>
            </p:cNvCxnSpPr>
            <p:nvPr/>
          </p:nvCxnSpPr>
          <p:spPr bwMode="auto">
            <a:xfrm>
              <a:off x="835" y="1513"/>
              <a:ext cx="970" cy="4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5" name="AutoShape 33">
              <a:extLst>
                <a:ext uri="{FF2B5EF4-FFF2-40B4-BE49-F238E27FC236}">
                  <a16:creationId xmlns:a16="http://schemas.microsoft.com/office/drawing/2014/main" id="{62715BDD-E777-6D1C-9808-7D92941994B6}"/>
                </a:ext>
              </a:extLst>
            </p:cNvPr>
            <p:cNvCxnSpPr>
              <a:cxnSpLocks noChangeAspect="1" noChangeShapeType="1"/>
              <a:stCxn id="13323" idx="5"/>
              <a:endCxn id="13336" idx="1"/>
            </p:cNvCxnSpPr>
            <p:nvPr/>
          </p:nvCxnSpPr>
          <p:spPr bwMode="auto">
            <a:xfrm>
              <a:off x="835" y="3145"/>
              <a:ext cx="970" cy="4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46" name="AutoShape 34">
              <a:extLst>
                <a:ext uri="{FF2B5EF4-FFF2-40B4-BE49-F238E27FC236}">
                  <a16:creationId xmlns:a16="http://schemas.microsoft.com/office/drawing/2014/main" id="{29A438DC-4572-7580-B68E-2F63A8D11029}"/>
                </a:ext>
              </a:extLst>
            </p:cNvPr>
            <p:cNvCxnSpPr>
              <a:cxnSpLocks noChangeAspect="1" noChangeShapeType="1"/>
              <a:stCxn id="13324" idx="5"/>
              <a:endCxn id="13337" idx="1"/>
            </p:cNvCxnSpPr>
            <p:nvPr/>
          </p:nvCxnSpPr>
          <p:spPr bwMode="auto">
            <a:xfrm>
              <a:off x="2947" y="3145"/>
              <a:ext cx="970" cy="47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47" name="Text Box 35">
              <a:extLst>
                <a:ext uri="{FF2B5EF4-FFF2-40B4-BE49-F238E27FC236}">
                  <a16:creationId xmlns:a16="http://schemas.microsoft.com/office/drawing/2014/main" id="{F7E7A0E5-5F83-C283-EDBE-6C100BEDCDE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99" y="1552"/>
              <a:ext cx="774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‘underline’</a:t>
              </a:r>
            </a:p>
          </p:txBody>
        </p:sp>
        <p:sp>
          <p:nvSpPr>
            <p:cNvPr id="13348" name="Text Box 36">
              <a:extLst>
                <a:ext uri="{FF2B5EF4-FFF2-40B4-BE49-F238E27FC236}">
                  <a16:creationId xmlns:a16="http://schemas.microsoft.com/office/drawing/2014/main" id="{3D060F84-F51A-99CE-3FA7-D7E1ABA8B7B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308" y="1552"/>
              <a:ext cx="774" cy="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‘underline’</a:t>
              </a:r>
            </a:p>
          </p:txBody>
        </p:sp>
        <p:sp>
          <p:nvSpPr>
            <p:cNvPr id="13349" name="Text Box 37">
              <a:extLst>
                <a:ext uri="{FF2B5EF4-FFF2-40B4-BE49-F238E27FC236}">
                  <a16:creationId xmlns:a16="http://schemas.microsoft.com/office/drawing/2014/main" id="{C7DC7EE9-E8D5-0588-5658-0550A3CD7D6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199" y="3194"/>
              <a:ext cx="77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‘underline’</a:t>
              </a:r>
            </a:p>
          </p:txBody>
        </p:sp>
        <p:sp>
          <p:nvSpPr>
            <p:cNvPr id="13350" name="Text Box 38">
              <a:extLst>
                <a:ext uri="{FF2B5EF4-FFF2-40B4-BE49-F238E27FC236}">
                  <a16:creationId xmlns:a16="http://schemas.microsoft.com/office/drawing/2014/main" id="{2F510CF3-A9EE-80A9-3E68-4A0B89C6830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308" y="3185"/>
              <a:ext cx="774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>
                  <a:latin typeface="Arial" panose="020B0604020202020204" pitchFamily="34" charset="0"/>
                </a:rPr>
                <a:t>‘underline’</a:t>
              </a:r>
            </a:p>
          </p:txBody>
        </p:sp>
      </p:grpSp>
      <p:grpSp>
        <p:nvGrpSpPr>
          <p:cNvPr id="13351" name="Group 39">
            <a:extLst>
              <a:ext uri="{FF2B5EF4-FFF2-40B4-BE49-F238E27FC236}">
                <a16:creationId xmlns:a16="http://schemas.microsoft.com/office/drawing/2014/main" id="{6BCD3EA4-9F89-E162-3497-C0FC1DFE1B32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863725"/>
            <a:ext cx="2362200" cy="1412875"/>
            <a:chOff x="672" y="1270"/>
            <a:chExt cx="1488" cy="890"/>
          </a:xfrm>
        </p:grpSpPr>
        <p:sp>
          <p:nvSpPr>
            <p:cNvPr id="13352" name="AutoShape 40">
              <a:extLst>
                <a:ext uri="{FF2B5EF4-FFF2-40B4-BE49-F238E27FC236}">
                  <a16:creationId xmlns:a16="http://schemas.microsoft.com/office/drawing/2014/main" id="{E66D63C3-BC03-547F-C0A5-0FA6F3E6E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296"/>
              <a:ext cx="1488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53" name="Text Box 41">
              <a:extLst>
                <a:ext uri="{FF2B5EF4-FFF2-40B4-BE49-F238E27FC236}">
                  <a16:creationId xmlns:a16="http://schemas.microsoft.com/office/drawing/2014/main" id="{ACE052A3-E710-26E8-4561-D7B523414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1270"/>
              <a:ext cx="8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000">
                  <a:latin typeface="Arial" panose="020B0604020202020204" pitchFamily="34" charset="0"/>
                </a:rPr>
                <a:t>Text Style</a:t>
              </a:r>
            </a:p>
          </p:txBody>
        </p:sp>
        <p:grpSp>
          <p:nvGrpSpPr>
            <p:cNvPr id="13354" name="Group 42">
              <a:extLst>
                <a:ext uri="{FF2B5EF4-FFF2-40B4-BE49-F238E27FC236}">
                  <a16:creationId xmlns:a16="http://schemas.microsoft.com/office/drawing/2014/main" id="{39CA4788-F532-624B-1AA8-A24F6D8F45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1507"/>
              <a:ext cx="785" cy="568"/>
              <a:chOff x="1344" y="1507"/>
              <a:chExt cx="785" cy="568"/>
            </a:xfrm>
          </p:grpSpPr>
          <p:grpSp>
            <p:nvGrpSpPr>
              <p:cNvPr id="13355" name="Group 43">
                <a:extLst>
                  <a:ext uri="{FF2B5EF4-FFF2-40B4-BE49-F238E27FC236}">
                    <a16:creationId xmlns:a16="http://schemas.microsoft.com/office/drawing/2014/main" id="{2683E59E-B767-9C92-C9EB-BA8C231345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507"/>
                <a:ext cx="530" cy="212"/>
                <a:chOff x="1344" y="1507"/>
                <a:chExt cx="530" cy="212"/>
              </a:xfrm>
            </p:grpSpPr>
            <p:grpSp>
              <p:nvGrpSpPr>
                <p:cNvPr id="13356" name="Group 44">
                  <a:extLst>
                    <a:ext uri="{FF2B5EF4-FFF2-40B4-BE49-F238E27FC236}">
                      <a16:creationId xmlns:a16="http://schemas.microsoft.com/office/drawing/2014/main" id="{445FCA8D-5B59-16DB-1DC3-ACBE2FA2D3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550"/>
                  <a:ext cx="144" cy="144"/>
                  <a:chOff x="1344" y="1536"/>
                  <a:chExt cx="144" cy="144"/>
                </a:xfrm>
              </p:grpSpPr>
              <p:sp>
                <p:nvSpPr>
                  <p:cNvPr id="13357" name="Oval 45">
                    <a:extLst>
                      <a:ext uri="{FF2B5EF4-FFF2-40B4-BE49-F238E27FC236}">
                        <a16:creationId xmlns:a16="http://schemas.microsoft.com/office/drawing/2014/main" id="{3303D64C-C865-8BF4-D715-519A34C5BF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536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358" name="Oval 46">
                    <a:extLst>
                      <a:ext uri="{FF2B5EF4-FFF2-40B4-BE49-F238E27FC236}">
                        <a16:creationId xmlns:a16="http://schemas.microsoft.com/office/drawing/2014/main" id="{0D33D3C7-8147-6CC9-23FD-B7DB3F6B97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68" y="1560"/>
                    <a:ext cx="96" cy="96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3359" name="Text Box 47">
                  <a:extLst>
                    <a:ext uri="{FF2B5EF4-FFF2-40B4-BE49-F238E27FC236}">
                      <a16:creationId xmlns:a16="http://schemas.microsoft.com/office/drawing/2014/main" id="{5E2D48D5-C297-BF16-E582-1F28F45E99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507"/>
                  <a:ext cx="38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b="1">
                      <a:latin typeface="Arial" panose="020B0604020202020204" pitchFamily="34" charset="0"/>
                    </a:rPr>
                    <a:t>bold</a:t>
                  </a:r>
                </a:p>
              </p:txBody>
            </p:sp>
          </p:grpSp>
          <p:grpSp>
            <p:nvGrpSpPr>
              <p:cNvPr id="13360" name="Group 48">
                <a:extLst>
                  <a:ext uri="{FF2B5EF4-FFF2-40B4-BE49-F238E27FC236}">
                    <a16:creationId xmlns:a16="http://schemas.microsoft.com/office/drawing/2014/main" id="{B5EE341E-7C36-688C-D78D-9D42EA3A96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685"/>
                <a:ext cx="515" cy="212"/>
                <a:chOff x="1344" y="1671"/>
                <a:chExt cx="515" cy="212"/>
              </a:xfrm>
            </p:grpSpPr>
            <p:grpSp>
              <p:nvGrpSpPr>
                <p:cNvPr id="13361" name="Group 49">
                  <a:extLst>
                    <a:ext uri="{FF2B5EF4-FFF2-40B4-BE49-F238E27FC236}">
                      <a16:creationId xmlns:a16="http://schemas.microsoft.com/office/drawing/2014/main" id="{E8E4029C-143B-9166-6638-6A4AE9C7464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714"/>
                  <a:ext cx="144" cy="144"/>
                  <a:chOff x="144" y="2640"/>
                  <a:chExt cx="144" cy="144"/>
                </a:xfrm>
              </p:grpSpPr>
              <p:sp>
                <p:nvSpPr>
                  <p:cNvPr id="13362" name="Oval 50">
                    <a:extLst>
                      <a:ext uri="{FF2B5EF4-FFF2-40B4-BE49-F238E27FC236}">
                        <a16:creationId xmlns:a16="http://schemas.microsoft.com/office/drawing/2014/main" id="{82940083-116E-AD63-E476-BD8BF388B9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4" y="2640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363" name="Oval 51">
                    <a:extLst>
                      <a:ext uri="{FF2B5EF4-FFF2-40B4-BE49-F238E27FC236}">
                        <a16:creationId xmlns:a16="http://schemas.microsoft.com/office/drawing/2014/main" id="{3475FC26-4E13-A10B-05CD-88B4420DDB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" y="266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3364" name="Text Box 52">
                  <a:extLst>
                    <a:ext uri="{FF2B5EF4-FFF2-40B4-BE49-F238E27FC236}">
                      <a16:creationId xmlns:a16="http://schemas.microsoft.com/office/drawing/2014/main" id="{2B6EE5D5-9278-BDED-82F8-D3A3A35FA2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671"/>
                  <a:ext cx="37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i="1">
                      <a:latin typeface="Arial" panose="020B0604020202020204" pitchFamily="34" charset="0"/>
                    </a:rPr>
                    <a:t>italic</a:t>
                  </a:r>
                </a:p>
              </p:txBody>
            </p:sp>
          </p:grpSp>
          <p:grpSp>
            <p:nvGrpSpPr>
              <p:cNvPr id="13365" name="Group 53">
                <a:extLst>
                  <a:ext uri="{FF2B5EF4-FFF2-40B4-BE49-F238E27FC236}">
                    <a16:creationId xmlns:a16="http://schemas.microsoft.com/office/drawing/2014/main" id="{2061CE92-9948-CF09-C809-5FA6CA86F6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4" y="1863"/>
                <a:ext cx="785" cy="212"/>
                <a:chOff x="1344" y="1863"/>
                <a:chExt cx="785" cy="212"/>
              </a:xfrm>
            </p:grpSpPr>
            <p:grpSp>
              <p:nvGrpSpPr>
                <p:cNvPr id="13366" name="Group 54">
                  <a:extLst>
                    <a:ext uri="{FF2B5EF4-FFF2-40B4-BE49-F238E27FC236}">
                      <a16:creationId xmlns:a16="http://schemas.microsoft.com/office/drawing/2014/main" id="{84269FF4-4AD9-0F53-7392-119C5D98CB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44" y="1906"/>
                  <a:ext cx="144" cy="144"/>
                  <a:chOff x="144" y="2640"/>
                  <a:chExt cx="144" cy="144"/>
                </a:xfrm>
              </p:grpSpPr>
              <p:sp>
                <p:nvSpPr>
                  <p:cNvPr id="13367" name="Oval 55">
                    <a:extLst>
                      <a:ext uri="{FF2B5EF4-FFF2-40B4-BE49-F238E27FC236}">
                        <a16:creationId xmlns:a16="http://schemas.microsoft.com/office/drawing/2014/main" id="{1DB64D92-F132-5B34-B8D5-FF397D8B2CC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4" y="2640"/>
                    <a:ext cx="144" cy="144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3368" name="Oval 56">
                    <a:extLst>
                      <a:ext uri="{FF2B5EF4-FFF2-40B4-BE49-F238E27FC236}">
                        <a16:creationId xmlns:a16="http://schemas.microsoft.com/office/drawing/2014/main" id="{950971AC-BEB3-D68D-E387-984241B0C6A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" y="2664"/>
                    <a:ext cx="96" cy="96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3369" name="Text Box 57">
                  <a:extLst>
                    <a:ext uri="{FF2B5EF4-FFF2-40B4-BE49-F238E27FC236}">
                      <a16:creationId xmlns:a16="http://schemas.microsoft.com/office/drawing/2014/main" id="{9F8DEE2F-8B4B-3738-3795-EC3B56D8D6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88" y="1863"/>
                  <a:ext cx="641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altLang="en-US" sz="1600" u="sng">
                      <a:latin typeface="Arial" panose="020B0604020202020204" pitchFamily="34" charset="0"/>
                    </a:rPr>
                    <a:t>underline</a:t>
                  </a:r>
                </a:p>
              </p:txBody>
            </p:sp>
          </p:grpSp>
        </p:grpSp>
        <p:sp>
          <p:nvSpPr>
            <p:cNvPr id="13370" name="Text Box 58">
              <a:extLst>
                <a:ext uri="{FF2B5EF4-FFF2-40B4-BE49-F238E27FC236}">
                  <a16:creationId xmlns:a16="http://schemas.microsoft.com/office/drawing/2014/main" id="{A8FD2F53-83D3-0558-4CC8-EAD9B0CCB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673"/>
              <a:ext cx="5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 i="1" u="sng">
                  <a:latin typeface="Arial" panose="020B0604020202020204" pitchFamily="34" charset="0"/>
                </a:rPr>
                <a:t>example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ED787E5-E2CC-A605-792B-5400EA638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escapes</a:t>
            </a:r>
            <a:endParaRPr lang="en-GB" altLang="en-US" dirty="0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98A3FE5-60B1-DA2D-B60F-2C8E365B2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‘back’ in web, escape/cancel keys</a:t>
            </a:r>
          </a:p>
          <a:p>
            <a:pPr marL="819150" lvl="1">
              <a:lnSpc>
                <a:spcPct val="90000"/>
              </a:lnSpc>
            </a:pPr>
            <a:r>
              <a:rPr lang="en-US" altLang="en-US" sz="2000"/>
              <a:t>similar behaviour everywhere</a:t>
            </a:r>
          </a:p>
          <a:p>
            <a:pPr marL="819150" lvl="1">
              <a:lnSpc>
                <a:spcPct val="90000"/>
              </a:lnSpc>
            </a:pPr>
            <a:r>
              <a:rPr lang="en-US" altLang="en-US" sz="2000"/>
              <a:t>end up with spaghetti of identical behaviours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try to avoid this</a:t>
            </a:r>
            <a:br>
              <a:rPr lang="en-US" altLang="en-US" sz="2400"/>
            </a:br>
            <a:endParaRPr lang="en-US" altLang="en-US" sz="120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 "/>
            </a:pPr>
            <a:r>
              <a:rPr lang="en-US" altLang="en-US" sz="2000"/>
              <a:t>e.g. on high level diagram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 "/>
            </a:pPr>
            <a:r>
              <a:rPr lang="en-US" altLang="en-US" sz="2000"/>
              <a:t>‘normal’ exit for</a:t>
            </a:r>
            <a:br>
              <a:rPr lang="en-US" altLang="en-US" sz="2000"/>
            </a:br>
            <a:r>
              <a:rPr lang="en-US" altLang="en-US" sz="2000"/>
              <a:t>each </a:t>
            </a:r>
            <a:r>
              <a:rPr lang="en-GB" altLang="en-US" sz="2000"/>
              <a:t>submenu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 "/>
            </a:pPr>
            <a:r>
              <a:rPr lang="en-US" altLang="en-US" sz="2000"/>
              <a:t>plus separate</a:t>
            </a:r>
            <a:br>
              <a:rPr lang="en-US" altLang="en-US" sz="2000"/>
            </a:br>
            <a:r>
              <a:rPr lang="en-US" altLang="en-US" sz="2000"/>
              <a:t>escape arc active</a:t>
            </a:r>
            <a:br>
              <a:rPr lang="en-US" altLang="en-US" sz="2000"/>
            </a:br>
            <a:r>
              <a:rPr lang="en-US" altLang="en-US" sz="2000"/>
              <a:t>‘everywhere’ in submenu</a:t>
            </a:r>
            <a:endParaRPr lang="en-GB" altLang="en-US" sz="2000"/>
          </a:p>
        </p:txBody>
      </p:sp>
      <p:sp>
        <p:nvSpPr>
          <p:cNvPr id="53297" name="Rectangle 49">
            <a:extLst>
              <a:ext uri="{FF2B5EF4-FFF2-40B4-BE49-F238E27FC236}">
                <a16:creationId xmlns:a16="http://schemas.microsoft.com/office/drawing/2014/main" id="{F45D24F2-F3F6-3C31-6FFE-B9B9799C8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25" y="6321425"/>
            <a:ext cx="204788" cy="409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3384" name="Group 136">
            <a:extLst>
              <a:ext uri="{FF2B5EF4-FFF2-40B4-BE49-F238E27FC236}">
                <a16:creationId xmlns:a16="http://schemas.microsoft.com/office/drawing/2014/main" id="{21493BBB-022F-C143-AF7F-C686EAE97807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76600"/>
            <a:ext cx="4495800" cy="3581400"/>
            <a:chOff x="2400" y="1824"/>
            <a:chExt cx="2832" cy="2256"/>
          </a:xfrm>
        </p:grpSpPr>
        <p:sp>
          <p:nvSpPr>
            <p:cNvPr id="53385" name="Rectangle 137">
              <a:extLst>
                <a:ext uri="{FF2B5EF4-FFF2-40B4-BE49-F238E27FC236}">
                  <a16:creationId xmlns:a16="http://schemas.microsoft.com/office/drawing/2014/main" id="{1D34E85D-4264-6F31-F1CB-9D0DAD31B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112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86" name="Rectangle 138">
              <a:extLst>
                <a:ext uri="{FF2B5EF4-FFF2-40B4-BE49-F238E27FC236}">
                  <a16:creationId xmlns:a16="http://schemas.microsoft.com/office/drawing/2014/main" id="{A511040B-C68D-2916-356F-7C4C75CC1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824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87" name="Rectangle 139">
              <a:extLst>
                <a:ext uri="{FF2B5EF4-FFF2-40B4-BE49-F238E27FC236}">
                  <a16:creationId xmlns:a16="http://schemas.microsoft.com/office/drawing/2014/main" id="{64D2D217-5F71-7C4B-1BF1-DC7D81A93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824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88" name="Rectangle 140">
              <a:extLst>
                <a:ext uri="{FF2B5EF4-FFF2-40B4-BE49-F238E27FC236}">
                  <a16:creationId xmlns:a16="http://schemas.microsoft.com/office/drawing/2014/main" id="{BA5466D4-82E7-1C9E-590D-BDA3B9F10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2544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89" name="Rectangle 141">
              <a:extLst>
                <a:ext uri="{FF2B5EF4-FFF2-40B4-BE49-F238E27FC236}">
                  <a16:creationId xmlns:a16="http://schemas.microsoft.com/office/drawing/2014/main" id="{04FBA06E-C8C8-C0D6-1EAF-04A3E1E8A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3264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90" name="Rectangle 142">
              <a:extLst>
                <a:ext uri="{FF2B5EF4-FFF2-40B4-BE49-F238E27FC236}">
                  <a16:creationId xmlns:a16="http://schemas.microsoft.com/office/drawing/2014/main" id="{1D0D40AA-49EB-7C77-4CC6-92ABA7BFE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552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91" name="Rectangle 143">
              <a:extLst>
                <a:ext uri="{FF2B5EF4-FFF2-40B4-BE49-F238E27FC236}">
                  <a16:creationId xmlns:a16="http://schemas.microsoft.com/office/drawing/2014/main" id="{1D2B6FEE-DFC4-57CA-82EE-DB68E5ED0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832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92" name="Rectangle 144">
              <a:extLst>
                <a:ext uri="{FF2B5EF4-FFF2-40B4-BE49-F238E27FC236}">
                  <a16:creationId xmlns:a16="http://schemas.microsoft.com/office/drawing/2014/main" id="{1FD9C247-6405-29A9-5887-D6346483D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96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393" name="Rectangle 145">
              <a:extLst>
                <a:ext uri="{FF2B5EF4-FFF2-40B4-BE49-F238E27FC236}">
                  <a16:creationId xmlns:a16="http://schemas.microsoft.com/office/drawing/2014/main" id="{5C9DE520-4F6F-D9B9-50A5-1BAB5669B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408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3394" name="Group 146">
              <a:extLst>
                <a:ext uri="{FF2B5EF4-FFF2-40B4-BE49-F238E27FC236}">
                  <a16:creationId xmlns:a16="http://schemas.microsoft.com/office/drawing/2014/main" id="{8899926B-BFB1-968A-EFE4-D196E86ED8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824"/>
              <a:ext cx="864" cy="576"/>
              <a:chOff x="3744" y="1824"/>
              <a:chExt cx="864" cy="576"/>
            </a:xfrm>
          </p:grpSpPr>
          <p:sp>
            <p:nvSpPr>
              <p:cNvPr id="53395" name="Rectangle 147">
                <a:extLst>
                  <a:ext uri="{FF2B5EF4-FFF2-40B4-BE49-F238E27FC236}">
                    <a16:creationId xmlns:a16="http://schemas.microsoft.com/office/drawing/2014/main" id="{04E35AFA-0F48-C899-E670-C2466A238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396" name="Rectangle 148">
                <a:extLst>
                  <a:ext uri="{FF2B5EF4-FFF2-40B4-BE49-F238E27FC236}">
                    <a16:creationId xmlns:a16="http://schemas.microsoft.com/office/drawing/2014/main" id="{9A05B139-7E9E-897E-B31B-C364BFFE2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53397" name="Line 149">
                <a:extLst>
                  <a:ext uri="{FF2B5EF4-FFF2-40B4-BE49-F238E27FC236}">
                    <a16:creationId xmlns:a16="http://schemas.microsoft.com/office/drawing/2014/main" id="{B55E8432-6414-9657-84EE-BE3242B8A3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398" name="Line 150">
                <a:extLst>
                  <a:ext uri="{FF2B5EF4-FFF2-40B4-BE49-F238E27FC236}">
                    <a16:creationId xmlns:a16="http://schemas.microsoft.com/office/drawing/2014/main" id="{10954EB3-D382-E35E-0D33-117D4BE98F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399" name="Line 151">
                <a:extLst>
                  <a:ext uri="{FF2B5EF4-FFF2-40B4-BE49-F238E27FC236}">
                    <a16:creationId xmlns:a16="http://schemas.microsoft.com/office/drawing/2014/main" id="{5CA7DBE6-C7AD-6DBF-B6A5-31AAE5B25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0" name="Oval 152">
                <a:extLst>
                  <a:ext uri="{FF2B5EF4-FFF2-40B4-BE49-F238E27FC236}">
                    <a16:creationId xmlns:a16="http://schemas.microsoft.com/office/drawing/2014/main" id="{BB401E26-12CE-B225-6E36-C6289DC9A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1" name="Oval 153">
                <a:extLst>
                  <a:ext uri="{FF2B5EF4-FFF2-40B4-BE49-F238E27FC236}">
                    <a16:creationId xmlns:a16="http://schemas.microsoft.com/office/drawing/2014/main" id="{BAA50F94-F21B-94EC-9545-6A6D7690E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2" name="Oval 154">
                <a:extLst>
                  <a:ext uri="{FF2B5EF4-FFF2-40B4-BE49-F238E27FC236}">
                    <a16:creationId xmlns:a16="http://schemas.microsoft.com/office/drawing/2014/main" id="{579BFCDA-D3DF-933D-D316-0512D8A48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3" name="Oval 155">
                <a:extLst>
                  <a:ext uri="{FF2B5EF4-FFF2-40B4-BE49-F238E27FC236}">
                    <a16:creationId xmlns:a16="http://schemas.microsoft.com/office/drawing/2014/main" id="{03C70B81-73E6-AF2D-0BB7-1A2E68C35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3404" name="Group 156">
              <a:extLst>
                <a:ext uri="{FF2B5EF4-FFF2-40B4-BE49-F238E27FC236}">
                  <a16:creationId xmlns:a16="http://schemas.microsoft.com/office/drawing/2014/main" id="{579A4D94-3953-468C-C8F1-FDEA4A628D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544"/>
              <a:ext cx="864" cy="576"/>
              <a:chOff x="3744" y="1824"/>
              <a:chExt cx="864" cy="576"/>
            </a:xfrm>
          </p:grpSpPr>
          <p:sp>
            <p:nvSpPr>
              <p:cNvPr id="53405" name="Rectangle 157">
                <a:extLst>
                  <a:ext uri="{FF2B5EF4-FFF2-40B4-BE49-F238E27FC236}">
                    <a16:creationId xmlns:a16="http://schemas.microsoft.com/office/drawing/2014/main" id="{AACD49E1-A093-0E3B-2D57-B56B02C10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6" name="Rectangle 158">
                <a:extLst>
                  <a:ext uri="{FF2B5EF4-FFF2-40B4-BE49-F238E27FC236}">
                    <a16:creationId xmlns:a16="http://schemas.microsoft.com/office/drawing/2014/main" id="{0E369620-186E-B097-41F8-2D57CCB36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Text Submenu</a:t>
                </a:r>
              </a:p>
            </p:txBody>
          </p:sp>
          <p:sp>
            <p:nvSpPr>
              <p:cNvPr id="53407" name="Line 159">
                <a:extLst>
                  <a:ext uri="{FF2B5EF4-FFF2-40B4-BE49-F238E27FC236}">
                    <a16:creationId xmlns:a16="http://schemas.microsoft.com/office/drawing/2014/main" id="{879CD156-6B60-811E-6B5A-6684F46A89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8" name="Line 160">
                <a:extLst>
                  <a:ext uri="{FF2B5EF4-FFF2-40B4-BE49-F238E27FC236}">
                    <a16:creationId xmlns:a16="http://schemas.microsoft.com/office/drawing/2014/main" id="{D25F14DB-DFC1-0ABC-B817-F1111B4D6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09" name="Line 161">
                <a:extLst>
                  <a:ext uri="{FF2B5EF4-FFF2-40B4-BE49-F238E27FC236}">
                    <a16:creationId xmlns:a16="http://schemas.microsoft.com/office/drawing/2014/main" id="{81E1AAEF-3500-F2AE-BD2F-F1DD235B24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0" name="Oval 162">
                <a:extLst>
                  <a:ext uri="{FF2B5EF4-FFF2-40B4-BE49-F238E27FC236}">
                    <a16:creationId xmlns:a16="http://schemas.microsoft.com/office/drawing/2014/main" id="{788A85DD-E0D5-1411-E810-AB03BAC1F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1" name="Oval 163">
                <a:extLst>
                  <a:ext uri="{FF2B5EF4-FFF2-40B4-BE49-F238E27FC236}">
                    <a16:creationId xmlns:a16="http://schemas.microsoft.com/office/drawing/2014/main" id="{1487B0B9-9941-7148-7B01-396BDA38D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2" name="Oval 164">
                <a:extLst>
                  <a:ext uri="{FF2B5EF4-FFF2-40B4-BE49-F238E27FC236}">
                    <a16:creationId xmlns:a16="http://schemas.microsoft.com/office/drawing/2014/main" id="{861419FE-A5A6-5EF6-1192-DF3341CE0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3" name="Oval 165">
                <a:extLst>
                  <a:ext uri="{FF2B5EF4-FFF2-40B4-BE49-F238E27FC236}">
                    <a16:creationId xmlns:a16="http://schemas.microsoft.com/office/drawing/2014/main" id="{7827D995-0F50-29CD-ADC7-FD438F73B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3414" name="Group 166">
              <a:extLst>
                <a:ext uri="{FF2B5EF4-FFF2-40B4-BE49-F238E27FC236}">
                  <a16:creationId xmlns:a16="http://schemas.microsoft.com/office/drawing/2014/main" id="{3B1CCB29-1E78-8463-EC4E-249EE9015E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3264"/>
              <a:ext cx="864" cy="576"/>
              <a:chOff x="3744" y="1824"/>
              <a:chExt cx="864" cy="576"/>
            </a:xfrm>
          </p:grpSpPr>
          <p:sp>
            <p:nvSpPr>
              <p:cNvPr id="53415" name="Rectangle 167">
                <a:extLst>
                  <a:ext uri="{FF2B5EF4-FFF2-40B4-BE49-F238E27FC236}">
                    <a16:creationId xmlns:a16="http://schemas.microsoft.com/office/drawing/2014/main" id="{82AD45A8-20C6-9456-E0B0-80EDC2CE5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6" name="Rectangle 168">
                <a:extLst>
                  <a:ext uri="{FF2B5EF4-FFF2-40B4-BE49-F238E27FC236}">
                    <a16:creationId xmlns:a16="http://schemas.microsoft.com/office/drawing/2014/main" id="{18A5B0A8-34B3-0E3C-96B1-F66D81213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Paint Submenu</a:t>
                </a:r>
              </a:p>
            </p:txBody>
          </p:sp>
          <p:sp>
            <p:nvSpPr>
              <p:cNvPr id="53417" name="Line 169">
                <a:extLst>
                  <a:ext uri="{FF2B5EF4-FFF2-40B4-BE49-F238E27FC236}">
                    <a16:creationId xmlns:a16="http://schemas.microsoft.com/office/drawing/2014/main" id="{65907EC6-FCF8-A04A-4BE0-EC14AE043B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8" name="Line 170">
                <a:extLst>
                  <a:ext uri="{FF2B5EF4-FFF2-40B4-BE49-F238E27FC236}">
                    <a16:creationId xmlns:a16="http://schemas.microsoft.com/office/drawing/2014/main" id="{D6AC761C-E1B2-CA97-174E-777D80CE15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19" name="Line 171">
                <a:extLst>
                  <a:ext uri="{FF2B5EF4-FFF2-40B4-BE49-F238E27FC236}">
                    <a16:creationId xmlns:a16="http://schemas.microsoft.com/office/drawing/2014/main" id="{A9DCED4F-8A9D-B154-91DF-E18ACB0DF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20" name="Oval 172">
                <a:extLst>
                  <a:ext uri="{FF2B5EF4-FFF2-40B4-BE49-F238E27FC236}">
                    <a16:creationId xmlns:a16="http://schemas.microsoft.com/office/drawing/2014/main" id="{CC328036-445C-9D2D-A1DB-C075E1F45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21" name="Oval 173">
                <a:extLst>
                  <a:ext uri="{FF2B5EF4-FFF2-40B4-BE49-F238E27FC236}">
                    <a16:creationId xmlns:a16="http://schemas.microsoft.com/office/drawing/2014/main" id="{460959C1-A960-30BA-F84F-7E7C99038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22" name="Oval 174">
                <a:extLst>
                  <a:ext uri="{FF2B5EF4-FFF2-40B4-BE49-F238E27FC236}">
                    <a16:creationId xmlns:a16="http://schemas.microsoft.com/office/drawing/2014/main" id="{10FE8128-CABF-C6C0-CA6F-0C8A570FE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3423" name="Oval 175">
                <a:extLst>
                  <a:ext uri="{FF2B5EF4-FFF2-40B4-BE49-F238E27FC236}">
                    <a16:creationId xmlns:a16="http://schemas.microsoft.com/office/drawing/2014/main" id="{431191DA-73D6-E8C4-8654-223EDA9974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3424" name="Oval 176">
              <a:extLst>
                <a:ext uri="{FF2B5EF4-FFF2-40B4-BE49-F238E27FC236}">
                  <a16:creationId xmlns:a16="http://schemas.microsoft.com/office/drawing/2014/main" id="{8A776487-6686-1F00-2328-39E51FAAA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Main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53425" name="AutoShape 177">
              <a:extLst>
                <a:ext uri="{FF2B5EF4-FFF2-40B4-BE49-F238E27FC236}">
                  <a16:creationId xmlns:a16="http://schemas.microsoft.com/office/drawing/2014/main" id="{85DE91FD-1747-211A-454F-48BFA72F0D8C}"/>
                </a:ext>
              </a:extLst>
            </p:cNvPr>
            <p:cNvCxnSpPr>
              <a:cxnSpLocks noChangeShapeType="1"/>
              <a:stCxn id="53393" idx="3"/>
              <a:endCxn id="53415" idx="1"/>
            </p:cNvCxnSpPr>
            <p:nvPr/>
          </p:nvCxnSpPr>
          <p:spPr bwMode="auto">
            <a:xfrm>
              <a:off x="3312" y="355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26" name="AutoShape 178">
              <a:extLst>
                <a:ext uri="{FF2B5EF4-FFF2-40B4-BE49-F238E27FC236}">
                  <a16:creationId xmlns:a16="http://schemas.microsoft.com/office/drawing/2014/main" id="{D18DD563-2D68-3CC6-E366-90B93E5DD2B7}"/>
                </a:ext>
              </a:extLst>
            </p:cNvPr>
            <p:cNvCxnSpPr>
              <a:cxnSpLocks noChangeShapeType="1"/>
              <a:stCxn id="53392" idx="3"/>
              <a:endCxn id="53395" idx="1"/>
            </p:cNvCxnSpPr>
            <p:nvPr/>
          </p:nvCxnSpPr>
          <p:spPr bwMode="auto">
            <a:xfrm>
              <a:off x="3312" y="2112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27" name="AutoShape 179">
              <a:extLst>
                <a:ext uri="{FF2B5EF4-FFF2-40B4-BE49-F238E27FC236}">
                  <a16:creationId xmlns:a16="http://schemas.microsoft.com/office/drawing/2014/main" id="{4FD15523-3109-C147-7881-A3D73F73073F}"/>
                </a:ext>
              </a:extLst>
            </p:cNvPr>
            <p:cNvCxnSpPr>
              <a:cxnSpLocks noChangeShapeType="1"/>
              <a:stCxn id="53424" idx="6"/>
              <a:endCxn id="53405" idx="1"/>
            </p:cNvCxnSpPr>
            <p:nvPr/>
          </p:nvCxnSpPr>
          <p:spPr bwMode="auto">
            <a:xfrm>
              <a:off x="2880" y="2832"/>
              <a:ext cx="864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428" name="Text Box 180">
              <a:extLst>
                <a:ext uri="{FF2B5EF4-FFF2-40B4-BE49-F238E27FC236}">
                  <a16:creationId xmlns:a16="http://schemas.microsoft.com/office/drawing/2014/main" id="{6FBDACD8-C11A-6D57-8C81-F5B997530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9" y="1939"/>
              <a:ext cx="7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53429" name="AutoShape 181">
              <a:extLst>
                <a:ext uri="{FF2B5EF4-FFF2-40B4-BE49-F238E27FC236}">
                  <a16:creationId xmlns:a16="http://schemas.microsoft.com/office/drawing/2014/main" id="{7F73F48B-D598-BFB0-E281-94AFF7C92D28}"/>
                </a:ext>
              </a:extLst>
            </p:cNvPr>
            <p:cNvCxnSpPr>
              <a:cxnSpLocks noChangeShapeType="1"/>
              <a:stCxn id="53424" idx="7"/>
              <a:endCxn id="53392" idx="3"/>
            </p:cNvCxnSpPr>
            <p:nvPr/>
          </p:nvCxnSpPr>
          <p:spPr bwMode="auto">
            <a:xfrm flipV="1">
              <a:off x="2810" y="2112"/>
              <a:ext cx="502" cy="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0" name="AutoShape 182">
              <a:extLst>
                <a:ext uri="{FF2B5EF4-FFF2-40B4-BE49-F238E27FC236}">
                  <a16:creationId xmlns:a16="http://schemas.microsoft.com/office/drawing/2014/main" id="{EE239E9E-9AF4-BF11-F197-56A82E237741}"/>
                </a:ext>
              </a:extLst>
            </p:cNvPr>
            <p:cNvCxnSpPr>
              <a:cxnSpLocks noChangeShapeType="1"/>
              <a:stCxn id="53424" idx="5"/>
              <a:endCxn id="53393" idx="3"/>
            </p:cNvCxnSpPr>
            <p:nvPr/>
          </p:nvCxnSpPr>
          <p:spPr bwMode="auto">
            <a:xfrm>
              <a:off x="2810" y="3002"/>
              <a:ext cx="502" cy="5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431" name="Text Box 183">
              <a:extLst>
                <a:ext uri="{FF2B5EF4-FFF2-40B4-BE49-F238E27FC236}">
                  <a16:creationId xmlns:a16="http://schemas.microsoft.com/office/drawing/2014/main" id="{DE33C66A-D9DA-4003-5BE8-8A5F899A8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6" y="3566"/>
              <a:ext cx="64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53432" name="Text Box 184">
              <a:extLst>
                <a:ext uri="{FF2B5EF4-FFF2-40B4-BE49-F238E27FC236}">
                  <a16:creationId xmlns:a16="http://schemas.microsoft.com/office/drawing/2014/main" id="{AFFE77D9-5B4D-1C5F-C6FA-3956EB4F15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2" y="2606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select ‘text’</a:t>
              </a:r>
            </a:p>
          </p:txBody>
        </p:sp>
        <p:sp>
          <p:nvSpPr>
            <p:cNvPr id="53433" name="Rectangle 185">
              <a:extLst>
                <a:ext uri="{FF2B5EF4-FFF2-40B4-BE49-F238E27FC236}">
                  <a16:creationId xmlns:a16="http://schemas.microsoft.com/office/drawing/2014/main" id="{C802F715-0889-0B31-AA82-0309B1DEA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792"/>
              <a:ext cx="14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3434" name="AutoShape 186">
              <a:extLst>
                <a:ext uri="{FF2B5EF4-FFF2-40B4-BE49-F238E27FC236}">
                  <a16:creationId xmlns:a16="http://schemas.microsoft.com/office/drawing/2014/main" id="{2ACAA665-2E12-8AA4-C6EE-D33004F38F47}"/>
                </a:ext>
              </a:extLst>
            </p:cNvPr>
            <p:cNvCxnSpPr>
              <a:cxnSpLocks noChangeShapeType="1"/>
              <a:stCxn id="53450" idx="6"/>
              <a:endCxn id="53391" idx="1"/>
            </p:cNvCxnSpPr>
            <p:nvPr/>
          </p:nvCxnSpPr>
          <p:spPr bwMode="auto">
            <a:xfrm>
              <a:off x="4710" y="2976"/>
              <a:ext cx="33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5" name="AutoShape 187">
              <a:extLst>
                <a:ext uri="{FF2B5EF4-FFF2-40B4-BE49-F238E27FC236}">
                  <a16:creationId xmlns:a16="http://schemas.microsoft.com/office/drawing/2014/main" id="{55BA3395-9DE5-44DA-D421-315603C1BE7C}"/>
                </a:ext>
              </a:extLst>
            </p:cNvPr>
            <p:cNvCxnSpPr>
              <a:cxnSpLocks noChangeShapeType="1"/>
              <a:stCxn id="53451" idx="6"/>
              <a:endCxn id="53390" idx="1"/>
            </p:cNvCxnSpPr>
            <p:nvPr/>
          </p:nvCxnSpPr>
          <p:spPr bwMode="auto">
            <a:xfrm>
              <a:off x="4710" y="3696"/>
              <a:ext cx="33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6" name="AutoShape 188">
              <a:extLst>
                <a:ext uri="{FF2B5EF4-FFF2-40B4-BE49-F238E27FC236}">
                  <a16:creationId xmlns:a16="http://schemas.microsoft.com/office/drawing/2014/main" id="{9CDCB697-1BD3-4B3F-A3BD-E4B35E919BAC}"/>
                </a:ext>
              </a:extLst>
            </p:cNvPr>
            <p:cNvCxnSpPr>
              <a:cxnSpLocks noChangeShapeType="1"/>
              <a:stCxn id="53387" idx="1"/>
              <a:endCxn id="53433" idx="3"/>
            </p:cNvCxnSpPr>
            <p:nvPr/>
          </p:nvCxnSpPr>
          <p:spPr bwMode="auto">
            <a:xfrm rot="10800000" flipV="1">
              <a:off x="3648" y="1968"/>
              <a:ext cx="1392" cy="1968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7" name="AutoShape 189">
              <a:extLst>
                <a:ext uri="{FF2B5EF4-FFF2-40B4-BE49-F238E27FC236}">
                  <a16:creationId xmlns:a16="http://schemas.microsoft.com/office/drawing/2014/main" id="{216D23B2-31E0-F18B-8345-3456CD6D4C1C}"/>
                </a:ext>
              </a:extLst>
            </p:cNvPr>
            <p:cNvCxnSpPr>
              <a:cxnSpLocks noChangeShapeType="1"/>
              <a:stCxn id="53391" idx="1"/>
              <a:endCxn id="53433" idx="3"/>
            </p:cNvCxnSpPr>
            <p:nvPr/>
          </p:nvCxnSpPr>
          <p:spPr bwMode="auto">
            <a:xfrm rot="10800000" flipV="1">
              <a:off x="3648" y="2976"/>
              <a:ext cx="1392" cy="96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8" name="AutoShape 190">
              <a:extLst>
                <a:ext uri="{FF2B5EF4-FFF2-40B4-BE49-F238E27FC236}">
                  <a16:creationId xmlns:a16="http://schemas.microsoft.com/office/drawing/2014/main" id="{C26F3F69-5F86-079F-EE44-FB4AE9F13A19}"/>
                </a:ext>
              </a:extLst>
            </p:cNvPr>
            <p:cNvCxnSpPr>
              <a:cxnSpLocks noChangeShapeType="1"/>
              <a:stCxn id="53390" idx="1"/>
              <a:endCxn id="53433" idx="3"/>
            </p:cNvCxnSpPr>
            <p:nvPr/>
          </p:nvCxnSpPr>
          <p:spPr bwMode="auto">
            <a:xfrm rot="10800000" flipV="1">
              <a:off x="3648" y="3696"/>
              <a:ext cx="1392" cy="24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39" name="AutoShape 191">
              <a:extLst>
                <a:ext uri="{FF2B5EF4-FFF2-40B4-BE49-F238E27FC236}">
                  <a16:creationId xmlns:a16="http://schemas.microsoft.com/office/drawing/2014/main" id="{80093C56-B94F-5DDD-6A03-95695FEE827B}"/>
                </a:ext>
              </a:extLst>
            </p:cNvPr>
            <p:cNvCxnSpPr>
              <a:cxnSpLocks noChangeShapeType="1"/>
              <a:stCxn id="53433" idx="3"/>
              <a:endCxn id="53424" idx="4"/>
            </p:cNvCxnSpPr>
            <p:nvPr/>
          </p:nvCxnSpPr>
          <p:spPr bwMode="auto">
            <a:xfrm flipH="1" flipV="1">
              <a:off x="2640" y="3072"/>
              <a:ext cx="1008" cy="864"/>
            </a:xfrm>
            <a:prstGeom prst="bentConnector4">
              <a:avLst>
                <a:gd name="adj1" fmla="val 19838"/>
                <a:gd name="adj2" fmla="val 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40" name="AutoShape 192">
              <a:extLst>
                <a:ext uri="{FF2B5EF4-FFF2-40B4-BE49-F238E27FC236}">
                  <a16:creationId xmlns:a16="http://schemas.microsoft.com/office/drawing/2014/main" id="{4BC43277-AD31-9C51-9B8C-AE7B510A0840}"/>
                </a:ext>
              </a:extLst>
            </p:cNvPr>
            <p:cNvCxnSpPr>
              <a:cxnSpLocks noChangeShapeType="1"/>
              <a:stCxn id="53386" idx="1"/>
              <a:endCxn id="53387" idx="1"/>
            </p:cNvCxnSpPr>
            <p:nvPr/>
          </p:nvCxnSpPr>
          <p:spPr bwMode="auto">
            <a:xfrm>
              <a:off x="4608" y="1968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441" name="Rectangle 193">
              <a:extLst>
                <a:ext uri="{FF2B5EF4-FFF2-40B4-BE49-F238E27FC236}">
                  <a16:creationId xmlns:a16="http://schemas.microsoft.com/office/drawing/2014/main" id="{0FC5DB5F-F61B-176F-AE73-85034742B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544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3442" name="AutoShape 194">
              <a:extLst>
                <a:ext uri="{FF2B5EF4-FFF2-40B4-BE49-F238E27FC236}">
                  <a16:creationId xmlns:a16="http://schemas.microsoft.com/office/drawing/2014/main" id="{16EEC8B4-4743-2081-8B90-7CCFEAA9A8F0}"/>
                </a:ext>
              </a:extLst>
            </p:cNvPr>
            <p:cNvCxnSpPr>
              <a:cxnSpLocks noChangeShapeType="1"/>
              <a:stCxn id="53388" idx="1"/>
              <a:endCxn id="53441" idx="1"/>
            </p:cNvCxnSpPr>
            <p:nvPr/>
          </p:nvCxnSpPr>
          <p:spPr bwMode="auto">
            <a:xfrm>
              <a:off x="4608" y="2688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43" name="AutoShape 195">
              <a:extLst>
                <a:ext uri="{FF2B5EF4-FFF2-40B4-BE49-F238E27FC236}">
                  <a16:creationId xmlns:a16="http://schemas.microsoft.com/office/drawing/2014/main" id="{4853EAAC-3D80-3592-9B3D-1898A29126C0}"/>
                </a:ext>
              </a:extLst>
            </p:cNvPr>
            <p:cNvCxnSpPr>
              <a:cxnSpLocks noChangeShapeType="1"/>
              <a:stCxn id="53441" idx="1"/>
              <a:endCxn id="53441" idx="3"/>
            </p:cNvCxnSpPr>
            <p:nvPr/>
          </p:nvCxnSpPr>
          <p:spPr bwMode="auto">
            <a:xfrm>
              <a:off x="5040" y="2688"/>
              <a:ext cx="19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44" name="AutoShape 196">
              <a:extLst>
                <a:ext uri="{FF2B5EF4-FFF2-40B4-BE49-F238E27FC236}">
                  <a16:creationId xmlns:a16="http://schemas.microsoft.com/office/drawing/2014/main" id="{1A589530-013A-3CD7-7929-B1B8BC7081FE}"/>
                </a:ext>
              </a:extLst>
            </p:cNvPr>
            <p:cNvCxnSpPr>
              <a:cxnSpLocks noChangeShapeType="1"/>
              <a:stCxn id="53385" idx="1"/>
              <a:endCxn id="53385" idx="3"/>
            </p:cNvCxnSpPr>
            <p:nvPr/>
          </p:nvCxnSpPr>
          <p:spPr bwMode="auto">
            <a:xfrm>
              <a:off x="5040" y="2256"/>
              <a:ext cx="19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445" name="Rectangle 197">
              <a:extLst>
                <a:ext uri="{FF2B5EF4-FFF2-40B4-BE49-F238E27FC236}">
                  <a16:creationId xmlns:a16="http://schemas.microsoft.com/office/drawing/2014/main" id="{83D28098-5863-BF54-4C9D-B7DA082E7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264"/>
              <a:ext cx="19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3446" name="AutoShape 198">
              <a:extLst>
                <a:ext uri="{FF2B5EF4-FFF2-40B4-BE49-F238E27FC236}">
                  <a16:creationId xmlns:a16="http://schemas.microsoft.com/office/drawing/2014/main" id="{EFB616E5-6152-EB5C-9025-8DFA7CE423D5}"/>
                </a:ext>
              </a:extLst>
            </p:cNvPr>
            <p:cNvCxnSpPr>
              <a:cxnSpLocks noChangeShapeType="1"/>
              <a:stCxn id="53445" idx="1"/>
              <a:endCxn id="53445" idx="3"/>
            </p:cNvCxnSpPr>
            <p:nvPr/>
          </p:nvCxnSpPr>
          <p:spPr bwMode="auto">
            <a:xfrm>
              <a:off x="5040" y="3408"/>
              <a:ext cx="19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47" name="AutoShape 199">
              <a:extLst>
                <a:ext uri="{FF2B5EF4-FFF2-40B4-BE49-F238E27FC236}">
                  <a16:creationId xmlns:a16="http://schemas.microsoft.com/office/drawing/2014/main" id="{BC65482E-542C-04C6-82DF-A739D725B399}"/>
                </a:ext>
              </a:extLst>
            </p:cNvPr>
            <p:cNvCxnSpPr>
              <a:cxnSpLocks noChangeShapeType="1"/>
              <a:stCxn id="53389" idx="1"/>
              <a:endCxn id="53445" idx="1"/>
            </p:cNvCxnSpPr>
            <p:nvPr/>
          </p:nvCxnSpPr>
          <p:spPr bwMode="auto">
            <a:xfrm>
              <a:off x="4608" y="3408"/>
              <a:ext cx="43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448" name="AutoShape 200">
              <a:extLst>
                <a:ext uri="{FF2B5EF4-FFF2-40B4-BE49-F238E27FC236}">
                  <a16:creationId xmlns:a16="http://schemas.microsoft.com/office/drawing/2014/main" id="{B5977D8F-CBB7-0BA2-96F6-874933A8B495}"/>
                </a:ext>
              </a:extLst>
            </p:cNvPr>
            <p:cNvCxnSpPr>
              <a:cxnSpLocks noChangeShapeType="1"/>
              <a:stCxn id="53449" idx="6"/>
              <a:endCxn id="53385" idx="1"/>
            </p:cNvCxnSpPr>
            <p:nvPr/>
          </p:nvCxnSpPr>
          <p:spPr bwMode="auto">
            <a:xfrm>
              <a:off x="4710" y="2256"/>
              <a:ext cx="33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449" name="AutoShape 201">
              <a:extLst>
                <a:ext uri="{FF2B5EF4-FFF2-40B4-BE49-F238E27FC236}">
                  <a16:creationId xmlns:a16="http://schemas.microsoft.com/office/drawing/2014/main" id="{4D53D376-4AAF-135A-777C-94E4348AC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160"/>
              <a:ext cx="192" cy="192"/>
            </a:xfrm>
            <a:custGeom>
              <a:avLst/>
              <a:gdLst>
                <a:gd name="G0" fmla="+- 4500 0 0"/>
                <a:gd name="G1" fmla="+- 21600 0 4500"/>
                <a:gd name="G2" fmla="+- 21600 0 45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500" y="10800"/>
                  </a:moveTo>
                  <a:cubicBezTo>
                    <a:pt x="4500" y="14279"/>
                    <a:pt x="7321" y="17100"/>
                    <a:pt x="10800" y="17100"/>
                  </a:cubicBezTo>
                  <a:cubicBezTo>
                    <a:pt x="14279" y="17100"/>
                    <a:pt x="17100" y="14279"/>
                    <a:pt x="17100" y="10800"/>
                  </a:cubicBezTo>
                  <a:cubicBezTo>
                    <a:pt x="17100" y="7321"/>
                    <a:pt x="14279" y="4500"/>
                    <a:pt x="10800" y="4500"/>
                  </a:cubicBezTo>
                  <a:cubicBezTo>
                    <a:pt x="7321" y="4500"/>
                    <a:pt x="4500" y="7321"/>
                    <a:pt x="4500" y="108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450" name="AutoShape 202">
              <a:extLst>
                <a:ext uri="{FF2B5EF4-FFF2-40B4-BE49-F238E27FC236}">
                  <a16:creationId xmlns:a16="http://schemas.microsoft.com/office/drawing/2014/main" id="{839E9502-FE20-F172-823C-C641FFFF4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880"/>
              <a:ext cx="192" cy="192"/>
            </a:xfrm>
            <a:custGeom>
              <a:avLst/>
              <a:gdLst>
                <a:gd name="G0" fmla="+- 4500 0 0"/>
                <a:gd name="G1" fmla="+- 21600 0 4500"/>
                <a:gd name="G2" fmla="+- 21600 0 45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500" y="10800"/>
                  </a:moveTo>
                  <a:cubicBezTo>
                    <a:pt x="4500" y="14279"/>
                    <a:pt x="7321" y="17100"/>
                    <a:pt x="10800" y="17100"/>
                  </a:cubicBezTo>
                  <a:cubicBezTo>
                    <a:pt x="14279" y="17100"/>
                    <a:pt x="17100" y="14279"/>
                    <a:pt x="17100" y="10800"/>
                  </a:cubicBezTo>
                  <a:cubicBezTo>
                    <a:pt x="17100" y="7321"/>
                    <a:pt x="14279" y="4500"/>
                    <a:pt x="10800" y="4500"/>
                  </a:cubicBezTo>
                  <a:cubicBezTo>
                    <a:pt x="7321" y="4500"/>
                    <a:pt x="4500" y="7321"/>
                    <a:pt x="4500" y="108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451" name="AutoShape 203">
              <a:extLst>
                <a:ext uri="{FF2B5EF4-FFF2-40B4-BE49-F238E27FC236}">
                  <a16:creationId xmlns:a16="http://schemas.microsoft.com/office/drawing/2014/main" id="{09B2E91A-7E4A-6EC2-90DC-FFED3CD90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600"/>
              <a:ext cx="192" cy="192"/>
            </a:xfrm>
            <a:custGeom>
              <a:avLst/>
              <a:gdLst>
                <a:gd name="G0" fmla="+- 4500 0 0"/>
                <a:gd name="G1" fmla="+- 21600 0 4500"/>
                <a:gd name="G2" fmla="+- 21600 0 45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500" y="10800"/>
                  </a:moveTo>
                  <a:cubicBezTo>
                    <a:pt x="4500" y="14279"/>
                    <a:pt x="7321" y="17100"/>
                    <a:pt x="10800" y="17100"/>
                  </a:cubicBezTo>
                  <a:cubicBezTo>
                    <a:pt x="14279" y="17100"/>
                    <a:pt x="17100" y="14279"/>
                    <a:pt x="17100" y="10800"/>
                  </a:cubicBezTo>
                  <a:cubicBezTo>
                    <a:pt x="17100" y="7321"/>
                    <a:pt x="14279" y="4500"/>
                    <a:pt x="10800" y="4500"/>
                  </a:cubicBezTo>
                  <a:cubicBezTo>
                    <a:pt x="7321" y="4500"/>
                    <a:pt x="4500" y="7321"/>
                    <a:pt x="4500" y="10800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452" name="Text Box 204">
              <a:extLst>
                <a:ext uri="{FF2B5EF4-FFF2-40B4-BE49-F238E27FC236}">
                  <a16:creationId xmlns:a16="http://schemas.microsoft.com/office/drawing/2014/main" id="{2D28D60A-6BE3-B3FE-B4FD-84CEDA4E7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803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normal</a:t>
              </a:r>
            </a:p>
          </p:txBody>
        </p:sp>
        <p:sp>
          <p:nvSpPr>
            <p:cNvPr id="53453" name="Text Box 205">
              <a:extLst>
                <a:ext uri="{FF2B5EF4-FFF2-40B4-BE49-F238E27FC236}">
                  <a16:creationId xmlns:a16="http://schemas.microsoft.com/office/drawing/2014/main" id="{F1970645-1A54-90F7-8961-69D026A38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1" y="2976"/>
              <a:ext cx="33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finish</a:t>
              </a:r>
            </a:p>
          </p:txBody>
        </p:sp>
        <p:sp>
          <p:nvSpPr>
            <p:cNvPr id="53454" name="Text Box 206">
              <a:extLst>
                <a:ext uri="{FF2B5EF4-FFF2-40B4-BE49-F238E27FC236}">
                  <a16:creationId xmlns:a16="http://schemas.microsoft.com/office/drawing/2014/main" id="{58C5EEA5-53B4-26C9-EC9D-951FF5D06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" y="2544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53455" name="Text Box 207">
              <a:extLst>
                <a:ext uri="{FF2B5EF4-FFF2-40B4-BE49-F238E27FC236}">
                  <a16:creationId xmlns:a16="http://schemas.microsoft.com/office/drawing/2014/main" id="{D670B3CA-C664-4A2B-44F4-DFD2E3AB78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083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normal</a:t>
              </a:r>
            </a:p>
          </p:txBody>
        </p:sp>
        <p:sp>
          <p:nvSpPr>
            <p:cNvPr id="53456" name="Text Box 208">
              <a:extLst>
                <a:ext uri="{FF2B5EF4-FFF2-40B4-BE49-F238E27FC236}">
                  <a16:creationId xmlns:a16="http://schemas.microsoft.com/office/drawing/2014/main" id="{9A517EB6-C82E-D49E-B891-DAB6F860B8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1" y="2256"/>
              <a:ext cx="33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finish</a:t>
              </a:r>
            </a:p>
          </p:txBody>
        </p:sp>
        <p:sp>
          <p:nvSpPr>
            <p:cNvPr id="53457" name="Text Box 209">
              <a:extLst>
                <a:ext uri="{FF2B5EF4-FFF2-40B4-BE49-F238E27FC236}">
                  <a16:creationId xmlns:a16="http://schemas.microsoft.com/office/drawing/2014/main" id="{CE398865-576E-3180-951B-C3D5C4E5B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" y="1824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53458" name="Text Box 210">
              <a:extLst>
                <a:ext uri="{FF2B5EF4-FFF2-40B4-BE49-F238E27FC236}">
                  <a16:creationId xmlns:a16="http://schemas.microsoft.com/office/drawing/2014/main" id="{4FD51628-199B-48D2-ECA9-DD24D58AA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523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normal</a:t>
              </a:r>
            </a:p>
          </p:txBody>
        </p:sp>
        <p:sp>
          <p:nvSpPr>
            <p:cNvPr id="53459" name="Text Box 211">
              <a:extLst>
                <a:ext uri="{FF2B5EF4-FFF2-40B4-BE49-F238E27FC236}">
                  <a16:creationId xmlns:a16="http://schemas.microsoft.com/office/drawing/2014/main" id="{7C0A12B5-B0D4-4BB2-7C88-CA4185167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1" y="3696"/>
              <a:ext cx="33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finish</a:t>
              </a:r>
            </a:p>
          </p:txBody>
        </p:sp>
        <p:sp>
          <p:nvSpPr>
            <p:cNvPr id="53460" name="Text Box 212">
              <a:extLst>
                <a:ext uri="{FF2B5EF4-FFF2-40B4-BE49-F238E27FC236}">
                  <a16:creationId xmlns:a16="http://schemas.microsoft.com/office/drawing/2014/main" id="{7B51E3F6-C55F-6712-77A3-0F6833B28C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3" y="3264"/>
              <a:ext cx="3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ESC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9EFA9FE-C146-7C1C-4D0A-5EB6C98E6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help menus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468FA9F-80A0-DB2A-CA93-1DCE3C835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similar problems</a:t>
            </a:r>
          </a:p>
          <a:p>
            <a:pPr lvl="1"/>
            <a:r>
              <a:rPr lang="en-GB" altLang="en-US" sz="2000"/>
              <a:t>nearly the same everywhere</a:t>
            </a:r>
          </a:p>
          <a:p>
            <a:pPr lvl="1"/>
            <a:r>
              <a:rPr lang="en-GB" altLang="en-US" sz="2000"/>
              <a:t>but return to same point in dialogue</a:t>
            </a:r>
          </a:p>
          <a:p>
            <a:pPr lvl="1"/>
            <a:r>
              <a:rPr lang="en-GB" altLang="en-US" sz="2000"/>
              <a:t>could specify on STN … but very messy</a:t>
            </a:r>
          </a:p>
          <a:p>
            <a:pPr lvl="1"/>
            <a:r>
              <a:rPr lang="en-GB" altLang="en-US" sz="2000"/>
              <a:t>usually best added at a ‘meta’ level</a:t>
            </a:r>
          </a:p>
          <a:p>
            <a:pPr lvl="1"/>
            <a:endParaRPr lang="en-GB" altLang="en-US" sz="2000"/>
          </a:p>
        </p:txBody>
      </p:sp>
      <p:sp>
        <p:nvSpPr>
          <p:cNvPr id="55349" name="Rectangle 53">
            <a:extLst>
              <a:ext uri="{FF2B5EF4-FFF2-40B4-BE49-F238E27FC236}">
                <a16:creationId xmlns:a16="http://schemas.microsoft.com/office/drawing/2014/main" id="{F28F47D8-0D48-AAC8-F4E8-EF7EC9A9F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6400800"/>
            <a:ext cx="228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55378" name="Group 82">
            <a:extLst>
              <a:ext uri="{FF2B5EF4-FFF2-40B4-BE49-F238E27FC236}">
                <a16:creationId xmlns:a16="http://schemas.microsoft.com/office/drawing/2014/main" id="{E7D3658A-CA58-BCAE-4249-FEAFD22C08E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156075"/>
            <a:ext cx="6629400" cy="2432050"/>
            <a:chOff x="1104" y="2618"/>
            <a:chExt cx="4176" cy="1532"/>
          </a:xfrm>
        </p:grpSpPr>
        <p:sp>
          <p:nvSpPr>
            <p:cNvPr id="55379" name="AutoShape 83">
              <a:extLst>
                <a:ext uri="{FF2B5EF4-FFF2-40B4-BE49-F238E27FC236}">
                  <a16:creationId xmlns:a16="http://schemas.microsoft.com/office/drawing/2014/main" id="{12FE186B-F8EC-4C4D-708A-4C3518F26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2" y="3862"/>
              <a:ext cx="672" cy="288"/>
            </a:xfrm>
            <a:prstGeom prst="roundRect">
              <a:avLst>
                <a:gd name="adj" fmla="val 16667"/>
              </a:avLst>
            </a:prstGeom>
            <a:solidFill>
              <a:srgbClr val="F0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380" name="Rectangle 84">
              <a:extLst>
                <a:ext uri="{FF2B5EF4-FFF2-40B4-BE49-F238E27FC236}">
                  <a16:creationId xmlns:a16="http://schemas.microsoft.com/office/drawing/2014/main" id="{D126FF83-A288-0382-01A2-534F7B49D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3456"/>
              <a:ext cx="480" cy="576"/>
            </a:xfrm>
            <a:prstGeom prst="rect">
              <a:avLst/>
            </a:prstGeom>
            <a:solidFill>
              <a:srgbClr val="F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381" name="AutoShape 85">
              <a:extLst>
                <a:ext uri="{FF2B5EF4-FFF2-40B4-BE49-F238E27FC236}">
                  <a16:creationId xmlns:a16="http://schemas.microsoft.com/office/drawing/2014/main" id="{3ECD2E75-747A-4F6D-B5B9-485434921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840"/>
              <a:ext cx="672" cy="288"/>
            </a:xfrm>
            <a:prstGeom prst="roundRect">
              <a:avLst>
                <a:gd name="adj" fmla="val 16667"/>
              </a:avLst>
            </a:prstGeom>
            <a:solidFill>
              <a:srgbClr val="F0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382" name="Oval 86">
              <a:extLst>
                <a:ext uri="{FF2B5EF4-FFF2-40B4-BE49-F238E27FC236}">
                  <a16:creationId xmlns:a16="http://schemas.microsoft.com/office/drawing/2014/main" id="{890F2916-0911-4B6C-D65F-7F6B691EE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618"/>
              <a:ext cx="480" cy="480"/>
            </a:xfrm>
            <a:prstGeom prst="ellipse">
              <a:avLst/>
            </a:prstGeom>
            <a:solidFill>
              <a:srgbClr val="F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Finish</a:t>
              </a:r>
            </a:p>
          </p:txBody>
        </p:sp>
        <p:grpSp>
          <p:nvGrpSpPr>
            <p:cNvPr id="55383" name="Group 87">
              <a:extLst>
                <a:ext uri="{FF2B5EF4-FFF2-40B4-BE49-F238E27FC236}">
                  <a16:creationId xmlns:a16="http://schemas.microsoft.com/office/drawing/2014/main" id="{C855D3DA-9A22-98AE-2017-E47172D63F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3434"/>
              <a:ext cx="864" cy="576"/>
              <a:chOff x="3744" y="1824"/>
              <a:chExt cx="864" cy="576"/>
            </a:xfrm>
          </p:grpSpPr>
          <p:sp>
            <p:nvSpPr>
              <p:cNvPr id="55384" name="Rectangle 88">
                <a:extLst>
                  <a:ext uri="{FF2B5EF4-FFF2-40B4-BE49-F238E27FC236}">
                    <a16:creationId xmlns:a16="http://schemas.microsoft.com/office/drawing/2014/main" id="{05D88FDB-4705-CBAF-10E0-93270ECD1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85" name="Rectangle 89">
                <a:extLst>
                  <a:ext uri="{FF2B5EF4-FFF2-40B4-BE49-F238E27FC236}">
                    <a16:creationId xmlns:a16="http://schemas.microsoft.com/office/drawing/2014/main" id="{12F27AE9-F02B-2A0A-9BFE-C9C5D25FE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Help Subsystem</a:t>
                </a:r>
              </a:p>
            </p:txBody>
          </p:sp>
          <p:sp>
            <p:nvSpPr>
              <p:cNvPr id="55386" name="Line 90">
                <a:extLst>
                  <a:ext uri="{FF2B5EF4-FFF2-40B4-BE49-F238E27FC236}">
                    <a16:creationId xmlns:a16="http://schemas.microsoft.com/office/drawing/2014/main" id="{CCB09D9A-F5B9-1A18-92A5-BC89C861B9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87" name="Line 91">
                <a:extLst>
                  <a:ext uri="{FF2B5EF4-FFF2-40B4-BE49-F238E27FC236}">
                    <a16:creationId xmlns:a16="http://schemas.microsoft.com/office/drawing/2014/main" id="{65287971-B51C-0C98-8CA7-0398DBBBD8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88" name="Line 92">
                <a:extLst>
                  <a:ext uri="{FF2B5EF4-FFF2-40B4-BE49-F238E27FC236}">
                    <a16:creationId xmlns:a16="http://schemas.microsoft.com/office/drawing/2014/main" id="{5D99AF5C-4826-1EBC-D56B-9303989BE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89" name="Oval 93">
                <a:extLst>
                  <a:ext uri="{FF2B5EF4-FFF2-40B4-BE49-F238E27FC236}">
                    <a16:creationId xmlns:a16="http://schemas.microsoft.com/office/drawing/2014/main" id="{3AF4F259-0DD4-09CD-E20D-671336537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90" name="Oval 94">
                <a:extLst>
                  <a:ext uri="{FF2B5EF4-FFF2-40B4-BE49-F238E27FC236}">
                    <a16:creationId xmlns:a16="http://schemas.microsoft.com/office/drawing/2014/main" id="{7F46833A-DF0A-79AF-545F-F83FB7074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91" name="Oval 95">
                <a:extLst>
                  <a:ext uri="{FF2B5EF4-FFF2-40B4-BE49-F238E27FC236}">
                    <a16:creationId xmlns:a16="http://schemas.microsoft.com/office/drawing/2014/main" id="{3877F4FA-EBAA-A85E-76DB-A6C0ACD748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392" name="Oval 96">
                <a:extLst>
                  <a:ext uri="{FF2B5EF4-FFF2-40B4-BE49-F238E27FC236}">
                    <a16:creationId xmlns:a16="http://schemas.microsoft.com/office/drawing/2014/main" id="{7D67E48B-8396-9C6C-EA30-776470AE4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5393" name="Oval 97">
              <a:extLst>
                <a:ext uri="{FF2B5EF4-FFF2-40B4-BE49-F238E27FC236}">
                  <a16:creationId xmlns:a16="http://schemas.microsoft.com/office/drawing/2014/main" id="{C40CC008-116D-6548-3D7B-5F6C458C2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618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Circle 1</a:t>
              </a:r>
            </a:p>
          </p:txBody>
        </p:sp>
        <p:sp>
          <p:nvSpPr>
            <p:cNvPr id="55394" name="Text Box 98">
              <a:extLst>
                <a:ext uri="{FF2B5EF4-FFF2-40B4-BE49-F238E27FC236}">
                  <a16:creationId xmlns:a16="http://schemas.microsoft.com/office/drawing/2014/main" id="{99B83781-3FC8-BD79-258B-A1016DD21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7" y="2666"/>
              <a:ext cx="10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click on circumference</a:t>
              </a:r>
            </a:p>
          </p:txBody>
        </p:sp>
        <p:sp>
          <p:nvSpPr>
            <p:cNvPr id="55395" name="Oval 99">
              <a:extLst>
                <a:ext uri="{FF2B5EF4-FFF2-40B4-BE49-F238E27FC236}">
                  <a16:creationId xmlns:a16="http://schemas.microsoft.com/office/drawing/2014/main" id="{A8E08E4C-45A7-DF91-3380-92D0FBE8C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618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Circle 2</a:t>
              </a:r>
            </a:p>
          </p:txBody>
        </p:sp>
        <p:cxnSp>
          <p:nvCxnSpPr>
            <p:cNvPr id="55396" name="AutoShape 100">
              <a:extLst>
                <a:ext uri="{FF2B5EF4-FFF2-40B4-BE49-F238E27FC236}">
                  <a16:creationId xmlns:a16="http://schemas.microsoft.com/office/drawing/2014/main" id="{E863DC31-799A-4ACA-9561-6458A76DF189}"/>
                </a:ext>
              </a:extLst>
            </p:cNvPr>
            <p:cNvCxnSpPr>
              <a:cxnSpLocks noChangeShapeType="1"/>
              <a:stCxn id="55393" idx="6"/>
              <a:endCxn id="55395" idx="2"/>
            </p:cNvCxnSpPr>
            <p:nvPr/>
          </p:nvCxnSpPr>
          <p:spPr bwMode="auto">
            <a:xfrm>
              <a:off x="2304" y="2858"/>
              <a:ext cx="96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397" name="AutoShape 101">
              <a:extLst>
                <a:ext uri="{FF2B5EF4-FFF2-40B4-BE49-F238E27FC236}">
                  <a16:creationId xmlns:a16="http://schemas.microsoft.com/office/drawing/2014/main" id="{81D298D5-6825-0480-0514-989B0559D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618"/>
              <a:ext cx="480" cy="480"/>
            </a:xfrm>
            <a:custGeom>
              <a:avLst/>
              <a:gdLst>
                <a:gd name="G0" fmla="+- 2160 0 0"/>
                <a:gd name="G1" fmla="+- 21600 0 2160"/>
                <a:gd name="G2" fmla="+- 21600 0 216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60" y="10800"/>
                  </a:moveTo>
                  <a:cubicBezTo>
                    <a:pt x="2160" y="15572"/>
                    <a:pt x="6028" y="19440"/>
                    <a:pt x="10800" y="19440"/>
                  </a:cubicBezTo>
                  <a:cubicBezTo>
                    <a:pt x="15572" y="19440"/>
                    <a:pt x="19440" y="15572"/>
                    <a:pt x="19440" y="10800"/>
                  </a:cubicBezTo>
                  <a:cubicBezTo>
                    <a:pt x="19440" y="6028"/>
                    <a:pt x="15572" y="2160"/>
                    <a:pt x="10800" y="2160"/>
                  </a:cubicBezTo>
                  <a:cubicBezTo>
                    <a:pt x="6028" y="2160"/>
                    <a:pt x="2160" y="6028"/>
                    <a:pt x="2160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5398" name="AutoShape 102">
              <a:extLst>
                <a:ext uri="{FF2B5EF4-FFF2-40B4-BE49-F238E27FC236}">
                  <a16:creationId xmlns:a16="http://schemas.microsoft.com/office/drawing/2014/main" id="{3A34F62B-4F8B-9BCE-5A92-0AB763B60A4C}"/>
                </a:ext>
              </a:extLst>
            </p:cNvPr>
            <p:cNvCxnSpPr>
              <a:cxnSpLocks noChangeShapeType="1"/>
              <a:stCxn id="55395" idx="6"/>
              <a:endCxn id="55397" idx="2"/>
            </p:cNvCxnSpPr>
            <p:nvPr/>
          </p:nvCxnSpPr>
          <p:spPr bwMode="auto">
            <a:xfrm>
              <a:off x="3744" y="2858"/>
              <a:ext cx="105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399" name="Text Box 103">
              <a:extLst>
                <a:ext uri="{FF2B5EF4-FFF2-40B4-BE49-F238E27FC236}">
                  <a16:creationId xmlns:a16="http://schemas.microsoft.com/office/drawing/2014/main" id="{48E30F50-5672-7A12-6425-54559FA231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714"/>
              <a:ext cx="3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from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55400" name="AutoShape 104">
              <a:extLst>
                <a:ext uri="{FF2B5EF4-FFF2-40B4-BE49-F238E27FC236}">
                  <a16:creationId xmlns:a16="http://schemas.microsoft.com/office/drawing/2014/main" id="{1CEC264B-FC48-E33D-6224-39C2EE6D9614}"/>
                </a:ext>
              </a:extLst>
            </p:cNvPr>
            <p:cNvCxnSpPr>
              <a:cxnSpLocks noChangeShapeType="1"/>
              <a:stCxn id="55399" idx="3"/>
              <a:endCxn id="55393" idx="2"/>
            </p:cNvCxnSpPr>
            <p:nvPr/>
          </p:nvCxnSpPr>
          <p:spPr bwMode="auto">
            <a:xfrm>
              <a:off x="1459" y="2858"/>
              <a:ext cx="36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401" name="Text Box 105">
              <a:extLst>
                <a:ext uri="{FF2B5EF4-FFF2-40B4-BE49-F238E27FC236}">
                  <a16:creationId xmlns:a16="http://schemas.microsoft.com/office/drawing/2014/main" id="{F65A836B-0CA6-84B7-43C7-AC463EF826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1" y="3098"/>
              <a:ext cx="6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press </a:t>
              </a:r>
              <a:r>
                <a:rPr lang="en-GB" altLang="en-US" sz="1200" b="1">
                  <a:latin typeface="Arial" panose="020B0604020202020204" pitchFamily="34" charset="0"/>
                </a:rPr>
                <a:t>HELP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button</a:t>
              </a:r>
            </a:p>
          </p:txBody>
        </p:sp>
        <p:sp>
          <p:nvSpPr>
            <p:cNvPr id="55402" name="Text Box 106">
              <a:extLst>
                <a:ext uri="{FF2B5EF4-FFF2-40B4-BE49-F238E27FC236}">
                  <a16:creationId xmlns:a16="http://schemas.microsoft.com/office/drawing/2014/main" id="{F80D70B1-9473-03A5-09AA-9535BF40AE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2" y="2858"/>
              <a:ext cx="57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draw circle</a:t>
              </a:r>
            </a:p>
          </p:txBody>
        </p:sp>
        <p:sp>
          <p:nvSpPr>
            <p:cNvPr id="55403" name="Text Box 107">
              <a:extLst>
                <a:ext uri="{FF2B5EF4-FFF2-40B4-BE49-F238E27FC236}">
                  <a16:creationId xmlns:a16="http://schemas.microsoft.com/office/drawing/2014/main" id="{41155381-2698-2B01-29A7-CCD6FCF167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3" y="2858"/>
              <a:ext cx="66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rubber band</a:t>
              </a:r>
            </a:p>
          </p:txBody>
        </p:sp>
        <p:sp>
          <p:nvSpPr>
            <p:cNvPr id="55404" name="Text Box 108">
              <a:extLst>
                <a:ext uri="{FF2B5EF4-FFF2-40B4-BE49-F238E27FC236}">
                  <a16:creationId xmlns:a16="http://schemas.microsoft.com/office/drawing/2014/main" id="{B2EC6E63-4C0C-F3C3-E50D-FA987B229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66"/>
              <a:ext cx="7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click on centre</a:t>
              </a:r>
            </a:p>
          </p:txBody>
        </p:sp>
        <p:cxnSp>
          <p:nvCxnSpPr>
            <p:cNvPr id="55405" name="AutoShape 109">
              <a:extLst>
                <a:ext uri="{FF2B5EF4-FFF2-40B4-BE49-F238E27FC236}">
                  <a16:creationId xmlns:a16="http://schemas.microsoft.com/office/drawing/2014/main" id="{91F3552D-AF34-56E5-217C-052407254739}"/>
                </a:ext>
              </a:extLst>
            </p:cNvPr>
            <p:cNvCxnSpPr>
              <a:cxnSpLocks noChangeShapeType="1"/>
              <a:stCxn id="55393" idx="5"/>
              <a:endCxn id="55385" idx="0"/>
            </p:cNvCxnSpPr>
            <p:nvPr/>
          </p:nvCxnSpPr>
          <p:spPr bwMode="auto">
            <a:xfrm>
              <a:off x="2234" y="3028"/>
              <a:ext cx="166" cy="4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5406" name="Rectangle 110">
              <a:extLst>
                <a:ext uri="{FF2B5EF4-FFF2-40B4-BE49-F238E27FC236}">
                  <a16:creationId xmlns:a16="http://schemas.microsoft.com/office/drawing/2014/main" id="{77655BFF-B52F-69FF-9A5B-17C6F895F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434"/>
              <a:ext cx="480" cy="576"/>
            </a:xfrm>
            <a:prstGeom prst="rect">
              <a:avLst/>
            </a:prstGeom>
            <a:solidFill>
              <a:srgbClr val="F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5407" name="AutoShape 111">
              <a:extLst>
                <a:ext uri="{FF2B5EF4-FFF2-40B4-BE49-F238E27FC236}">
                  <a16:creationId xmlns:a16="http://schemas.microsoft.com/office/drawing/2014/main" id="{F639AB83-A909-F4CC-8CE5-F315335384D2}"/>
                </a:ext>
              </a:extLst>
            </p:cNvPr>
            <p:cNvCxnSpPr>
              <a:cxnSpLocks noChangeShapeType="1"/>
              <a:stCxn id="55406" idx="2"/>
              <a:endCxn id="55406" idx="0"/>
            </p:cNvCxnSpPr>
            <p:nvPr/>
          </p:nvCxnSpPr>
          <p:spPr bwMode="auto">
            <a:xfrm flipV="1">
              <a:off x="1728" y="3434"/>
              <a:ext cx="0" cy="5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408" name="AutoShape 112">
              <a:extLst>
                <a:ext uri="{FF2B5EF4-FFF2-40B4-BE49-F238E27FC236}">
                  <a16:creationId xmlns:a16="http://schemas.microsoft.com/office/drawing/2014/main" id="{840A64BB-C21F-1137-3CF9-7705A26C473C}"/>
                </a:ext>
              </a:extLst>
            </p:cNvPr>
            <p:cNvCxnSpPr>
              <a:cxnSpLocks noChangeShapeType="1"/>
              <a:stCxn id="55406" idx="0"/>
              <a:endCxn id="55393" idx="3"/>
            </p:cNvCxnSpPr>
            <p:nvPr/>
          </p:nvCxnSpPr>
          <p:spPr bwMode="auto">
            <a:xfrm flipV="1">
              <a:off x="1728" y="3028"/>
              <a:ext cx="166" cy="40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55409" name="Group 113">
              <a:extLst>
                <a:ext uri="{FF2B5EF4-FFF2-40B4-BE49-F238E27FC236}">
                  <a16:creationId xmlns:a16="http://schemas.microsoft.com/office/drawing/2014/main" id="{BF3BB6CE-7D2B-3BBF-DDB0-9AE07E0DF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2" y="3456"/>
              <a:ext cx="864" cy="576"/>
              <a:chOff x="3744" y="1824"/>
              <a:chExt cx="864" cy="576"/>
            </a:xfrm>
          </p:grpSpPr>
          <p:sp>
            <p:nvSpPr>
              <p:cNvPr id="55410" name="Rectangle 114">
                <a:extLst>
                  <a:ext uri="{FF2B5EF4-FFF2-40B4-BE49-F238E27FC236}">
                    <a16:creationId xmlns:a16="http://schemas.microsoft.com/office/drawing/2014/main" id="{DAC47B5C-FD39-33CE-9D9E-C842FD299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1" name="Rectangle 115">
                <a:extLst>
                  <a:ext uri="{FF2B5EF4-FFF2-40B4-BE49-F238E27FC236}">
                    <a16:creationId xmlns:a16="http://schemas.microsoft.com/office/drawing/2014/main" id="{933849FC-2528-2595-E12A-1C8198A6D8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200">
                    <a:latin typeface="Arial" panose="020B0604020202020204" pitchFamily="34" charset="0"/>
                  </a:rPr>
                  <a:t>Help Subsystem</a:t>
                </a:r>
              </a:p>
            </p:txBody>
          </p:sp>
          <p:sp>
            <p:nvSpPr>
              <p:cNvPr id="55412" name="Line 116">
                <a:extLst>
                  <a:ext uri="{FF2B5EF4-FFF2-40B4-BE49-F238E27FC236}">
                    <a16:creationId xmlns:a16="http://schemas.microsoft.com/office/drawing/2014/main" id="{8ECD291C-DB54-4C9D-184B-F7C294159E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3" name="Line 117">
                <a:extLst>
                  <a:ext uri="{FF2B5EF4-FFF2-40B4-BE49-F238E27FC236}">
                    <a16:creationId xmlns:a16="http://schemas.microsoft.com/office/drawing/2014/main" id="{0C4032EB-9B42-C5E6-2E7A-44E947DC27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4" name="Line 118">
                <a:extLst>
                  <a:ext uri="{FF2B5EF4-FFF2-40B4-BE49-F238E27FC236}">
                    <a16:creationId xmlns:a16="http://schemas.microsoft.com/office/drawing/2014/main" id="{64D0CBA8-DE7B-064A-EE72-08757826A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5" name="Oval 119">
                <a:extLst>
                  <a:ext uri="{FF2B5EF4-FFF2-40B4-BE49-F238E27FC236}">
                    <a16:creationId xmlns:a16="http://schemas.microsoft.com/office/drawing/2014/main" id="{01F9078E-7B40-336D-CA3F-8CEA17BD1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6" name="Oval 120">
                <a:extLst>
                  <a:ext uri="{FF2B5EF4-FFF2-40B4-BE49-F238E27FC236}">
                    <a16:creationId xmlns:a16="http://schemas.microsoft.com/office/drawing/2014/main" id="{47926BFA-9689-0F89-DB94-8ABE46397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7" name="Oval 121">
                <a:extLst>
                  <a:ext uri="{FF2B5EF4-FFF2-40B4-BE49-F238E27FC236}">
                    <a16:creationId xmlns:a16="http://schemas.microsoft.com/office/drawing/2014/main" id="{480DC1C9-B4B9-1E9C-B173-0F67B739C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5418" name="Oval 122">
                <a:extLst>
                  <a:ext uri="{FF2B5EF4-FFF2-40B4-BE49-F238E27FC236}">
                    <a16:creationId xmlns:a16="http://schemas.microsoft.com/office/drawing/2014/main" id="{D24CB86F-F256-9D4C-DB64-432955D8A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55419" name="Text Box 123">
              <a:extLst>
                <a:ext uri="{FF2B5EF4-FFF2-40B4-BE49-F238E27FC236}">
                  <a16:creationId xmlns:a16="http://schemas.microsoft.com/office/drawing/2014/main" id="{E71BCC7F-0282-B6A3-F3AC-CC0766F57D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5" y="3120"/>
              <a:ext cx="6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press </a:t>
              </a:r>
              <a:r>
                <a:rPr lang="en-GB" altLang="en-US" sz="1200" b="1">
                  <a:latin typeface="Arial" panose="020B0604020202020204" pitchFamily="34" charset="0"/>
                </a:rPr>
                <a:t>HELP</a:t>
              </a:r>
              <a:br>
                <a:rPr lang="en-GB" altLang="en-US" sz="1200">
                  <a:latin typeface="Arial" panose="020B0604020202020204" pitchFamily="34" charset="0"/>
                </a:rPr>
              </a:br>
              <a:r>
                <a:rPr lang="en-GB" altLang="en-US" sz="1200">
                  <a:latin typeface="Arial" panose="020B0604020202020204" pitchFamily="34" charset="0"/>
                </a:rPr>
                <a:t>button</a:t>
              </a:r>
            </a:p>
          </p:txBody>
        </p:sp>
        <p:cxnSp>
          <p:nvCxnSpPr>
            <p:cNvPr id="55420" name="AutoShape 124">
              <a:extLst>
                <a:ext uri="{FF2B5EF4-FFF2-40B4-BE49-F238E27FC236}">
                  <a16:creationId xmlns:a16="http://schemas.microsoft.com/office/drawing/2014/main" id="{3D3C01ED-0620-3776-54AE-086ECC08C325}"/>
                </a:ext>
              </a:extLst>
            </p:cNvPr>
            <p:cNvCxnSpPr>
              <a:cxnSpLocks noChangeShapeType="1"/>
              <a:stCxn id="55395" idx="5"/>
              <a:endCxn id="55411" idx="0"/>
            </p:cNvCxnSpPr>
            <p:nvPr/>
          </p:nvCxnSpPr>
          <p:spPr bwMode="auto">
            <a:xfrm>
              <a:off x="3674" y="3028"/>
              <a:ext cx="160" cy="4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421" name="AutoShape 125">
              <a:extLst>
                <a:ext uri="{FF2B5EF4-FFF2-40B4-BE49-F238E27FC236}">
                  <a16:creationId xmlns:a16="http://schemas.microsoft.com/office/drawing/2014/main" id="{948B6CC3-0C3F-2AA7-75FE-847EC2A00908}"/>
                </a:ext>
              </a:extLst>
            </p:cNvPr>
            <p:cNvCxnSpPr>
              <a:cxnSpLocks noChangeShapeType="1"/>
              <a:stCxn id="55380" idx="2"/>
              <a:endCxn id="55380" idx="0"/>
            </p:cNvCxnSpPr>
            <p:nvPr/>
          </p:nvCxnSpPr>
          <p:spPr bwMode="auto">
            <a:xfrm flipV="1">
              <a:off x="3162" y="3456"/>
              <a:ext cx="0" cy="5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422" name="AutoShape 126">
              <a:extLst>
                <a:ext uri="{FF2B5EF4-FFF2-40B4-BE49-F238E27FC236}">
                  <a16:creationId xmlns:a16="http://schemas.microsoft.com/office/drawing/2014/main" id="{D550A1CA-E095-2FC0-B253-BC2F4398CC02}"/>
                </a:ext>
              </a:extLst>
            </p:cNvPr>
            <p:cNvCxnSpPr>
              <a:cxnSpLocks noChangeShapeType="1"/>
              <a:stCxn id="55380" idx="0"/>
              <a:endCxn id="55395" idx="3"/>
            </p:cNvCxnSpPr>
            <p:nvPr/>
          </p:nvCxnSpPr>
          <p:spPr bwMode="auto">
            <a:xfrm flipV="1">
              <a:off x="3162" y="3028"/>
              <a:ext cx="172" cy="4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Rectangle 15">
            <a:extLst>
              <a:ext uri="{FF2B5EF4-FFF2-40B4-BE49-F238E27FC236}">
                <a16:creationId xmlns:a16="http://schemas.microsoft.com/office/drawing/2014/main" id="{C54E571F-CBB0-3F60-C89A-D42AB03D6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419475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6" name="Rectangle 12">
            <a:extLst>
              <a:ext uri="{FF2B5EF4-FFF2-40B4-BE49-F238E27FC236}">
                <a16:creationId xmlns:a16="http://schemas.microsoft.com/office/drawing/2014/main" id="{1FAC63A2-BC66-F519-8C94-1F70A3078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429000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6C119A8F-133C-E211-2FB6-0CAC914AD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Petri nets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20845C51-013F-2295-CC7D-2CDBADEC7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one of the oldest notations in computing!</a:t>
            </a:r>
          </a:p>
          <a:p>
            <a:r>
              <a:rPr lang="en-GB" altLang="en-US" sz="2400"/>
              <a:t>flow graph:</a:t>
            </a:r>
          </a:p>
          <a:p>
            <a:pPr lvl="1"/>
            <a:r>
              <a:rPr lang="en-GB" altLang="en-US" sz="2000"/>
              <a:t>places		– a bit like STN states</a:t>
            </a:r>
          </a:p>
          <a:p>
            <a:pPr lvl="1"/>
            <a:r>
              <a:rPr lang="en-GB" altLang="en-US" sz="2000"/>
              <a:t>transitions	– a bit like STN arcs</a:t>
            </a:r>
          </a:p>
          <a:p>
            <a:pPr lvl="1"/>
            <a:r>
              <a:rPr lang="en-GB" altLang="en-US" sz="2000"/>
              <a:t>counters	– sit on places (current state)</a:t>
            </a:r>
          </a:p>
          <a:p>
            <a:r>
              <a:rPr lang="en-GB" altLang="en-US" sz="2400"/>
              <a:t>several counters allowed</a:t>
            </a:r>
          </a:p>
          <a:p>
            <a:pPr lvl="1"/>
            <a:r>
              <a:rPr lang="en-GB" altLang="en-US" sz="2000"/>
              <a:t>concurrent dialogue states</a:t>
            </a:r>
          </a:p>
          <a:p>
            <a:r>
              <a:rPr lang="en-GB" altLang="en-US" sz="2400"/>
              <a:t>used for UI specification   </a:t>
            </a:r>
            <a:r>
              <a:rPr lang="en-GB" altLang="en-US" sz="1800"/>
              <a:t>(ICO at Toulouse)</a:t>
            </a:r>
          </a:p>
          <a:p>
            <a:pPr lvl="1"/>
            <a:r>
              <a:rPr lang="en-GB" altLang="en-US" sz="2000"/>
              <a:t>tool support – Petshop</a:t>
            </a:r>
          </a:p>
        </p:txBody>
      </p:sp>
      <p:grpSp>
        <p:nvGrpSpPr>
          <p:cNvPr id="57361" name="Group 17">
            <a:extLst>
              <a:ext uri="{FF2B5EF4-FFF2-40B4-BE49-F238E27FC236}">
                <a16:creationId xmlns:a16="http://schemas.microsoft.com/office/drawing/2014/main" id="{15602B15-FAAC-5168-4726-A493953E70DB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2667000"/>
            <a:ext cx="1066800" cy="1600200"/>
            <a:chOff x="4752" y="1680"/>
            <a:chExt cx="672" cy="1008"/>
          </a:xfrm>
        </p:grpSpPr>
        <p:sp>
          <p:nvSpPr>
            <p:cNvPr id="57348" name="Oval 4">
              <a:extLst>
                <a:ext uri="{FF2B5EF4-FFF2-40B4-BE49-F238E27FC236}">
                  <a16:creationId xmlns:a16="http://schemas.microsoft.com/office/drawing/2014/main" id="{45AF6BA4-F6AC-FE9D-34D3-B3E28AA02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1680"/>
              <a:ext cx="288" cy="288"/>
            </a:xfrm>
            <a:prstGeom prst="ellipse">
              <a:avLst/>
            </a:prstGeom>
            <a:solidFill>
              <a:srgbClr val="F0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7349" name="Oval 5">
              <a:extLst>
                <a:ext uri="{FF2B5EF4-FFF2-40B4-BE49-F238E27FC236}">
                  <a16:creationId xmlns:a16="http://schemas.microsoft.com/office/drawing/2014/main" id="{B4EE264D-73DB-39DB-E3EE-68D49795A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80"/>
              <a:ext cx="288" cy="288"/>
            </a:xfrm>
            <a:prstGeom prst="ellipse">
              <a:avLst/>
            </a:prstGeom>
            <a:solidFill>
              <a:srgbClr val="F0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7350" name="Oval 6">
              <a:extLst>
                <a:ext uri="{FF2B5EF4-FFF2-40B4-BE49-F238E27FC236}">
                  <a16:creationId xmlns:a16="http://schemas.microsoft.com/office/drawing/2014/main" id="{0D507BD7-58A8-3F09-75F4-D5E28BEF3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400"/>
              <a:ext cx="288" cy="288"/>
            </a:xfrm>
            <a:prstGeom prst="ellipse">
              <a:avLst/>
            </a:prstGeom>
            <a:solidFill>
              <a:srgbClr val="F0FF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363" name="Group 19">
            <a:extLst>
              <a:ext uri="{FF2B5EF4-FFF2-40B4-BE49-F238E27FC236}">
                <a16:creationId xmlns:a16="http://schemas.microsoft.com/office/drawing/2014/main" id="{7831427E-41A7-9C3B-621D-354FF1DAA4C2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2819400"/>
            <a:ext cx="457200" cy="1295400"/>
            <a:chOff x="4848" y="1776"/>
            <a:chExt cx="288" cy="816"/>
          </a:xfrm>
        </p:grpSpPr>
        <p:sp>
          <p:nvSpPr>
            <p:cNvPr id="57351" name="Oval 7">
              <a:extLst>
                <a:ext uri="{FF2B5EF4-FFF2-40B4-BE49-F238E27FC236}">
                  <a16:creationId xmlns:a16="http://schemas.microsoft.com/office/drawing/2014/main" id="{D202DE7D-81AA-DE47-A213-018DBEE53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776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7352" name="Oval 8">
              <a:extLst>
                <a:ext uri="{FF2B5EF4-FFF2-40B4-BE49-F238E27FC236}">
                  <a16:creationId xmlns:a16="http://schemas.microsoft.com/office/drawing/2014/main" id="{4E55409C-1DD2-75FE-9A6C-09DEF117D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49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7362" name="Group 18">
            <a:extLst>
              <a:ext uri="{FF2B5EF4-FFF2-40B4-BE49-F238E27FC236}">
                <a16:creationId xmlns:a16="http://schemas.microsoft.com/office/drawing/2014/main" id="{42836176-AE41-EE12-0C3F-8A153F91B712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3133725"/>
            <a:ext cx="1066800" cy="666750"/>
            <a:chOff x="4752" y="1974"/>
            <a:chExt cx="672" cy="420"/>
          </a:xfrm>
        </p:grpSpPr>
        <p:sp>
          <p:nvSpPr>
            <p:cNvPr id="57353" name="Rectangle 9">
              <a:extLst>
                <a:ext uri="{FF2B5EF4-FFF2-40B4-BE49-F238E27FC236}">
                  <a16:creationId xmlns:a16="http://schemas.microsoft.com/office/drawing/2014/main" id="{A077A74F-20F0-A704-2D3E-477FB3313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160"/>
              <a:ext cx="672" cy="48"/>
            </a:xfrm>
            <a:prstGeom prst="rect">
              <a:avLst/>
            </a:prstGeom>
            <a:solidFill>
              <a:srgbClr val="F0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7354" name="AutoShape 10">
              <a:extLst>
                <a:ext uri="{FF2B5EF4-FFF2-40B4-BE49-F238E27FC236}">
                  <a16:creationId xmlns:a16="http://schemas.microsoft.com/office/drawing/2014/main" id="{A8107F56-DD13-2191-58D8-1A95265BE3B3}"/>
                </a:ext>
              </a:extLst>
            </p:cNvPr>
            <p:cNvCxnSpPr>
              <a:cxnSpLocks noChangeShapeType="1"/>
              <a:stCxn id="57353" idx="2"/>
              <a:endCxn id="57350" idx="0"/>
            </p:cNvCxnSpPr>
            <p:nvPr/>
          </p:nvCxnSpPr>
          <p:spPr bwMode="auto">
            <a:xfrm>
              <a:off x="5088" y="2214"/>
              <a:ext cx="0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358" name="AutoShape 14">
              <a:extLst>
                <a:ext uri="{FF2B5EF4-FFF2-40B4-BE49-F238E27FC236}">
                  <a16:creationId xmlns:a16="http://schemas.microsoft.com/office/drawing/2014/main" id="{8BE46588-E62E-4943-19E9-F7FE92A023C5}"/>
                </a:ext>
              </a:extLst>
            </p:cNvPr>
            <p:cNvCxnSpPr>
              <a:cxnSpLocks noChangeShapeType="1"/>
              <a:stCxn id="57348" idx="4"/>
              <a:endCxn id="57356" idx="0"/>
            </p:cNvCxnSpPr>
            <p:nvPr/>
          </p:nvCxnSpPr>
          <p:spPr bwMode="auto">
            <a:xfrm>
              <a:off x="4896" y="1974"/>
              <a:ext cx="0" cy="1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360" name="AutoShape 16">
              <a:extLst>
                <a:ext uri="{FF2B5EF4-FFF2-40B4-BE49-F238E27FC236}">
                  <a16:creationId xmlns:a16="http://schemas.microsoft.com/office/drawing/2014/main" id="{727032D3-E9EE-C620-7659-A3F819759754}"/>
                </a:ext>
              </a:extLst>
            </p:cNvPr>
            <p:cNvCxnSpPr>
              <a:cxnSpLocks noChangeShapeType="1"/>
              <a:stCxn id="57349" idx="4"/>
              <a:endCxn id="57359" idx="0"/>
            </p:cNvCxnSpPr>
            <p:nvPr/>
          </p:nvCxnSpPr>
          <p:spPr bwMode="auto">
            <a:xfrm>
              <a:off x="5280" y="1974"/>
              <a:ext cx="0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48ADFE1-E179-B8C2-6FAA-0ADCA6021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731000" cy="1143000"/>
          </a:xfrm>
        </p:spPr>
        <p:txBody>
          <a:bodyPr/>
          <a:lstStyle/>
          <a:p>
            <a:r>
              <a:rPr lang="en-US" altLang="en-US" sz="3200" dirty="0"/>
              <a:t>Dialogue Notations and Design</a:t>
            </a: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741CB9-2BC3-44D0-B86F-CA5C8812D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000"/>
              <a:t>Dialogue Notations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Diagrammatic</a:t>
            </a:r>
            <a:endParaRPr lang="en-US" altLang="en-US" sz="2000"/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state transition networks, JSD diagrams, flow charts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Textual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formal grammars, production</a:t>
            </a:r>
            <a:r>
              <a:rPr lang="en-GB" altLang="en-US" sz="1800"/>
              <a:t> </a:t>
            </a:r>
            <a:r>
              <a:rPr lang="en-US" altLang="en-US" sz="1800"/>
              <a:t>rules, CS</a:t>
            </a:r>
            <a:r>
              <a:rPr lang="en-GB" altLang="en-US" sz="1800"/>
              <a:t>P</a:t>
            </a:r>
            <a:endParaRPr lang="en-US" altLang="en-US" sz="1800"/>
          </a:p>
          <a:p>
            <a:pPr lvl="4">
              <a:lnSpc>
                <a:spcPct val="90000"/>
              </a:lnSpc>
              <a:spcBef>
                <a:spcPct val="0"/>
              </a:spcBef>
            </a:pPr>
            <a:endParaRPr lang="en-US" altLang="en-US" sz="14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000"/>
              <a:t>Dialogue linked to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the semantics of the system – what it does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the presentation of the system – how it looks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z="180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000"/>
              <a:t>Formal descriptions can be analysed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for inconsistent actions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for difficult to reverse actions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for missing actions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z="1800"/>
              <a:t>for potential miskeying errors</a:t>
            </a:r>
            <a:endParaRPr lang="en-GB" altLang="en-US" sz="1800"/>
          </a:p>
          <a:p>
            <a:pPr lvl="4">
              <a:lnSpc>
                <a:spcPct val="90000"/>
              </a:lnSpc>
              <a:spcBef>
                <a:spcPct val="0"/>
              </a:spcBef>
            </a:pPr>
            <a:endParaRPr lang="en-US" alt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20F54E42-A363-153B-04E5-732DDE9D1C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Petri net example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D7A020FB-CBE5-A2A4-3BCE-FBD2E7792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11E85404-9D40-D7F1-706D-CBD5AB46F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429000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9" name="Rectangle 21">
            <a:extLst>
              <a:ext uri="{FF2B5EF4-FFF2-40B4-BE49-F238E27FC236}">
                <a16:creationId xmlns:a16="http://schemas.microsoft.com/office/drawing/2014/main" id="{4C62851F-D107-CC42-6275-811D1176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429000"/>
            <a:ext cx="1066800" cy="76200"/>
          </a:xfrm>
          <a:prstGeom prst="rect">
            <a:avLst/>
          </a:prstGeom>
          <a:solidFill>
            <a:srgbClr val="F0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3" name="Rectangle 15">
            <a:extLst>
              <a:ext uri="{FF2B5EF4-FFF2-40B4-BE49-F238E27FC236}">
                <a16:creationId xmlns:a16="http://schemas.microsoft.com/office/drawing/2014/main" id="{F562EC46-A9D9-B843-E744-06D19FFA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066800" cy="76200"/>
          </a:xfrm>
          <a:prstGeom prst="rect">
            <a:avLst/>
          </a:prstGeom>
          <a:solidFill>
            <a:srgbClr val="F0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6" name="Oval 8">
            <a:extLst>
              <a:ext uri="{FF2B5EF4-FFF2-40B4-BE49-F238E27FC236}">
                <a16:creationId xmlns:a16="http://schemas.microsoft.com/office/drawing/2014/main" id="{5E3FBF35-6BFA-E685-C447-2FA600DBF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19400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7" name="Oval 9">
            <a:extLst>
              <a:ext uri="{FF2B5EF4-FFF2-40B4-BE49-F238E27FC236}">
                <a16:creationId xmlns:a16="http://schemas.microsoft.com/office/drawing/2014/main" id="{95C32489-A13A-4255-C2AC-BDCAA14DD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286000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8" name="Oval 10">
            <a:extLst>
              <a:ext uri="{FF2B5EF4-FFF2-40B4-BE49-F238E27FC236}">
                <a16:creationId xmlns:a16="http://schemas.microsoft.com/office/drawing/2014/main" id="{399765E0-E3B2-9BA5-0C64-1A74ED6D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8387" name="AutoShape 19">
            <a:extLst>
              <a:ext uri="{FF2B5EF4-FFF2-40B4-BE49-F238E27FC236}">
                <a16:creationId xmlns:a16="http://schemas.microsoft.com/office/drawing/2014/main" id="{8F580986-D0BC-BEDC-0813-486BD172DD5E}"/>
              </a:ext>
            </a:extLst>
          </p:cNvPr>
          <p:cNvCxnSpPr>
            <a:cxnSpLocks noChangeShapeType="1"/>
            <a:stCxn id="58376" idx="6"/>
            <a:endCxn id="58374" idx="0"/>
          </p:cNvCxnSpPr>
          <p:nvPr/>
        </p:nvCxnSpPr>
        <p:spPr bwMode="auto">
          <a:xfrm>
            <a:off x="1076325" y="3048000"/>
            <a:ext cx="981075" cy="381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0" name="AutoShape 22">
            <a:extLst>
              <a:ext uri="{FF2B5EF4-FFF2-40B4-BE49-F238E27FC236}">
                <a16:creationId xmlns:a16="http://schemas.microsoft.com/office/drawing/2014/main" id="{EEE729E3-1146-6A22-E25C-F0726236E548}"/>
              </a:ext>
            </a:extLst>
          </p:cNvPr>
          <p:cNvCxnSpPr>
            <a:cxnSpLocks noChangeShapeType="1"/>
            <a:stCxn id="58377" idx="2"/>
            <a:endCxn id="58383" idx="0"/>
          </p:cNvCxnSpPr>
          <p:nvPr/>
        </p:nvCxnSpPr>
        <p:spPr bwMode="auto">
          <a:xfrm rot="10800000" flipV="1">
            <a:off x="2362200" y="2514600"/>
            <a:ext cx="447675" cy="9048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1" name="AutoShape 23">
            <a:extLst>
              <a:ext uri="{FF2B5EF4-FFF2-40B4-BE49-F238E27FC236}">
                <a16:creationId xmlns:a16="http://schemas.microsoft.com/office/drawing/2014/main" id="{5677CDC4-BC52-E1E8-72EB-8722DED81E66}"/>
              </a:ext>
            </a:extLst>
          </p:cNvPr>
          <p:cNvCxnSpPr>
            <a:cxnSpLocks noChangeShapeType="1"/>
            <a:stCxn id="58383" idx="2"/>
            <a:endCxn id="58378" idx="2"/>
          </p:cNvCxnSpPr>
          <p:nvPr/>
        </p:nvCxnSpPr>
        <p:spPr bwMode="auto">
          <a:xfrm rot="16200000" flipH="1">
            <a:off x="2133600" y="3743325"/>
            <a:ext cx="904875" cy="4476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2" name="AutoShape 24">
            <a:extLst>
              <a:ext uri="{FF2B5EF4-FFF2-40B4-BE49-F238E27FC236}">
                <a16:creationId xmlns:a16="http://schemas.microsoft.com/office/drawing/2014/main" id="{44CC2BC5-F099-FDE1-A5A1-94BE1FD423E7}"/>
              </a:ext>
            </a:extLst>
          </p:cNvPr>
          <p:cNvCxnSpPr>
            <a:cxnSpLocks noChangeShapeType="1"/>
            <a:stCxn id="58376" idx="4"/>
            <a:endCxn id="58373" idx="2"/>
          </p:cNvCxnSpPr>
          <p:nvPr/>
        </p:nvCxnSpPr>
        <p:spPr bwMode="auto">
          <a:xfrm rot="16200000" flipH="1">
            <a:off x="2328862" y="1795463"/>
            <a:ext cx="219075" cy="3200400"/>
          </a:xfrm>
          <a:prstGeom prst="bentConnector3">
            <a:avLst>
              <a:gd name="adj1" fmla="val 759417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3" name="AutoShape 25">
            <a:extLst>
              <a:ext uri="{FF2B5EF4-FFF2-40B4-BE49-F238E27FC236}">
                <a16:creationId xmlns:a16="http://schemas.microsoft.com/office/drawing/2014/main" id="{52A92E8C-A9CD-1421-6285-7285A64AACD9}"/>
              </a:ext>
            </a:extLst>
          </p:cNvPr>
          <p:cNvCxnSpPr>
            <a:cxnSpLocks noChangeShapeType="1"/>
            <a:stCxn id="58378" idx="6"/>
            <a:endCxn id="58389" idx="2"/>
          </p:cNvCxnSpPr>
          <p:nvPr/>
        </p:nvCxnSpPr>
        <p:spPr bwMode="auto">
          <a:xfrm flipV="1">
            <a:off x="3286125" y="3514725"/>
            <a:ext cx="447675" cy="9048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94" name="AutoShape 26">
            <a:extLst>
              <a:ext uri="{FF2B5EF4-FFF2-40B4-BE49-F238E27FC236}">
                <a16:creationId xmlns:a16="http://schemas.microsoft.com/office/drawing/2014/main" id="{F2EF9E62-8A79-5F61-0D95-AA6EE6437A42}"/>
              </a:ext>
            </a:extLst>
          </p:cNvPr>
          <p:cNvCxnSpPr>
            <a:cxnSpLocks noChangeShapeType="1"/>
            <a:stCxn id="58389" idx="0"/>
            <a:endCxn id="58377" idx="6"/>
          </p:cNvCxnSpPr>
          <p:nvPr/>
        </p:nvCxnSpPr>
        <p:spPr bwMode="auto">
          <a:xfrm rot="5400000" flipH="1">
            <a:off x="3057525" y="2743200"/>
            <a:ext cx="904875" cy="4476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399" name="Rectangle 31">
            <a:extLst>
              <a:ext uri="{FF2B5EF4-FFF2-40B4-BE49-F238E27FC236}">
                <a16:creationId xmlns:a16="http://schemas.microsoft.com/office/drawing/2014/main" id="{EC1ED385-CDB5-2B49-30F9-8B261FEFBE6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780213" y="3427413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0" name="Rectangle 32">
            <a:extLst>
              <a:ext uri="{FF2B5EF4-FFF2-40B4-BE49-F238E27FC236}">
                <a16:creationId xmlns:a16="http://schemas.microsoft.com/office/drawing/2014/main" id="{9B074698-0846-D342-2884-2BC7CE48A04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799013" y="3427413"/>
            <a:ext cx="457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1" name="Rectangle 33">
            <a:extLst>
              <a:ext uri="{FF2B5EF4-FFF2-40B4-BE49-F238E27FC236}">
                <a16:creationId xmlns:a16="http://schemas.microsoft.com/office/drawing/2014/main" id="{85C1298B-B204-68BB-E8E7-9412B79D98F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799013" y="3427413"/>
            <a:ext cx="1066800" cy="76200"/>
          </a:xfrm>
          <a:prstGeom prst="rect">
            <a:avLst/>
          </a:prstGeom>
          <a:solidFill>
            <a:srgbClr val="F0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2" name="Rectangle 34">
            <a:extLst>
              <a:ext uri="{FF2B5EF4-FFF2-40B4-BE49-F238E27FC236}">
                <a16:creationId xmlns:a16="http://schemas.microsoft.com/office/drawing/2014/main" id="{DBE9A4DA-08F8-C631-746C-48EC2A9A3BE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170613" y="3427413"/>
            <a:ext cx="1066800" cy="76200"/>
          </a:xfrm>
          <a:prstGeom prst="rect">
            <a:avLst/>
          </a:prstGeom>
          <a:solidFill>
            <a:srgbClr val="F0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3" name="Oval 35">
            <a:extLst>
              <a:ext uri="{FF2B5EF4-FFF2-40B4-BE49-F238E27FC236}">
                <a16:creationId xmlns:a16="http://schemas.microsoft.com/office/drawing/2014/main" id="{A134F8EB-807E-1FBD-8CD6-8227E6CF8444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999413" y="2817813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4" name="Oval 36">
            <a:extLst>
              <a:ext uri="{FF2B5EF4-FFF2-40B4-BE49-F238E27FC236}">
                <a16:creationId xmlns:a16="http://schemas.microsoft.com/office/drawing/2014/main" id="{5946B23D-69A9-FC7E-3AEA-57B1E31B59D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789613" y="2284413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05" name="Oval 37">
            <a:extLst>
              <a:ext uri="{FF2B5EF4-FFF2-40B4-BE49-F238E27FC236}">
                <a16:creationId xmlns:a16="http://schemas.microsoft.com/office/drawing/2014/main" id="{A0F50089-B2E5-8A62-E821-45AE0BD8099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789613" y="4189413"/>
            <a:ext cx="457200" cy="457200"/>
          </a:xfrm>
          <a:prstGeom prst="ellipse">
            <a:avLst/>
          </a:prstGeom>
          <a:solidFill>
            <a:srgbClr val="F0FFFF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8406" name="AutoShape 38">
            <a:extLst>
              <a:ext uri="{FF2B5EF4-FFF2-40B4-BE49-F238E27FC236}">
                <a16:creationId xmlns:a16="http://schemas.microsoft.com/office/drawing/2014/main" id="{6D8FB110-D9D5-26C4-5A9B-8A3B442746FE}"/>
              </a:ext>
            </a:extLst>
          </p:cNvPr>
          <p:cNvCxnSpPr>
            <a:cxnSpLocks noChangeShapeType="1"/>
            <a:stCxn id="58403" idx="6"/>
            <a:endCxn id="58399" idx="0"/>
          </p:cNvCxnSpPr>
          <p:nvPr/>
        </p:nvCxnSpPr>
        <p:spPr bwMode="auto">
          <a:xfrm rot="10800000" flipV="1">
            <a:off x="7008813" y="3046413"/>
            <a:ext cx="979487" cy="381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7" name="AutoShape 39">
            <a:extLst>
              <a:ext uri="{FF2B5EF4-FFF2-40B4-BE49-F238E27FC236}">
                <a16:creationId xmlns:a16="http://schemas.microsoft.com/office/drawing/2014/main" id="{1F64DE49-5657-1D3C-D431-3243DEDD2235}"/>
              </a:ext>
            </a:extLst>
          </p:cNvPr>
          <p:cNvCxnSpPr>
            <a:cxnSpLocks noChangeShapeType="1"/>
            <a:stCxn id="58404" idx="2"/>
            <a:endCxn id="58402" idx="0"/>
          </p:cNvCxnSpPr>
          <p:nvPr/>
        </p:nvCxnSpPr>
        <p:spPr bwMode="auto">
          <a:xfrm>
            <a:off x="6254750" y="2513013"/>
            <a:ext cx="449263" cy="9048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8" name="AutoShape 40">
            <a:extLst>
              <a:ext uri="{FF2B5EF4-FFF2-40B4-BE49-F238E27FC236}">
                <a16:creationId xmlns:a16="http://schemas.microsoft.com/office/drawing/2014/main" id="{5331FCB1-1E5C-D10B-BAE7-8B95C871B4CE}"/>
              </a:ext>
            </a:extLst>
          </p:cNvPr>
          <p:cNvCxnSpPr>
            <a:cxnSpLocks noChangeShapeType="1"/>
            <a:stCxn id="58402" idx="2"/>
            <a:endCxn id="58405" idx="2"/>
          </p:cNvCxnSpPr>
          <p:nvPr/>
        </p:nvCxnSpPr>
        <p:spPr bwMode="auto">
          <a:xfrm rot="5400000">
            <a:off x="6026944" y="3740944"/>
            <a:ext cx="904875" cy="449263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09" name="AutoShape 41">
            <a:extLst>
              <a:ext uri="{FF2B5EF4-FFF2-40B4-BE49-F238E27FC236}">
                <a16:creationId xmlns:a16="http://schemas.microsoft.com/office/drawing/2014/main" id="{49CBFC45-5820-2331-63E3-59DE138AA239}"/>
              </a:ext>
            </a:extLst>
          </p:cNvPr>
          <p:cNvCxnSpPr>
            <a:cxnSpLocks noChangeShapeType="1"/>
            <a:stCxn id="58403" idx="4"/>
            <a:endCxn id="58400" idx="2"/>
          </p:cNvCxnSpPr>
          <p:nvPr/>
        </p:nvCxnSpPr>
        <p:spPr bwMode="auto">
          <a:xfrm rot="5400000">
            <a:off x="6516687" y="1793876"/>
            <a:ext cx="219075" cy="3200400"/>
          </a:xfrm>
          <a:prstGeom prst="bentConnector3">
            <a:avLst>
              <a:gd name="adj1" fmla="val 759417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0" name="AutoShape 42">
            <a:extLst>
              <a:ext uri="{FF2B5EF4-FFF2-40B4-BE49-F238E27FC236}">
                <a16:creationId xmlns:a16="http://schemas.microsoft.com/office/drawing/2014/main" id="{4164C745-7015-D24A-E29E-2C5D8655665F}"/>
              </a:ext>
            </a:extLst>
          </p:cNvPr>
          <p:cNvCxnSpPr>
            <a:cxnSpLocks noChangeShapeType="1"/>
            <a:stCxn id="58405" idx="6"/>
            <a:endCxn id="58401" idx="2"/>
          </p:cNvCxnSpPr>
          <p:nvPr/>
        </p:nvCxnSpPr>
        <p:spPr bwMode="auto">
          <a:xfrm rot="10800000">
            <a:off x="5332413" y="3513138"/>
            <a:ext cx="446087" cy="904875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11" name="AutoShape 43">
            <a:extLst>
              <a:ext uri="{FF2B5EF4-FFF2-40B4-BE49-F238E27FC236}">
                <a16:creationId xmlns:a16="http://schemas.microsoft.com/office/drawing/2014/main" id="{9F12E963-B754-6BDA-C32B-298B26EA3E41}"/>
              </a:ext>
            </a:extLst>
          </p:cNvPr>
          <p:cNvCxnSpPr>
            <a:cxnSpLocks noChangeShapeType="1"/>
            <a:stCxn id="58401" idx="0"/>
            <a:endCxn id="58404" idx="6"/>
          </p:cNvCxnSpPr>
          <p:nvPr/>
        </p:nvCxnSpPr>
        <p:spPr bwMode="auto">
          <a:xfrm rot="16200000">
            <a:off x="5103019" y="2742407"/>
            <a:ext cx="904875" cy="44608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15" name="Oval 47">
            <a:extLst>
              <a:ext uri="{FF2B5EF4-FFF2-40B4-BE49-F238E27FC236}">
                <a16:creationId xmlns:a16="http://schemas.microsoft.com/office/drawing/2014/main" id="{8F7274CC-7317-44EE-EAF1-914F88BF5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5280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8416" name="AutoShape 48">
            <a:extLst>
              <a:ext uri="{FF2B5EF4-FFF2-40B4-BE49-F238E27FC236}">
                <a16:creationId xmlns:a16="http://schemas.microsoft.com/office/drawing/2014/main" id="{C9C34BF7-D238-8D90-6380-BA3CF568C5EB}"/>
              </a:ext>
            </a:extLst>
          </p:cNvPr>
          <p:cNvCxnSpPr>
            <a:cxnSpLocks noChangeShapeType="1"/>
            <a:stCxn id="58377" idx="6"/>
            <a:endCxn id="58415" idx="1"/>
          </p:cNvCxnSpPr>
          <p:nvPr/>
        </p:nvCxnSpPr>
        <p:spPr bwMode="auto">
          <a:xfrm>
            <a:off x="3286125" y="2514600"/>
            <a:ext cx="1395413" cy="857250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17" name="Text Box 49">
            <a:extLst>
              <a:ext uri="{FF2B5EF4-FFF2-40B4-BE49-F238E27FC236}">
                <a16:creationId xmlns:a16="http://schemas.microsoft.com/office/drawing/2014/main" id="{702E148B-A008-BA8D-2242-254597A6C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19907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Bold On</a:t>
            </a:r>
          </a:p>
        </p:txBody>
      </p:sp>
      <p:sp>
        <p:nvSpPr>
          <p:cNvPr id="58418" name="Text Box 50">
            <a:extLst>
              <a:ext uri="{FF2B5EF4-FFF2-40B4-BE49-F238E27FC236}">
                <a16:creationId xmlns:a16="http://schemas.microsoft.com/office/drawing/2014/main" id="{F3DF91D1-AEF8-9352-8955-55BD7C4B6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1995488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Italic On</a:t>
            </a:r>
          </a:p>
        </p:txBody>
      </p:sp>
      <p:sp>
        <p:nvSpPr>
          <p:cNvPr id="58419" name="Text Box 51">
            <a:extLst>
              <a:ext uri="{FF2B5EF4-FFF2-40B4-BE49-F238E27FC236}">
                <a16:creationId xmlns:a16="http://schemas.microsoft.com/office/drawing/2014/main" id="{2DBC8468-DAD5-869A-C86D-CA762FD46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510088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Bold Off</a:t>
            </a:r>
          </a:p>
        </p:txBody>
      </p:sp>
      <p:sp>
        <p:nvSpPr>
          <p:cNvPr id="58420" name="Text Box 52">
            <a:extLst>
              <a:ext uri="{FF2B5EF4-FFF2-40B4-BE49-F238E27FC236}">
                <a16:creationId xmlns:a16="http://schemas.microsoft.com/office/drawing/2014/main" id="{FFFEF87D-2683-ED32-EC7D-725BBFB77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4495800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Italic Off</a:t>
            </a:r>
          </a:p>
        </p:txBody>
      </p:sp>
      <p:sp>
        <p:nvSpPr>
          <p:cNvPr id="58421" name="Text Box 53">
            <a:extLst>
              <a:ext uri="{FF2B5EF4-FFF2-40B4-BE49-F238E27FC236}">
                <a16:creationId xmlns:a16="http://schemas.microsoft.com/office/drawing/2014/main" id="{ACF78C77-180E-7EC7-181A-A6D0E73F3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209800"/>
            <a:ext cx="14366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 b="1">
                <a:latin typeface="Arial" panose="020B0604020202020204" pitchFamily="34" charset="0"/>
              </a:rPr>
              <a:t>user presses</a:t>
            </a:r>
            <a:br>
              <a:rPr lang="en-GB" altLang="en-US" sz="1600" b="1">
                <a:latin typeface="Arial" panose="020B0604020202020204" pitchFamily="34" charset="0"/>
              </a:rPr>
            </a:br>
            <a:r>
              <a:rPr lang="en-GB" altLang="en-US" sz="1600" b="1">
                <a:latin typeface="Arial" panose="020B0604020202020204" pitchFamily="34" charset="0"/>
              </a:rPr>
              <a:t>‘Italic’</a:t>
            </a:r>
          </a:p>
        </p:txBody>
      </p:sp>
      <p:sp>
        <p:nvSpPr>
          <p:cNvPr id="58422" name="Text Box 54">
            <a:extLst>
              <a:ext uri="{FF2B5EF4-FFF2-40B4-BE49-F238E27FC236}">
                <a16:creationId xmlns:a16="http://schemas.microsoft.com/office/drawing/2014/main" id="{8F815985-F155-392C-01A8-F33EB6880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2238375"/>
            <a:ext cx="1436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 b="1">
                <a:latin typeface="Arial" panose="020B0604020202020204" pitchFamily="34" charset="0"/>
              </a:rPr>
              <a:t>user presses</a:t>
            </a:r>
            <a:br>
              <a:rPr lang="en-GB" altLang="en-US" sz="1600" b="1">
                <a:latin typeface="Arial" panose="020B0604020202020204" pitchFamily="34" charset="0"/>
              </a:rPr>
            </a:br>
            <a:r>
              <a:rPr lang="en-GB" altLang="en-US" sz="1600" b="1">
                <a:latin typeface="Arial" panose="020B0604020202020204" pitchFamily="34" charset="0"/>
              </a:rPr>
              <a:t>‘Bold’</a:t>
            </a:r>
          </a:p>
        </p:txBody>
      </p:sp>
      <p:sp>
        <p:nvSpPr>
          <p:cNvPr id="58425" name="Text Box 57">
            <a:extLst>
              <a:ext uri="{FF2B5EF4-FFF2-40B4-BE49-F238E27FC236}">
                <a16:creationId xmlns:a16="http://schemas.microsoft.com/office/drawing/2014/main" id="{6C9A1C76-C389-87F3-F6AC-2F6D02488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0520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T1</a:t>
            </a:r>
          </a:p>
        </p:txBody>
      </p:sp>
      <p:sp>
        <p:nvSpPr>
          <p:cNvPr id="58426" name="Text Box 58">
            <a:extLst>
              <a:ext uri="{FF2B5EF4-FFF2-40B4-BE49-F238E27FC236}">
                <a16:creationId xmlns:a16="http://schemas.microsoft.com/office/drawing/2014/main" id="{1D13F65A-1944-AD3C-864D-0632D3B83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50520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T2</a:t>
            </a:r>
          </a:p>
        </p:txBody>
      </p:sp>
      <p:sp>
        <p:nvSpPr>
          <p:cNvPr id="58427" name="Text Box 59">
            <a:extLst>
              <a:ext uri="{FF2B5EF4-FFF2-40B4-BE49-F238E27FC236}">
                <a16:creationId xmlns:a16="http://schemas.microsoft.com/office/drawing/2014/main" id="{FF94D09D-F007-477B-E78D-CFDB991AA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5194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T3</a:t>
            </a:r>
          </a:p>
        </p:txBody>
      </p:sp>
      <p:sp>
        <p:nvSpPr>
          <p:cNvPr id="58428" name="Text Box 60">
            <a:extLst>
              <a:ext uri="{FF2B5EF4-FFF2-40B4-BE49-F238E27FC236}">
                <a16:creationId xmlns:a16="http://schemas.microsoft.com/office/drawing/2014/main" id="{DFF76905-4EF4-F973-FD25-58E401408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 b="1">
                <a:latin typeface="Arial" panose="020B0604020202020204" pitchFamily="34" charset="0"/>
              </a:rPr>
              <a:t>T4</a:t>
            </a:r>
          </a:p>
        </p:txBody>
      </p:sp>
      <p:sp>
        <p:nvSpPr>
          <p:cNvPr id="58381" name="Oval 13">
            <a:extLst>
              <a:ext uri="{FF2B5EF4-FFF2-40B4-BE49-F238E27FC236}">
                <a16:creationId xmlns:a16="http://schemas.microsoft.com/office/drawing/2014/main" id="{370512E9-9E29-6A5D-95B6-3BC2825E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438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29" name="Oval 61">
            <a:extLst>
              <a:ext uri="{FF2B5EF4-FFF2-40B4-BE49-F238E27FC236}">
                <a16:creationId xmlns:a16="http://schemas.microsoft.com/office/drawing/2014/main" id="{DCC01C28-D090-2A34-7A3F-4566F3197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343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30" name="Oval 62">
            <a:extLst>
              <a:ext uri="{FF2B5EF4-FFF2-40B4-BE49-F238E27FC236}">
                <a16:creationId xmlns:a16="http://schemas.microsoft.com/office/drawing/2014/main" id="{83BC1D8A-2126-FFF4-E332-BB9EA9F6F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343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0" name="Oval 12">
            <a:extLst>
              <a:ext uri="{FF2B5EF4-FFF2-40B4-BE49-F238E27FC236}">
                <a16:creationId xmlns:a16="http://schemas.microsoft.com/office/drawing/2014/main" id="{072EDFE7-A668-7A32-9835-6521103E1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36" name="Rectangle 68">
            <a:extLst>
              <a:ext uri="{FF2B5EF4-FFF2-40B4-BE49-F238E27FC236}">
                <a16:creationId xmlns:a16="http://schemas.microsoft.com/office/drawing/2014/main" id="{9CF2C9B3-6928-F878-8FF4-E3BB58E8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181600"/>
            <a:ext cx="23622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Verdana" panose="020B0604030504040204" pitchFamily="34" charset="0"/>
              </a:rPr>
              <a:t>user actions</a:t>
            </a:r>
          </a:p>
          <a:p>
            <a:pPr algn="ctr"/>
            <a:r>
              <a:rPr lang="en-GB" altLang="en-US" sz="1800">
                <a:latin typeface="Verdana" panose="020B0604030504040204" pitchFamily="34" charset="0"/>
              </a:rPr>
              <a:t>represented</a:t>
            </a:r>
          </a:p>
          <a:p>
            <a:pPr algn="ctr"/>
            <a:r>
              <a:rPr lang="en-GB" altLang="en-US" sz="1800">
                <a:latin typeface="Verdana" panose="020B0604030504040204" pitchFamily="34" charset="0"/>
              </a:rPr>
              <a:t>as a new counter</a:t>
            </a:r>
          </a:p>
        </p:txBody>
      </p:sp>
      <p:sp>
        <p:nvSpPr>
          <p:cNvPr id="58433" name="Line 65">
            <a:extLst>
              <a:ext uri="{FF2B5EF4-FFF2-40B4-BE49-F238E27FC236}">
                <a16:creationId xmlns:a16="http://schemas.microsoft.com/office/drawing/2014/main" id="{A9425BBB-A20D-0AB6-FC79-DA292EFFFC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14400" y="3352800"/>
            <a:ext cx="304800" cy="1905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37" name="Rectangle 69">
            <a:extLst>
              <a:ext uri="{FF2B5EF4-FFF2-40B4-BE49-F238E27FC236}">
                <a16:creationId xmlns:a16="http://schemas.microsoft.com/office/drawing/2014/main" id="{F89336FF-66B3-D486-A5B9-46D10DC91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81600"/>
            <a:ext cx="23622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800">
                <a:latin typeface="Verdana" panose="020B0604030504040204" pitchFamily="34" charset="0"/>
              </a:rPr>
              <a:t>transition ‘fires’</a:t>
            </a:r>
          </a:p>
          <a:p>
            <a:pPr algn="ctr"/>
            <a:r>
              <a:rPr lang="en-GB" altLang="en-US" sz="1800">
                <a:latin typeface="Verdana" panose="020B0604030504040204" pitchFamily="34" charset="0"/>
              </a:rPr>
              <a:t>when all input</a:t>
            </a:r>
          </a:p>
          <a:p>
            <a:pPr algn="ctr"/>
            <a:r>
              <a:rPr lang="en-GB" altLang="en-US" sz="1800">
                <a:latin typeface="Verdana" panose="020B0604030504040204" pitchFamily="34" charset="0"/>
              </a:rPr>
              <a:t>places have counters</a:t>
            </a:r>
          </a:p>
        </p:txBody>
      </p:sp>
      <p:sp>
        <p:nvSpPr>
          <p:cNvPr id="58438" name="Line 70">
            <a:extLst>
              <a:ext uri="{FF2B5EF4-FFF2-40B4-BE49-F238E27FC236}">
                <a16:creationId xmlns:a16="http://schemas.microsoft.com/office/drawing/2014/main" id="{6DEEA002-AEB2-A3E0-0302-CA39BBA62AB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90800" y="3581400"/>
            <a:ext cx="91440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439" name="Rectangle 71">
            <a:extLst>
              <a:ext uri="{FF2B5EF4-FFF2-40B4-BE49-F238E27FC236}">
                <a16:creationId xmlns:a16="http://schemas.microsoft.com/office/drawing/2014/main" id="{300C02BD-E5A8-EBB8-EE42-C558F1422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066800" cy="762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36" grpId="0" animBg="1" autoUpdateAnimBg="0"/>
      <p:bldP spid="5843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300CEB6-2404-D3F3-B317-47BB44C3E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State charts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2A4FE40-3D63-622B-B2BE-4B10F2E72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used in UML</a:t>
            </a:r>
          </a:p>
          <a:p>
            <a:pPr>
              <a:lnSpc>
                <a:spcPct val="90000"/>
              </a:lnSpc>
            </a:pPr>
            <a:r>
              <a:rPr lang="en-GB" altLang="en-US"/>
              <a:t>extension to STN</a:t>
            </a:r>
          </a:p>
          <a:p>
            <a:pPr marL="819150" lvl="1">
              <a:lnSpc>
                <a:spcPct val="90000"/>
              </a:lnSpc>
            </a:pPr>
            <a:r>
              <a:rPr lang="en-GB" altLang="en-US"/>
              <a:t>hierarchy</a:t>
            </a:r>
          </a:p>
          <a:p>
            <a:pPr marL="819150" lvl="1">
              <a:lnSpc>
                <a:spcPct val="90000"/>
              </a:lnSpc>
            </a:pPr>
            <a:r>
              <a:rPr lang="en-GB" altLang="en-US"/>
              <a:t>concurrent sub-nets</a:t>
            </a:r>
          </a:p>
          <a:p>
            <a:pPr marL="819150" lvl="1">
              <a:lnSpc>
                <a:spcPct val="90000"/>
              </a:lnSpc>
            </a:pPr>
            <a:r>
              <a:rPr lang="en-GB" altLang="en-US"/>
              <a:t>escapes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OFF always active</a:t>
            </a:r>
          </a:p>
          <a:p>
            <a:pPr marL="819150" lvl="1">
              <a:lnSpc>
                <a:spcPct val="90000"/>
              </a:lnSpc>
            </a:pPr>
            <a:r>
              <a:rPr lang="en-GB" altLang="en-US"/>
              <a:t>history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link marked H</a:t>
            </a:r>
            <a:br>
              <a:rPr lang="en-GB" altLang="en-US"/>
            </a:br>
            <a:r>
              <a:rPr lang="en-GB" altLang="en-US"/>
              <a:t>goes back to last</a:t>
            </a:r>
            <a:br>
              <a:rPr lang="en-GB" altLang="en-US"/>
            </a:br>
            <a:r>
              <a:rPr lang="en-GB" altLang="en-US"/>
              <a:t>state on re-entering</a:t>
            </a:r>
            <a:br>
              <a:rPr lang="en-GB" altLang="en-US"/>
            </a:br>
            <a:r>
              <a:rPr lang="en-GB" altLang="en-US"/>
              <a:t>subdialogue</a:t>
            </a:r>
          </a:p>
        </p:txBody>
      </p:sp>
      <p:grpSp>
        <p:nvGrpSpPr>
          <p:cNvPr id="59396" name="Group 4">
            <a:extLst>
              <a:ext uri="{FF2B5EF4-FFF2-40B4-BE49-F238E27FC236}">
                <a16:creationId xmlns:a16="http://schemas.microsoft.com/office/drawing/2014/main" id="{FCB30529-A2C3-9FE1-F46E-93E10C4E15A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667000"/>
            <a:ext cx="3962400" cy="3886200"/>
            <a:chOff x="3072" y="1680"/>
            <a:chExt cx="2496" cy="2448"/>
          </a:xfrm>
        </p:grpSpPr>
        <p:sp>
          <p:nvSpPr>
            <p:cNvPr id="59397" name="Rectangle 5">
              <a:extLst>
                <a:ext uri="{FF2B5EF4-FFF2-40B4-BE49-F238E27FC236}">
                  <a16:creationId xmlns:a16="http://schemas.microsoft.com/office/drawing/2014/main" id="{E19A31AB-EFE9-C27E-7696-C8293582E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544"/>
              <a:ext cx="384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398" name="Rectangle 6">
              <a:extLst>
                <a:ext uri="{FF2B5EF4-FFF2-40B4-BE49-F238E27FC236}">
                  <a16:creationId xmlns:a16="http://schemas.microsoft.com/office/drawing/2014/main" id="{B6D6216F-28FE-2A0F-39CB-D80037AC6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544"/>
              <a:ext cx="52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399" name="Rectangle 7">
              <a:extLst>
                <a:ext uri="{FF2B5EF4-FFF2-40B4-BE49-F238E27FC236}">
                  <a16:creationId xmlns:a16="http://schemas.microsoft.com/office/drawing/2014/main" id="{34406B97-E129-7AE8-06DA-FC37637BB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0" y="2544"/>
              <a:ext cx="528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00" name="AutoShape 8">
              <a:extLst>
                <a:ext uri="{FF2B5EF4-FFF2-40B4-BE49-F238E27FC236}">
                  <a16:creationId xmlns:a16="http://schemas.microsoft.com/office/drawing/2014/main" id="{1A677178-64A5-8AFB-0824-F42912F85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544"/>
              <a:ext cx="2496" cy="158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01" name="Oval 9">
              <a:extLst>
                <a:ext uri="{FF2B5EF4-FFF2-40B4-BE49-F238E27FC236}">
                  <a16:creationId xmlns:a16="http://schemas.microsoft.com/office/drawing/2014/main" id="{91FCAF58-27BB-3D13-3687-6A9967650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02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On</a:t>
              </a:r>
            </a:p>
          </p:txBody>
        </p:sp>
        <p:sp>
          <p:nvSpPr>
            <p:cNvPr id="59402" name="Oval 10">
              <a:extLst>
                <a:ext uri="{FF2B5EF4-FFF2-40B4-BE49-F238E27FC236}">
                  <a16:creationId xmlns:a16="http://schemas.microsoft.com/office/drawing/2014/main" id="{C54382C5-D766-4107-637D-93750EAEE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45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Off</a:t>
              </a:r>
            </a:p>
          </p:txBody>
        </p:sp>
        <p:sp>
          <p:nvSpPr>
            <p:cNvPr id="59403" name="Oval 11">
              <a:extLst>
                <a:ext uri="{FF2B5EF4-FFF2-40B4-BE49-F238E27FC236}">
                  <a16:creationId xmlns:a16="http://schemas.microsoft.com/office/drawing/2014/main" id="{6C5CBEC7-A8B4-8AC6-556F-9904D3EC3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83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9404" name="Oval 12">
              <a:extLst>
                <a:ext uri="{FF2B5EF4-FFF2-40B4-BE49-F238E27FC236}">
                  <a16:creationId xmlns:a16="http://schemas.microsoft.com/office/drawing/2014/main" id="{F06A8F0C-66BE-51E0-1987-5740C883C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168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9405" name="Oval 13">
              <a:extLst>
                <a:ext uri="{FF2B5EF4-FFF2-40B4-BE49-F238E27FC236}">
                  <a16:creationId xmlns:a16="http://schemas.microsoft.com/office/drawing/2014/main" id="{F9984A7F-FAD0-13B7-8427-BF91F9374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50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9406" name="Oval 14">
              <a:extLst>
                <a:ext uri="{FF2B5EF4-FFF2-40B4-BE49-F238E27FC236}">
                  <a16:creationId xmlns:a16="http://schemas.microsoft.com/office/drawing/2014/main" id="{EC4AC682-9ADF-9D79-2BAE-82D7A7CA6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4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9407" name="Text Box 15">
              <a:extLst>
                <a:ext uri="{FF2B5EF4-FFF2-40B4-BE49-F238E27FC236}">
                  <a16:creationId xmlns:a16="http://schemas.microsoft.com/office/drawing/2014/main" id="{DF0E7E01-6C90-7B8F-47D4-193EEB641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2601"/>
              <a:ext cx="5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Arial" panose="020B0604020202020204" pitchFamily="34" charset="0"/>
                </a:rPr>
                <a:t>Sound</a:t>
              </a:r>
            </a:p>
          </p:txBody>
        </p:sp>
        <p:sp>
          <p:nvSpPr>
            <p:cNvPr id="59408" name="Text Box 16">
              <a:extLst>
                <a:ext uri="{FF2B5EF4-FFF2-40B4-BE49-F238E27FC236}">
                  <a16:creationId xmlns:a16="http://schemas.microsoft.com/office/drawing/2014/main" id="{5654E3C2-3098-60ED-A810-64240FEDB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2592"/>
              <a:ext cx="6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Arial" panose="020B0604020202020204" pitchFamily="34" charset="0"/>
                </a:rPr>
                <a:t>Channel</a:t>
              </a:r>
            </a:p>
          </p:txBody>
        </p:sp>
        <p:sp>
          <p:nvSpPr>
            <p:cNvPr id="59409" name="Oval 17">
              <a:extLst>
                <a:ext uri="{FF2B5EF4-FFF2-40B4-BE49-F238E27FC236}">
                  <a16:creationId xmlns:a16="http://schemas.microsoft.com/office/drawing/2014/main" id="{EDE2B197-8633-FE76-E81D-98DD2A948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32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9410" name="AutoShape 18">
              <a:extLst>
                <a:ext uri="{FF2B5EF4-FFF2-40B4-BE49-F238E27FC236}">
                  <a16:creationId xmlns:a16="http://schemas.microsoft.com/office/drawing/2014/main" id="{3487C052-FBAB-DB1C-6C8E-BE394F845C41}"/>
                </a:ext>
              </a:extLst>
            </p:cNvPr>
            <p:cNvCxnSpPr>
              <a:cxnSpLocks noChangeShapeType="1"/>
              <a:stCxn id="59409" idx="0"/>
              <a:endCxn id="59403" idx="6"/>
            </p:cNvCxnSpPr>
            <p:nvPr/>
          </p:nvCxnSpPr>
          <p:spPr bwMode="auto">
            <a:xfrm rot="5400000" flipH="1">
              <a:off x="4992" y="2880"/>
              <a:ext cx="288" cy="3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11" name="Text Box 19">
              <a:extLst>
                <a:ext uri="{FF2B5EF4-FFF2-40B4-BE49-F238E27FC236}">
                  <a16:creationId xmlns:a16="http://schemas.microsoft.com/office/drawing/2014/main" id="{0039DA29-00BE-36DD-3182-BA93D98610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2928"/>
              <a:ext cx="19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 b="1">
                  <a:latin typeface="Arial" panose="020B0604020202020204" pitchFamily="34" charset="0"/>
                </a:rPr>
                <a:t>H</a:t>
              </a:r>
            </a:p>
          </p:txBody>
        </p:sp>
        <p:sp>
          <p:nvSpPr>
            <p:cNvPr id="59412" name="Oval 20">
              <a:extLst>
                <a:ext uri="{FF2B5EF4-FFF2-40B4-BE49-F238E27FC236}">
                  <a16:creationId xmlns:a16="http://schemas.microsoft.com/office/drawing/2014/main" id="{E7AD7AC7-0DD6-1696-D377-9BA72AC92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40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59413" name="AutoShape 21">
              <a:extLst>
                <a:ext uri="{FF2B5EF4-FFF2-40B4-BE49-F238E27FC236}">
                  <a16:creationId xmlns:a16="http://schemas.microsoft.com/office/drawing/2014/main" id="{0667674E-97AB-27D8-1F2B-BFB471E978F9}"/>
                </a:ext>
              </a:extLst>
            </p:cNvPr>
            <p:cNvCxnSpPr>
              <a:cxnSpLocks noChangeShapeType="1"/>
              <a:stCxn id="59412" idx="0"/>
              <a:endCxn id="59401" idx="2"/>
            </p:cNvCxnSpPr>
            <p:nvPr/>
          </p:nvCxnSpPr>
          <p:spPr bwMode="auto">
            <a:xfrm rot="16200000">
              <a:off x="3336" y="3096"/>
              <a:ext cx="288" cy="336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14" name="AutoShape 22">
              <a:extLst>
                <a:ext uri="{FF2B5EF4-FFF2-40B4-BE49-F238E27FC236}">
                  <a16:creationId xmlns:a16="http://schemas.microsoft.com/office/drawing/2014/main" id="{B3E814A3-8CFB-BA61-DD1C-AD6A266FF830}"/>
                </a:ext>
              </a:extLst>
            </p:cNvPr>
            <p:cNvCxnSpPr>
              <a:cxnSpLocks noChangeShapeType="1"/>
              <a:stCxn id="59403" idx="4"/>
              <a:endCxn id="59404" idx="0"/>
            </p:cNvCxnSpPr>
            <p:nvPr/>
          </p:nvCxnSpPr>
          <p:spPr bwMode="auto">
            <a:xfrm>
              <a:off x="4848" y="302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15" name="AutoShape 23">
              <a:extLst>
                <a:ext uri="{FF2B5EF4-FFF2-40B4-BE49-F238E27FC236}">
                  <a16:creationId xmlns:a16="http://schemas.microsoft.com/office/drawing/2014/main" id="{175351B7-2B9D-F0C8-5DF0-50F5D9581C4B}"/>
                </a:ext>
              </a:extLst>
            </p:cNvPr>
            <p:cNvCxnSpPr>
              <a:cxnSpLocks noChangeShapeType="1"/>
              <a:stCxn id="59404" idx="4"/>
              <a:endCxn id="59405" idx="0"/>
            </p:cNvCxnSpPr>
            <p:nvPr/>
          </p:nvCxnSpPr>
          <p:spPr bwMode="auto">
            <a:xfrm>
              <a:off x="4848" y="3360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16" name="AutoShape 24">
              <a:extLst>
                <a:ext uri="{FF2B5EF4-FFF2-40B4-BE49-F238E27FC236}">
                  <a16:creationId xmlns:a16="http://schemas.microsoft.com/office/drawing/2014/main" id="{20B48562-AF4C-210A-E869-1576EF29C4B0}"/>
                </a:ext>
              </a:extLst>
            </p:cNvPr>
            <p:cNvCxnSpPr>
              <a:cxnSpLocks noChangeShapeType="1"/>
              <a:stCxn id="59405" idx="4"/>
              <a:endCxn id="59406" idx="0"/>
            </p:cNvCxnSpPr>
            <p:nvPr/>
          </p:nvCxnSpPr>
          <p:spPr bwMode="auto">
            <a:xfrm>
              <a:off x="4848" y="3696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17" name="AutoShape 25">
              <a:extLst>
                <a:ext uri="{FF2B5EF4-FFF2-40B4-BE49-F238E27FC236}">
                  <a16:creationId xmlns:a16="http://schemas.microsoft.com/office/drawing/2014/main" id="{6999E983-9249-6419-6E35-EC92C37FE991}"/>
                </a:ext>
              </a:extLst>
            </p:cNvPr>
            <p:cNvCxnSpPr>
              <a:cxnSpLocks noChangeShapeType="1"/>
              <a:stCxn id="59406" idx="2"/>
              <a:endCxn id="59403" idx="2"/>
            </p:cNvCxnSpPr>
            <p:nvPr/>
          </p:nvCxnSpPr>
          <p:spPr bwMode="auto">
            <a:xfrm rot="10800000" flipH="1">
              <a:off x="4752" y="2928"/>
              <a:ext cx="1" cy="1008"/>
            </a:xfrm>
            <a:prstGeom prst="curvedConnector3">
              <a:avLst>
                <a:gd name="adj1" fmla="val -200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18" name="Text Box 26">
              <a:extLst>
                <a:ext uri="{FF2B5EF4-FFF2-40B4-BE49-F238E27FC236}">
                  <a16:creationId xmlns:a16="http://schemas.microsoft.com/office/drawing/2014/main" id="{1EF5B8F7-9DD2-E328-B223-10F91FF44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024"/>
              <a:ext cx="27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 b="1">
                  <a:latin typeface="Arial" panose="020B0604020202020204" pitchFamily="34" charset="0"/>
                </a:rPr>
                <a:t>SEL</a:t>
              </a:r>
            </a:p>
          </p:txBody>
        </p:sp>
        <p:sp>
          <p:nvSpPr>
            <p:cNvPr id="59419" name="Text Box 27">
              <a:extLst>
                <a:ext uri="{FF2B5EF4-FFF2-40B4-BE49-F238E27FC236}">
                  <a16:creationId xmlns:a16="http://schemas.microsoft.com/office/drawing/2014/main" id="{AD5DBEF4-0ED6-C207-15A6-3854F9088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350"/>
              <a:ext cx="27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 b="1">
                  <a:latin typeface="Arial" panose="020B0604020202020204" pitchFamily="34" charset="0"/>
                </a:rPr>
                <a:t>SEL</a:t>
              </a:r>
            </a:p>
          </p:txBody>
        </p:sp>
        <p:sp>
          <p:nvSpPr>
            <p:cNvPr id="59420" name="Text Box 28">
              <a:extLst>
                <a:ext uri="{FF2B5EF4-FFF2-40B4-BE49-F238E27FC236}">
                  <a16:creationId xmlns:a16="http://schemas.microsoft.com/office/drawing/2014/main" id="{9CA33311-C031-4E23-21F6-2A950CEAA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3686"/>
              <a:ext cx="27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 b="1">
                  <a:latin typeface="Arial" panose="020B0604020202020204" pitchFamily="34" charset="0"/>
                </a:rPr>
                <a:t>SEL</a:t>
              </a:r>
            </a:p>
          </p:txBody>
        </p:sp>
        <p:sp>
          <p:nvSpPr>
            <p:cNvPr id="59421" name="Text Box 29">
              <a:extLst>
                <a:ext uri="{FF2B5EF4-FFF2-40B4-BE49-F238E27FC236}">
                  <a16:creationId xmlns:a16="http://schemas.microsoft.com/office/drawing/2014/main" id="{ACDA1A40-9699-3F09-6763-7A3BF07AE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360"/>
              <a:ext cx="27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 b="1">
                  <a:latin typeface="Arial" panose="020B0604020202020204" pitchFamily="34" charset="0"/>
                </a:rPr>
                <a:t>SEL</a:t>
              </a:r>
            </a:p>
          </p:txBody>
        </p:sp>
        <p:cxnSp>
          <p:nvCxnSpPr>
            <p:cNvPr id="59422" name="AutoShape 30">
              <a:extLst>
                <a:ext uri="{FF2B5EF4-FFF2-40B4-BE49-F238E27FC236}">
                  <a16:creationId xmlns:a16="http://schemas.microsoft.com/office/drawing/2014/main" id="{09816CB5-E12F-6B60-C43E-754C253A2D58}"/>
                </a:ext>
              </a:extLst>
            </p:cNvPr>
            <p:cNvCxnSpPr>
              <a:cxnSpLocks noChangeShapeType="1"/>
              <a:stCxn id="59401" idx="4"/>
              <a:endCxn id="59402" idx="0"/>
            </p:cNvCxnSpPr>
            <p:nvPr/>
          </p:nvCxnSpPr>
          <p:spPr bwMode="auto">
            <a:xfrm>
              <a:off x="3744" y="321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23" name="Text Box 31">
              <a:extLst>
                <a:ext uri="{FF2B5EF4-FFF2-40B4-BE49-F238E27FC236}">
                  <a16:creationId xmlns:a16="http://schemas.microsoft.com/office/drawing/2014/main" id="{6D96DA1D-F687-5A75-1336-D4DD9B41D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264"/>
              <a:ext cx="34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000" b="1">
                  <a:latin typeface="Arial" panose="020B0604020202020204" pitchFamily="34" charset="0"/>
                </a:rPr>
                <a:t>MUTE</a:t>
              </a:r>
            </a:p>
          </p:txBody>
        </p:sp>
        <p:sp>
          <p:nvSpPr>
            <p:cNvPr id="59424" name="Line 32">
              <a:extLst>
                <a:ext uri="{FF2B5EF4-FFF2-40B4-BE49-F238E27FC236}">
                  <a16:creationId xmlns:a16="http://schemas.microsoft.com/office/drawing/2014/main" id="{70A1E935-A399-467E-F11C-0A795DE877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44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425" name="Oval 33">
              <a:extLst>
                <a:ext uri="{FF2B5EF4-FFF2-40B4-BE49-F238E27FC236}">
                  <a16:creationId xmlns:a16="http://schemas.microsoft.com/office/drawing/2014/main" id="{21B88C0D-E7AD-0940-F3E4-7D5F0B4BB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Standby</a:t>
              </a:r>
            </a:p>
          </p:txBody>
        </p:sp>
        <p:cxnSp>
          <p:nvCxnSpPr>
            <p:cNvPr id="59426" name="AutoShape 34">
              <a:extLst>
                <a:ext uri="{FF2B5EF4-FFF2-40B4-BE49-F238E27FC236}">
                  <a16:creationId xmlns:a16="http://schemas.microsoft.com/office/drawing/2014/main" id="{9B2A2955-705B-2212-864D-6FFFAC866E88}"/>
                </a:ext>
              </a:extLst>
            </p:cNvPr>
            <p:cNvCxnSpPr>
              <a:cxnSpLocks noChangeShapeType="1"/>
              <a:stCxn id="59425" idx="3"/>
              <a:endCxn id="59398" idx="0"/>
            </p:cNvCxnSpPr>
            <p:nvPr/>
          </p:nvCxnSpPr>
          <p:spPr bwMode="auto">
            <a:xfrm flipH="1">
              <a:off x="3720" y="2008"/>
              <a:ext cx="464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27" name="AutoShape 35">
              <a:extLst>
                <a:ext uri="{FF2B5EF4-FFF2-40B4-BE49-F238E27FC236}">
                  <a16:creationId xmlns:a16="http://schemas.microsoft.com/office/drawing/2014/main" id="{3382B26F-3BCF-F606-5485-3D892120465B}"/>
                </a:ext>
              </a:extLst>
            </p:cNvPr>
            <p:cNvCxnSpPr>
              <a:cxnSpLocks noChangeShapeType="1"/>
              <a:stCxn id="59399" idx="0"/>
              <a:endCxn id="59425" idx="5"/>
            </p:cNvCxnSpPr>
            <p:nvPr/>
          </p:nvCxnSpPr>
          <p:spPr bwMode="auto">
            <a:xfrm flipH="1" flipV="1">
              <a:off x="4456" y="2008"/>
              <a:ext cx="408" cy="5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28" name="Text Box 36">
              <a:extLst>
                <a:ext uri="{FF2B5EF4-FFF2-40B4-BE49-F238E27FC236}">
                  <a16:creationId xmlns:a16="http://schemas.microsoft.com/office/drawing/2014/main" id="{F52B0271-13CD-8A49-1E15-619C95D00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112"/>
              <a:ext cx="3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 b="1">
                  <a:latin typeface="Arial" panose="020B0604020202020204" pitchFamily="34" charset="0"/>
                </a:rPr>
                <a:t>OFF</a:t>
              </a:r>
            </a:p>
          </p:txBody>
        </p:sp>
        <p:sp>
          <p:nvSpPr>
            <p:cNvPr id="59429" name="Text Box 37">
              <a:extLst>
                <a:ext uri="{FF2B5EF4-FFF2-40B4-BE49-F238E27FC236}">
                  <a16:creationId xmlns:a16="http://schemas.microsoft.com/office/drawing/2014/main" id="{B6EF9C8C-7B09-135B-3216-2B36DF1B80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0" y="2112"/>
              <a:ext cx="28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400" b="1">
                  <a:latin typeface="Arial" panose="020B0604020202020204" pitchFamily="34" charset="0"/>
                </a:rPr>
                <a:t>ON</a:t>
              </a:r>
            </a:p>
          </p:txBody>
        </p:sp>
        <p:cxnSp>
          <p:nvCxnSpPr>
            <p:cNvPr id="59430" name="AutoShape 38">
              <a:extLst>
                <a:ext uri="{FF2B5EF4-FFF2-40B4-BE49-F238E27FC236}">
                  <a16:creationId xmlns:a16="http://schemas.microsoft.com/office/drawing/2014/main" id="{B02B0777-153D-8B16-2E7B-EB679D509A44}"/>
                </a:ext>
              </a:extLst>
            </p:cNvPr>
            <p:cNvCxnSpPr>
              <a:cxnSpLocks noChangeShapeType="1"/>
              <a:stCxn id="59397" idx="0"/>
              <a:endCxn id="59397" idx="2"/>
            </p:cNvCxnSpPr>
            <p:nvPr/>
          </p:nvCxnSpPr>
          <p:spPr bwMode="auto">
            <a:xfrm>
              <a:off x="4320" y="2544"/>
              <a:ext cx="0" cy="1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31" name="AutoShape 39">
              <a:extLst>
                <a:ext uri="{FF2B5EF4-FFF2-40B4-BE49-F238E27FC236}">
                  <a16:creationId xmlns:a16="http://schemas.microsoft.com/office/drawing/2014/main" id="{6A484C2D-3C5B-FF70-D7E4-86CA6C88171A}"/>
                </a:ext>
              </a:extLst>
            </p:cNvPr>
            <p:cNvCxnSpPr>
              <a:cxnSpLocks noChangeShapeType="1"/>
              <a:stCxn id="59397" idx="2"/>
              <a:endCxn id="59403" idx="2"/>
            </p:cNvCxnSpPr>
            <p:nvPr/>
          </p:nvCxnSpPr>
          <p:spPr bwMode="auto">
            <a:xfrm rot="16200000" flipH="1">
              <a:off x="4416" y="2592"/>
              <a:ext cx="240" cy="43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32" name="AutoShape 40">
              <a:extLst>
                <a:ext uri="{FF2B5EF4-FFF2-40B4-BE49-F238E27FC236}">
                  <a16:creationId xmlns:a16="http://schemas.microsoft.com/office/drawing/2014/main" id="{B6ABDD76-0CFB-281B-DE4D-17324DC2F3AF}"/>
                </a:ext>
              </a:extLst>
            </p:cNvPr>
            <p:cNvCxnSpPr>
              <a:cxnSpLocks noChangeShapeType="1"/>
              <a:stCxn id="59397" idx="2"/>
              <a:endCxn id="59401" idx="6"/>
            </p:cNvCxnSpPr>
            <p:nvPr/>
          </p:nvCxnSpPr>
          <p:spPr bwMode="auto">
            <a:xfrm rot="5400000">
              <a:off x="3864" y="2664"/>
              <a:ext cx="432" cy="48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433" name="AutoShape 41">
              <a:extLst>
                <a:ext uri="{FF2B5EF4-FFF2-40B4-BE49-F238E27FC236}">
                  <a16:creationId xmlns:a16="http://schemas.microsoft.com/office/drawing/2014/main" id="{088D4296-9910-AA99-4D22-746AAD75CC6F}"/>
                </a:ext>
              </a:extLst>
            </p:cNvPr>
            <p:cNvCxnSpPr>
              <a:cxnSpLocks noChangeShapeType="1"/>
              <a:stCxn id="59425" idx="4"/>
              <a:endCxn id="59397" idx="0"/>
            </p:cNvCxnSpPr>
            <p:nvPr/>
          </p:nvCxnSpPr>
          <p:spPr bwMode="auto">
            <a:xfrm>
              <a:off x="4320" y="2064"/>
              <a:ext cx="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434" name="Text Box 42">
              <a:extLst>
                <a:ext uri="{FF2B5EF4-FFF2-40B4-BE49-F238E27FC236}">
                  <a16:creationId xmlns:a16="http://schemas.microsoft.com/office/drawing/2014/main" id="{C642E9F0-A9D4-7352-6ACF-93B24947C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304"/>
              <a:ext cx="4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 b="1">
                  <a:latin typeface="Arial" panose="020B0604020202020204" pitchFamily="34" charset="0"/>
                </a:rPr>
                <a:t>RESET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FD9DDEE-C09A-5602-74B9-034221835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Flowcharts</a:t>
            </a:r>
            <a:endParaRPr lang="en-GB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CD99C2F-C6F9-DFD2-8500-0B0CE5726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familiar to</a:t>
            </a:r>
            <a:br>
              <a:rPr lang="en-US" altLang="en-US" sz="2400"/>
            </a:br>
            <a:r>
              <a:rPr lang="en-US" altLang="en-US" sz="2400"/>
              <a:t>programmers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boxes</a:t>
            </a:r>
            <a:br>
              <a:rPr lang="en-US" altLang="en-US" sz="2400"/>
            </a:br>
            <a:r>
              <a:rPr lang="en-US" altLang="en-US" sz="2400"/>
              <a:t>- process/event</a:t>
            </a:r>
            <a:br>
              <a:rPr lang="en-US" altLang="en-US" sz="2400"/>
            </a:br>
            <a:r>
              <a:rPr lang="en-US" altLang="en-US" sz="2400"/>
              <a:t>- not state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use for dialogue</a:t>
            </a:r>
            <a:br>
              <a:rPr lang="en-US" altLang="en-US" sz="2400"/>
            </a:br>
            <a:r>
              <a:rPr lang="en-US" altLang="en-US" sz="1800"/>
              <a:t>(not internal algorithm)</a:t>
            </a:r>
            <a:endParaRPr lang="en-GB" altLang="en-US" sz="2400"/>
          </a:p>
        </p:txBody>
      </p:sp>
      <p:grpSp>
        <p:nvGrpSpPr>
          <p:cNvPr id="8198" name="Group 6">
            <a:extLst>
              <a:ext uri="{FF2B5EF4-FFF2-40B4-BE49-F238E27FC236}">
                <a16:creationId xmlns:a16="http://schemas.microsoft.com/office/drawing/2014/main" id="{77085161-213D-A474-CA98-66F974724B81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762000"/>
            <a:ext cx="4953000" cy="5638800"/>
            <a:chOff x="2256" y="480"/>
            <a:chExt cx="3120" cy="3552"/>
          </a:xfrm>
        </p:grpSpPr>
        <p:grpSp>
          <p:nvGrpSpPr>
            <p:cNvPr id="8199" name="Group 7">
              <a:extLst>
                <a:ext uri="{FF2B5EF4-FFF2-40B4-BE49-F238E27FC236}">
                  <a16:creationId xmlns:a16="http://schemas.microsoft.com/office/drawing/2014/main" id="{F756202E-610C-27E6-F92E-DC712AFAFA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4" y="480"/>
              <a:ext cx="1008" cy="609"/>
              <a:chOff x="288" y="3567"/>
              <a:chExt cx="1008" cy="609"/>
            </a:xfrm>
          </p:grpSpPr>
          <p:sp>
            <p:nvSpPr>
              <p:cNvPr id="8200" name="Rectangle 8">
                <a:extLst>
                  <a:ext uri="{FF2B5EF4-FFF2-40B4-BE49-F238E27FC236}">
                    <a16:creationId xmlns:a16="http://schemas.microsoft.com/office/drawing/2014/main" id="{4421B2F9-FF9B-F321-3583-EB8A4B34A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3567"/>
                <a:ext cx="1008" cy="6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4800"/>
              </a:p>
            </p:txBody>
          </p:sp>
          <p:sp>
            <p:nvSpPr>
              <p:cNvPr id="8201" name="Text Box 9">
                <a:extLst>
                  <a:ext uri="{FF2B5EF4-FFF2-40B4-BE49-F238E27FC236}">
                    <a16:creationId xmlns:a16="http://schemas.microsoft.com/office/drawing/2014/main" id="{E9C82916-6C63-AB90-4458-471D44B5B6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600"/>
                <a:ext cx="93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Courier" panose="02070309020205020404" pitchFamily="49" charset="0"/>
                  </a:rPr>
                  <a:t>Delete         D1</a:t>
                </a:r>
              </a:p>
            </p:txBody>
          </p:sp>
          <p:grpSp>
            <p:nvGrpSpPr>
              <p:cNvPr id="8202" name="Group 10">
                <a:extLst>
                  <a:ext uri="{FF2B5EF4-FFF2-40B4-BE49-F238E27FC236}">
                    <a16:creationId xmlns:a16="http://schemas.microsoft.com/office/drawing/2014/main" id="{B98C1166-F534-5EEE-AFE5-752663B7C0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3615"/>
                <a:ext cx="912" cy="96"/>
                <a:chOff x="4080" y="528"/>
                <a:chExt cx="912" cy="96"/>
              </a:xfrm>
            </p:grpSpPr>
            <p:grpSp>
              <p:nvGrpSpPr>
                <p:cNvPr id="8203" name="Group 11">
                  <a:extLst>
                    <a:ext uri="{FF2B5EF4-FFF2-40B4-BE49-F238E27FC236}">
                      <a16:creationId xmlns:a16="http://schemas.microsoft.com/office/drawing/2014/main" id="{675C292D-3B1C-C341-D5C4-76EC801FC9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04" name="Line 12">
                    <a:extLst>
                      <a:ext uri="{FF2B5EF4-FFF2-40B4-BE49-F238E27FC236}">
                        <a16:creationId xmlns:a16="http://schemas.microsoft.com/office/drawing/2014/main" id="{80CC2766-A1AF-4A99-A9CD-AE6D5D85D7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05" name="Line 13">
                    <a:extLst>
                      <a:ext uri="{FF2B5EF4-FFF2-40B4-BE49-F238E27FC236}">
                        <a16:creationId xmlns:a16="http://schemas.microsoft.com/office/drawing/2014/main" id="{B9936A16-AE70-9B36-A9DA-772D00D07E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06" name="Group 14">
                  <a:extLst>
                    <a:ext uri="{FF2B5EF4-FFF2-40B4-BE49-F238E27FC236}">
                      <a16:creationId xmlns:a16="http://schemas.microsoft.com/office/drawing/2014/main" id="{B4BAF41A-36D2-925D-ECBF-6EB4DA41A5A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07" name="Line 15">
                    <a:extLst>
                      <a:ext uri="{FF2B5EF4-FFF2-40B4-BE49-F238E27FC236}">
                        <a16:creationId xmlns:a16="http://schemas.microsoft.com/office/drawing/2014/main" id="{DC108609-B463-FB3A-9DC7-CBF44B17EC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08" name="Line 16">
                    <a:extLst>
                      <a:ext uri="{FF2B5EF4-FFF2-40B4-BE49-F238E27FC236}">
                        <a16:creationId xmlns:a16="http://schemas.microsoft.com/office/drawing/2014/main" id="{41FFAE9E-3727-197F-9C8A-9E700D03E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209" name="Group 17">
                <a:extLst>
                  <a:ext uri="{FF2B5EF4-FFF2-40B4-BE49-F238E27FC236}">
                    <a16:creationId xmlns:a16="http://schemas.microsoft.com/office/drawing/2014/main" id="{EA2CB257-B46D-84A8-2506-FADE2E678E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36" y="4032"/>
                <a:ext cx="912" cy="96"/>
                <a:chOff x="4080" y="528"/>
                <a:chExt cx="912" cy="96"/>
              </a:xfrm>
            </p:grpSpPr>
            <p:grpSp>
              <p:nvGrpSpPr>
                <p:cNvPr id="8210" name="Group 18">
                  <a:extLst>
                    <a:ext uri="{FF2B5EF4-FFF2-40B4-BE49-F238E27FC236}">
                      <a16:creationId xmlns:a16="http://schemas.microsoft.com/office/drawing/2014/main" id="{D742131E-A1A8-C201-1064-396343FD63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11" name="Line 19">
                    <a:extLst>
                      <a:ext uri="{FF2B5EF4-FFF2-40B4-BE49-F238E27FC236}">
                        <a16:creationId xmlns:a16="http://schemas.microsoft.com/office/drawing/2014/main" id="{4EDF1C1C-685A-4E71-3C34-9057A327A4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12" name="Line 20">
                    <a:extLst>
                      <a:ext uri="{FF2B5EF4-FFF2-40B4-BE49-F238E27FC236}">
                        <a16:creationId xmlns:a16="http://schemas.microsoft.com/office/drawing/2014/main" id="{68530B0B-FAD1-3B83-71D6-C9F60E9D48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13" name="Group 21">
                  <a:extLst>
                    <a:ext uri="{FF2B5EF4-FFF2-40B4-BE49-F238E27FC236}">
                      <a16:creationId xmlns:a16="http://schemas.microsoft.com/office/drawing/2014/main" id="{9BC2A9FA-F869-8D90-35DA-078D5D21ED7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14" name="Line 22">
                    <a:extLst>
                      <a:ext uri="{FF2B5EF4-FFF2-40B4-BE49-F238E27FC236}">
                        <a16:creationId xmlns:a16="http://schemas.microsoft.com/office/drawing/2014/main" id="{93D4D6F3-BA9B-6895-2819-9FC4E732F9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15" name="Line 23">
                    <a:extLst>
                      <a:ext uri="{FF2B5EF4-FFF2-40B4-BE49-F238E27FC236}">
                        <a16:creationId xmlns:a16="http://schemas.microsoft.com/office/drawing/2014/main" id="{59218107-F891-CA79-CF47-D5712E19F4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8216" name="Text Box 24">
                <a:extLst>
                  <a:ext uri="{FF2B5EF4-FFF2-40B4-BE49-F238E27FC236}">
                    <a16:creationId xmlns:a16="http://schemas.microsoft.com/office/drawing/2014/main" id="{BB961E11-D41D-C3B4-68BA-49D3B2113C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762"/>
                <a:ext cx="80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>
                    <a:latin typeface="Courier" panose="02070309020205020404" pitchFamily="49" charset="0"/>
                  </a:rPr>
                  <a:t>Please enter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employee no.: ____</a:t>
                </a:r>
              </a:p>
            </p:txBody>
          </p:sp>
        </p:grpSp>
        <p:grpSp>
          <p:nvGrpSpPr>
            <p:cNvPr id="8217" name="Group 25">
              <a:extLst>
                <a:ext uri="{FF2B5EF4-FFF2-40B4-BE49-F238E27FC236}">
                  <a16:creationId xmlns:a16="http://schemas.microsoft.com/office/drawing/2014/main" id="{57C56422-E64A-4C30-C614-57E6BB7FBC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1859"/>
              <a:ext cx="1008" cy="609"/>
              <a:chOff x="288" y="3567"/>
              <a:chExt cx="1008" cy="609"/>
            </a:xfrm>
          </p:grpSpPr>
          <p:sp>
            <p:nvSpPr>
              <p:cNvPr id="8218" name="Rectangle 26">
                <a:extLst>
                  <a:ext uri="{FF2B5EF4-FFF2-40B4-BE49-F238E27FC236}">
                    <a16:creationId xmlns:a16="http://schemas.microsoft.com/office/drawing/2014/main" id="{7BBF2930-948A-484E-8620-90228ED58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3567"/>
                <a:ext cx="1008" cy="6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4800"/>
              </a:p>
            </p:txBody>
          </p:sp>
          <p:sp>
            <p:nvSpPr>
              <p:cNvPr id="8219" name="Text Box 27">
                <a:extLst>
                  <a:ext uri="{FF2B5EF4-FFF2-40B4-BE49-F238E27FC236}">
                    <a16:creationId xmlns:a16="http://schemas.microsoft.com/office/drawing/2014/main" id="{7A16BDE1-451E-09FA-B0E2-A5E204FB62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600"/>
                <a:ext cx="93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Courier" panose="02070309020205020404" pitchFamily="49" charset="0"/>
                  </a:rPr>
                  <a:t>Delete         D3</a:t>
                </a:r>
              </a:p>
            </p:txBody>
          </p:sp>
          <p:grpSp>
            <p:nvGrpSpPr>
              <p:cNvPr id="8220" name="Group 28">
                <a:extLst>
                  <a:ext uri="{FF2B5EF4-FFF2-40B4-BE49-F238E27FC236}">
                    <a16:creationId xmlns:a16="http://schemas.microsoft.com/office/drawing/2014/main" id="{154B1BD7-AFEA-8A17-A145-3116CAEF16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3615"/>
                <a:ext cx="912" cy="96"/>
                <a:chOff x="4080" y="528"/>
                <a:chExt cx="912" cy="96"/>
              </a:xfrm>
            </p:grpSpPr>
            <p:grpSp>
              <p:nvGrpSpPr>
                <p:cNvPr id="8221" name="Group 29">
                  <a:extLst>
                    <a:ext uri="{FF2B5EF4-FFF2-40B4-BE49-F238E27FC236}">
                      <a16:creationId xmlns:a16="http://schemas.microsoft.com/office/drawing/2014/main" id="{C1C7F540-9FA4-0E3D-EAC2-1E121E6102B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22" name="Line 30">
                    <a:extLst>
                      <a:ext uri="{FF2B5EF4-FFF2-40B4-BE49-F238E27FC236}">
                        <a16:creationId xmlns:a16="http://schemas.microsoft.com/office/drawing/2014/main" id="{E4E4B2A7-18B9-635B-9ED7-868217E2D2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23" name="Line 31">
                    <a:extLst>
                      <a:ext uri="{FF2B5EF4-FFF2-40B4-BE49-F238E27FC236}">
                        <a16:creationId xmlns:a16="http://schemas.microsoft.com/office/drawing/2014/main" id="{04F2E775-A75A-AEF1-AF44-20597B9146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24" name="Group 32">
                  <a:extLst>
                    <a:ext uri="{FF2B5EF4-FFF2-40B4-BE49-F238E27FC236}">
                      <a16:creationId xmlns:a16="http://schemas.microsoft.com/office/drawing/2014/main" id="{ADE31273-37F1-17B0-3581-6F809F1983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25" name="Line 33">
                    <a:extLst>
                      <a:ext uri="{FF2B5EF4-FFF2-40B4-BE49-F238E27FC236}">
                        <a16:creationId xmlns:a16="http://schemas.microsoft.com/office/drawing/2014/main" id="{A8C04EE1-0651-04AF-4395-70F698DFE5C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26" name="Line 34">
                    <a:extLst>
                      <a:ext uri="{FF2B5EF4-FFF2-40B4-BE49-F238E27FC236}">
                        <a16:creationId xmlns:a16="http://schemas.microsoft.com/office/drawing/2014/main" id="{166115A2-9712-E70F-4023-EB8C5048D2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227" name="Group 35">
                <a:extLst>
                  <a:ext uri="{FF2B5EF4-FFF2-40B4-BE49-F238E27FC236}">
                    <a16:creationId xmlns:a16="http://schemas.microsoft.com/office/drawing/2014/main" id="{C3365639-2A95-B7F9-F081-454471F801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36" y="4032"/>
                <a:ext cx="912" cy="96"/>
                <a:chOff x="4080" y="528"/>
                <a:chExt cx="912" cy="96"/>
              </a:xfrm>
            </p:grpSpPr>
            <p:grpSp>
              <p:nvGrpSpPr>
                <p:cNvPr id="8228" name="Group 36">
                  <a:extLst>
                    <a:ext uri="{FF2B5EF4-FFF2-40B4-BE49-F238E27FC236}">
                      <a16:creationId xmlns:a16="http://schemas.microsoft.com/office/drawing/2014/main" id="{1DF201AC-B59B-D3B2-9FA8-572EDFE3174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29" name="Line 37">
                    <a:extLst>
                      <a:ext uri="{FF2B5EF4-FFF2-40B4-BE49-F238E27FC236}">
                        <a16:creationId xmlns:a16="http://schemas.microsoft.com/office/drawing/2014/main" id="{30ACB705-37C2-0183-4260-22ACC0ECD1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30" name="Line 38">
                    <a:extLst>
                      <a:ext uri="{FF2B5EF4-FFF2-40B4-BE49-F238E27FC236}">
                        <a16:creationId xmlns:a16="http://schemas.microsoft.com/office/drawing/2014/main" id="{10E7BA7A-436E-2F02-4CD4-70175DAE21A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31" name="Group 39">
                  <a:extLst>
                    <a:ext uri="{FF2B5EF4-FFF2-40B4-BE49-F238E27FC236}">
                      <a16:creationId xmlns:a16="http://schemas.microsoft.com/office/drawing/2014/main" id="{188B489C-8D4D-B111-A30C-C813F4B00C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32" name="Line 40">
                    <a:extLst>
                      <a:ext uri="{FF2B5EF4-FFF2-40B4-BE49-F238E27FC236}">
                        <a16:creationId xmlns:a16="http://schemas.microsoft.com/office/drawing/2014/main" id="{0A8265DD-4480-AAE6-9EF0-92DED528DD1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33" name="Line 41">
                    <a:extLst>
                      <a:ext uri="{FF2B5EF4-FFF2-40B4-BE49-F238E27FC236}">
                        <a16:creationId xmlns:a16="http://schemas.microsoft.com/office/drawing/2014/main" id="{0A3F7CA3-3802-B356-C9B3-2B81302651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8234" name="Text Box 42">
                <a:extLst>
                  <a:ext uri="{FF2B5EF4-FFF2-40B4-BE49-F238E27FC236}">
                    <a16:creationId xmlns:a16="http://schemas.microsoft.com/office/drawing/2014/main" id="{235CF513-FB19-5A8A-9A58-6DA80C971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762"/>
                <a:ext cx="838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>
                    <a:latin typeface="Courier" panose="02070309020205020404" pitchFamily="49" charset="0"/>
                  </a:rPr>
                  <a:t>Name: Alan Dix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Dept: Computing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delete? (Y/N):  _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Please enter Y or N</a:t>
                </a:r>
              </a:p>
            </p:txBody>
          </p:sp>
        </p:grpSp>
        <p:grpSp>
          <p:nvGrpSpPr>
            <p:cNvPr id="8235" name="Group 43">
              <a:extLst>
                <a:ext uri="{FF2B5EF4-FFF2-40B4-BE49-F238E27FC236}">
                  <a16:creationId xmlns:a16="http://schemas.microsoft.com/office/drawing/2014/main" id="{8293652E-D73B-2D1E-C908-39B04DF608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4" y="1859"/>
              <a:ext cx="1008" cy="609"/>
              <a:chOff x="288" y="3567"/>
              <a:chExt cx="1008" cy="609"/>
            </a:xfrm>
          </p:grpSpPr>
          <p:sp>
            <p:nvSpPr>
              <p:cNvPr id="8236" name="Rectangle 44">
                <a:extLst>
                  <a:ext uri="{FF2B5EF4-FFF2-40B4-BE49-F238E27FC236}">
                    <a16:creationId xmlns:a16="http://schemas.microsoft.com/office/drawing/2014/main" id="{79DFED70-7D28-9177-08EF-A5E32CE63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3567"/>
                <a:ext cx="1008" cy="6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4800"/>
              </a:p>
            </p:txBody>
          </p:sp>
          <p:sp>
            <p:nvSpPr>
              <p:cNvPr id="8237" name="Text Box 45">
                <a:extLst>
                  <a:ext uri="{FF2B5EF4-FFF2-40B4-BE49-F238E27FC236}">
                    <a16:creationId xmlns:a16="http://schemas.microsoft.com/office/drawing/2014/main" id="{8939752F-258B-95F6-82C3-B2CDA57291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600"/>
                <a:ext cx="93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000">
                    <a:latin typeface="Courier" panose="02070309020205020404" pitchFamily="49" charset="0"/>
                  </a:rPr>
                  <a:t>Delete         D2</a:t>
                </a:r>
              </a:p>
            </p:txBody>
          </p:sp>
          <p:grpSp>
            <p:nvGrpSpPr>
              <p:cNvPr id="8238" name="Group 46">
                <a:extLst>
                  <a:ext uri="{FF2B5EF4-FFF2-40B4-BE49-F238E27FC236}">
                    <a16:creationId xmlns:a16="http://schemas.microsoft.com/office/drawing/2014/main" id="{EE8AC764-3437-162B-C059-A9619E2B9A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3615"/>
                <a:ext cx="912" cy="96"/>
                <a:chOff x="4080" y="528"/>
                <a:chExt cx="912" cy="96"/>
              </a:xfrm>
            </p:grpSpPr>
            <p:grpSp>
              <p:nvGrpSpPr>
                <p:cNvPr id="8239" name="Group 47">
                  <a:extLst>
                    <a:ext uri="{FF2B5EF4-FFF2-40B4-BE49-F238E27FC236}">
                      <a16:creationId xmlns:a16="http://schemas.microsoft.com/office/drawing/2014/main" id="{65C34327-968C-9123-8D9B-01239622122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40" name="Line 48">
                    <a:extLst>
                      <a:ext uri="{FF2B5EF4-FFF2-40B4-BE49-F238E27FC236}">
                        <a16:creationId xmlns:a16="http://schemas.microsoft.com/office/drawing/2014/main" id="{194D1B29-51EE-3C36-1D24-F173CDDF6B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41" name="Line 49">
                    <a:extLst>
                      <a:ext uri="{FF2B5EF4-FFF2-40B4-BE49-F238E27FC236}">
                        <a16:creationId xmlns:a16="http://schemas.microsoft.com/office/drawing/2014/main" id="{4B493090-034A-658D-1541-DE5EAA54BD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42" name="Group 50">
                  <a:extLst>
                    <a:ext uri="{FF2B5EF4-FFF2-40B4-BE49-F238E27FC236}">
                      <a16:creationId xmlns:a16="http://schemas.microsoft.com/office/drawing/2014/main" id="{DCB7F616-30F8-A77E-E92A-C265418C4D2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43" name="Line 51">
                    <a:extLst>
                      <a:ext uri="{FF2B5EF4-FFF2-40B4-BE49-F238E27FC236}">
                        <a16:creationId xmlns:a16="http://schemas.microsoft.com/office/drawing/2014/main" id="{6B7AF1AE-81C6-10FC-271D-E5629BBC89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44" name="Line 52">
                    <a:extLst>
                      <a:ext uri="{FF2B5EF4-FFF2-40B4-BE49-F238E27FC236}">
                        <a16:creationId xmlns:a16="http://schemas.microsoft.com/office/drawing/2014/main" id="{57BBC43D-A48B-8361-15A1-80C932CC35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245" name="Group 53">
                <a:extLst>
                  <a:ext uri="{FF2B5EF4-FFF2-40B4-BE49-F238E27FC236}">
                    <a16:creationId xmlns:a16="http://schemas.microsoft.com/office/drawing/2014/main" id="{4809F38D-069B-F1D4-351A-EAD34CFBE5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336" y="4032"/>
                <a:ext cx="912" cy="96"/>
                <a:chOff x="4080" y="528"/>
                <a:chExt cx="912" cy="96"/>
              </a:xfrm>
            </p:grpSpPr>
            <p:grpSp>
              <p:nvGrpSpPr>
                <p:cNvPr id="8246" name="Group 54">
                  <a:extLst>
                    <a:ext uri="{FF2B5EF4-FFF2-40B4-BE49-F238E27FC236}">
                      <a16:creationId xmlns:a16="http://schemas.microsoft.com/office/drawing/2014/main" id="{BEC3743B-A27B-CDAC-9065-3531A6EF271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8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47" name="Line 55">
                    <a:extLst>
                      <a:ext uri="{FF2B5EF4-FFF2-40B4-BE49-F238E27FC236}">
                        <a16:creationId xmlns:a16="http://schemas.microsoft.com/office/drawing/2014/main" id="{8344E599-DFFF-F771-EBC2-CAC0320211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48" name="Line 56">
                    <a:extLst>
                      <a:ext uri="{FF2B5EF4-FFF2-40B4-BE49-F238E27FC236}">
                        <a16:creationId xmlns:a16="http://schemas.microsoft.com/office/drawing/2014/main" id="{0FC2D36F-F7AC-523B-C562-839F0AC51A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8249" name="Group 57">
                  <a:extLst>
                    <a:ext uri="{FF2B5EF4-FFF2-40B4-BE49-F238E27FC236}">
                      <a16:creationId xmlns:a16="http://schemas.microsoft.com/office/drawing/2014/main" id="{17ECAC6C-8E2F-DBD5-2587-7845F52ACEF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flipH="1">
                  <a:off x="4800" y="528"/>
                  <a:ext cx="192" cy="96"/>
                  <a:chOff x="5280" y="288"/>
                  <a:chExt cx="192" cy="96"/>
                </a:xfrm>
              </p:grpSpPr>
              <p:sp>
                <p:nvSpPr>
                  <p:cNvPr id="8250" name="Line 58">
                    <a:extLst>
                      <a:ext uri="{FF2B5EF4-FFF2-40B4-BE49-F238E27FC236}">
                        <a16:creationId xmlns:a16="http://schemas.microsoft.com/office/drawing/2014/main" id="{754D23D9-EB6D-8237-EE0E-5D9635C957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8251" name="Line 59">
                    <a:extLst>
                      <a:ext uri="{FF2B5EF4-FFF2-40B4-BE49-F238E27FC236}">
                        <a16:creationId xmlns:a16="http://schemas.microsoft.com/office/drawing/2014/main" id="{49DD7F5D-1971-06DC-FF96-BCCA1C58B7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280" y="288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8252" name="Text Box 60">
                <a:extLst>
                  <a:ext uri="{FF2B5EF4-FFF2-40B4-BE49-F238E27FC236}">
                    <a16:creationId xmlns:a16="http://schemas.microsoft.com/office/drawing/2014/main" id="{D075049D-1ABC-72FB-1D31-73FDC01C75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" y="3762"/>
                <a:ext cx="762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800">
                    <a:latin typeface="Courier" panose="02070309020205020404" pitchFamily="49" charset="0"/>
                  </a:rPr>
                  <a:t>Name: Alan Dix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Dept: Computing</a:t>
                </a:r>
              </a:p>
              <a:p>
                <a:r>
                  <a:rPr lang="en-GB" altLang="en-US" sz="800">
                    <a:latin typeface="Courier" panose="02070309020205020404" pitchFamily="49" charset="0"/>
                  </a:rPr>
                  <a:t>delete? (Y/N):  _</a:t>
                </a:r>
              </a:p>
            </p:txBody>
          </p:sp>
        </p:grpSp>
        <p:grpSp>
          <p:nvGrpSpPr>
            <p:cNvPr id="8253" name="Group 61">
              <a:extLst>
                <a:ext uri="{FF2B5EF4-FFF2-40B4-BE49-F238E27FC236}">
                  <a16:creationId xmlns:a16="http://schemas.microsoft.com/office/drawing/2014/main" id="{D8C2FEC8-83C4-AF88-027B-A76CCDF96E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2685"/>
              <a:ext cx="960" cy="336"/>
              <a:chOff x="384" y="3360"/>
              <a:chExt cx="960" cy="336"/>
            </a:xfrm>
          </p:grpSpPr>
          <p:sp>
            <p:nvSpPr>
              <p:cNvPr id="8254" name="AutoShape 62">
                <a:extLst>
                  <a:ext uri="{FF2B5EF4-FFF2-40B4-BE49-F238E27FC236}">
                    <a16:creationId xmlns:a16="http://schemas.microsoft.com/office/drawing/2014/main" id="{6B1BE21B-B2EB-C8C3-9737-EBCAB3165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360"/>
                <a:ext cx="960" cy="336"/>
              </a:xfrm>
              <a:prstGeom prst="flowChartPreparation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255" name="Text Box 63">
                <a:extLst>
                  <a:ext uri="{FF2B5EF4-FFF2-40B4-BE49-F238E27FC236}">
                    <a16:creationId xmlns:a16="http://schemas.microsoft.com/office/drawing/2014/main" id="{8EA060CF-9E70-CF3E-9144-D97B960E0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" y="3489"/>
                <a:ext cx="45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000">
                    <a:latin typeface="Courier" panose="02070309020205020404" pitchFamily="49" charset="0"/>
                  </a:rPr>
                  <a:t>answer?</a:t>
                </a:r>
              </a:p>
            </p:txBody>
          </p:sp>
          <p:sp>
            <p:nvSpPr>
              <p:cNvPr id="8256" name="Text Box 64">
                <a:extLst>
                  <a:ext uri="{FF2B5EF4-FFF2-40B4-BE49-F238E27FC236}">
                    <a16:creationId xmlns:a16="http://schemas.microsoft.com/office/drawing/2014/main" id="{7B3C7331-1C6E-5EDB-B71B-E18AECABE8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0" y="3374"/>
                <a:ext cx="2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000">
                    <a:latin typeface="Courier" panose="02070309020205020404" pitchFamily="49" charset="0"/>
                  </a:rPr>
                  <a:t>C2</a:t>
                </a:r>
              </a:p>
            </p:txBody>
          </p:sp>
        </p:grpSp>
        <p:sp>
          <p:nvSpPr>
            <p:cNvPr id="8257" name="AutoShape 65">
              <a:extLst>
                <a:ext uri="{FF2B5EF4-FFF2-40B4-BE49-F238E27FC236}">
                  <a16:creationId xmlns:a16="http://schemas.microsoft.com/office/drawing/2014/main" id="{8BC56328-913F-21DA-6B52-1618B5E20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792"/>
              <a:ext cx="768" cy="240"/>
            </a:xfrm>
            <a:prstGeom prst="flowChartTermina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Courier" panose="02070309020205020404" pitchFamily="49" charset="0"/>
                </a:rPr>
                <a:t>Finish</a:t>
              </a:r>
              <a:endParaRPr lang="en-GB" altLang="en-US" sz="4800"/>
            </a:p>
          </p:txBody>
        </p:sp>
        <p:sp>
          <p:nvSpPr>
            <p:cNvPr id="8258" name="AutoShape 66">
              <a:extLst>
                <a:ext uri="{FF2B5EF4-FFF2-40B4-BE49-F238E27FC236}">
                  <a16:creationId xmlns:a16="http://schemas.microsoft.com/office/drawing/2014/main" id="{E018567B-4B5B-EEF1-79DD-61612D101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3024"/>
              <a:ext cx="768" cy="240"/>
            </a:xfrm>
            <a:prstGeom prst="flowChartTermina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>
                  <a:latin typeface="Courier" panose="02070309020205020404" pitchFamily="49" charset="0"/>
                </a:rPr>
                <a:t>Finish</a:t>
              </a:r>
              <a:endParaRPr lang="en-GB" altLang="en-US" sz="4800"/>
            </a:p>
          </p:txBody>
        </p:sp>
        <p:sp>
          <p:nvSpPr>
            <p:cNvPr id="8259" name="AutoShape 67">
              <a:extLst>
                <a:ext uri="{FF2B5EF4-FFF2-40B4-BE49-F238E27FC236}">
                  <a16:creationId xmlns:a16="http://schemas.microsoft.com/office/drawing/2014/main" id="{3D1ACA66-7FA2-BE2C-7BAC-6DFCCD8C3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301"/>
              <a:ext cx="960" cy="336"/>
            </a:xfrm>
            <a:prstGeom prst="flowChartPrepara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60" name="Text Box 68">
              <a:extLst>
                <a:ext uri="{FF2B5EF4-FFF2-40B4-BE49-F238E27FC236}">
                  <a16:creationId xmlns:a16="http://schemas.microsoft.com/office/drawing/2014/main" id="{46256660-1DF7-02F2-DF71-A54DAC9F88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4" y="1435"/>
              <a:ext cx="6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000">
                  <a:latin typeface="Courier" panose="02070309020205020404" pitchFamily="49" charset="0"/>
                </a:rPr>
                <a:t>read record</a:t>
              </a:r>
            </a:p>
          </p:txBody>
        </p:sp>
        <p:sp>
          <p:nvSpPr>
            <p:cNvPr id="8261" name="Text Box 69">
              <a:extLst>
                <a:ext uri="{FF2B5EF4-FFF2-40B4-BE49-F238E27FC236}">
                  <a16:creationId xmlns:a16="http://schemas.microsoft.com/office/drawing/2014/main" id="{527F715A-4E21-8968-6630-2BA6C62FE5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4" y="1320"/>
              <a:ext cx="21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000">
                  <a:latin typeface="Courier" panose="02070309020205020404" pitchFamily="49" charset="0"/>
                </a:rPr>
                <a:t>C1</a:t>
              </a:r>
            </a:p>
          </p:txBody>
        </p:sp>
        <p:sp>
          <p:nvSpPr>
            <p:cNvPr id="8262" name="AutoShape 70">
              <a:extLst>
                <a:ext uri="{FF2B5EF4-FFF2-40B4-BE49-F238E27FC236}">
                  <a16:creationId xmlns:a16="http://schemas.microsoft.com/office/drawing/2014/main" id="{030A1AE2-A3A7-2805-278A-F7B35AFA3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301"/>
              <a:ext cx="336" cy="336"/>
            </a:xfrm>
            <a:prstGeom prst="flowChartMagneticTap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8263" name="Group 71">
              <a:extLst>
                <a:ext uri="{FF2B5EF4-FFF2-40B4-BE49-F238E27FC236}">
                  <a16:creationId xmlns:a16="http://schemas.microsoft.com/office/drawing/2014/main" id="{DBDED86D-FA8D-24B3-8767-B95326C86F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3227"/>
              <a:ext cx="960" cy="336"/>
              <a:chOff x="384" y="3360"/>
              <a:chExt cx="960" cy="336"/>
            </a:xfrm>
          </p:grpSpPr>
          <p:sp>
            <p:nvSpPr>
              <p:cNvPr id="8264" name="AutoShape 72">
                <a:extLst>
                  <a:ext uri="{FF2B5EF4-FFF2-40B4-BE49-F238E27FC236}">
                    <a16:creationId xmlns:a16="http://schemas.microsoft.com/office/drawing/2014/main" id="{03019DF7-6175-6197-F4F1-CD03DBE42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3360"/>
                <a:ext cx="960" cy="336"/>
              </a:xfrm>
              <a:prstGeom prst="flowChartPreparation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265" name="Text Box 73">
                <a:extLst>
                  <a:ext uri="{FF2B5EF4-FFF2-40B4-BE49-F238E27FC236}">
                    <a16:creationId xmlns:a16="http://schemas.microsoft.com/office/drawing/2014/main" id="{5947EE5D-7788-42FE-3995-BC451FE584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5" y="3489"/>
                <a:ext cx="74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000">
                    <a:latin typeface="Courier" panose="02070309020205020404" pitchFamily="49" charset="0"/>
                  </a:rPr>
                  <a:t>delete record</a:t>
                </a:r>
              </a:p>
            </p:txBody>
          </p:sp>
          <p:sp>
            <p:nvSpPr>
              <p:cNvPr id="8266" name="Text Box 74">
                <a:extLst>
                  <a:ext uri="{FF2B5EF4-FFF2-40B4-BE49-F238E27FC236}">
                    <a16:creationId xmlns:a16="http://schemas.microsoft.com/office/drawing/2014/main" id="{3F851425-BF23-0908-78CE-E6C3CA50CA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0" y="3374"/>
                <a:ext cx="212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1000">
                    <a:latin typeface="Courier" panose="02070309020205020404" pitchFamily="49" charset="0"/>
                  </a:rPr>
                  <a:t>C3</a:t>
                </a:r>
              </a:p>
            </p:txBody>
          </p:sp>
        </p:grpSp>
        <p:sp>
          <p:nvSpPr>
            <p:cNvPr id="8267" name="AutoShape 75">
              <a:extLst>
                <a:ext uri="{FF2B5EF4-FFF2-40B4-BE49-F238E27FC236}">
                  <a16:creationId xmlns:a16="http://schemas.microsoft.com/office/drawing/2014/main" id="{4C4160D1-7E03-E6AB-9590-7E01C0144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227"/>
              <a:ext cx="336" cy="336"/>
            </a:xfrm>
            <a:prstGeom prst="flowChartMagneticTap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8268" name="AutoShape 76">
              <a:extLst>
                <a:ext uri="{FF2B5EF4-FFF2-40B4-BE49-F238E27FC236}">
                  <a16:creationId xmlns:a16="http://schemas.microsoft.com/office/drawing/2014/main" id="{F6FE40BD-EE3B-2324-1F45-6ABA5BCC1774}"/>
                </a:ext>
              </a:extLst>
            </p:cNvPr>
            <p:cNvCxnSpPr>
              <a:cxnSpLocks noChangeShapeType="1"/>
              <a:stCxn id="8262" idx="3"/>
              <a:endCxn id="8259" idx="1"/>
            </p:cNvCxnSpPr>
            <p:nvPr/>
          </p:nvCxnSpPr>
          <p:spPr bwMode="auto">
            <a:xfrm>
              <a:off x="2649" y="1469"/>
              <a:ext cx="270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69" name="AutoShape 77">
              <a:extLst>
                <a:ext uri="{FF2B5EF4-FFF2-40B4-BE49-F238E27FC236}">
                  <a16:creationId xmlns:a16="http://schemas.microsoft.com/office/drawing/2014/main" id="{13340201-A8DD-5562-8452-64A849A1DEE0}"/>
                </a:ext>
              </a:extLst>
            </p:cNvPr>
            <p:cNvCxnSpPr>
              <a:cxnSpLocks noChangeShapeType="1"/>
              <a:stCxn id="8264" idx="1"/>
              <a:endCxn id="8267" idx="3"/>
            </p:cNvCxnSpPr>
            <p:nvPr/>
          </p:nvCxnSpPr>
          <p:spPr bwMode="auto">
            <a:xfrm rot="10800000">
              <a:off x="2601" y="3395"/>
              <a:ext cx="318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0" name="AutoShape 78">
              <a:extLst>
                <a:ext uri="{FF2B5EF4-FFF2-40B4-BE49-F238E27FC236}">
                  <a16:creationId xmlns:a16="http://schemas.microsoft.com/office/drawing/2014/main" id="{E1212264-94CE-B936-DA27-8363A2AD6775}"/>
                </a:ext>
              </a:extLst>
            </p:cNvPr>
            <p:cNvCxnSpPr>
              <a:cxnSpLocks noChangeShapeType="1"/>
              <a:stCxn id="8200" idx="2"/>
              <a:endCxn id="8259" idx="0"/>
            </p:cNvCxnSpPr>
            <p:nvPr/>
          </p:nvCxnSpPr>
          <p:spPr bwMode="auto">
            <a:xfrm rot="5400000">
              <a:off x="3309" y="1194"/>
              <a:ext cx="197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1" name="AutoShape 79">
              <a:extLst>
                <a:ext uri="{FF2B5EF4-FFF2-40B4-BE49-F238E27FC236}">
                  <a16:creationId xmlns:a16="http://schemas.microsoft.com/office/drawing/2014/main" id="{CFFB5153-8066-8D7D-7135-3A0E6037A9E0}"/>
                </a:ext>
              </a:extLst>
            </p:cNvPr>
            <p:cNvCxnSpPr>
              <a:cxnSpLocks noChangeShapeType="1"/>
              <a:stCxn id="8259" idx="2"/>
              <a:endCxn id="8236" idx="0"/>
            </p:cNvCxnSpPr>
            <p:nvPr/>
          </p:nvCxnSpPr>
          <p:spPr bwMode="auto">
            <a:xfrm rot="5400000">
              <a:off x="3304" y="1750"/>
              <a:ext cx="207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2" name="AutoShape 80">
              <a:extLst>
                <a:ext uri="{FF2B5EF4-FFF2-40B4-BE49-F238E27FC236}">
                  <a16:creationId xmlns:a16="http://schemas.microsoft.com/office/drawing/2014/main" id="{EBA057E2-0816-A609-2479-1501F2B69B43}"/>
                </a:ext>
              </a:extLst>
            </p:cNvPr>
            <p:cNvCxnSpPr>
              <a:cxnSpLocks noChangeShapeType="1"/>
              <a:stCxn id="8236" idx="2"/>
              <a:endCxn id="8254" idx="0"/>
            </p:cNvCxnSpPr>
            <p:nvPr/>
          </p:nvCxnSpPr>
          <p:spPr bwMode="auto">
            <a:xfrm rot="5400000">
              <a:off x="3307" y="2575"/>
              <a:ext cx="202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3" name="AutoShape 81">
              <a:extLst>
                <a:ext uri="{FF2B5EF4-FFF2-40B4-BE49-F238E27FC236}">
                  <a16:creationId xmlns:a16="http://schemas.microsoft.com/office/drawing/2014/main" id="{81FA4E2C-6F78-1408-A1EE-8D6B2D5299C1}"/>
                </a:ext>
              </a:extLst>
            </p:cNvPr>
            <p:cNvCxnSpPr>
              <a:cxnSpLocks noChangeShapeType="1"/>
              <a:stCxn id="8264" idx="2"/>
              <a:endCxn id="8257" idx="0"/>
            </p:cNvCxnSpPr>
            <p:nvPr/>
          </p:nvCxnSpPr>
          <p:spPr bwMode="auto">
            <a:xfrm rot="5400000">
              <a:off x="3302" y="3678"/>
              <a:ext cx="211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4" name="AutoShape 82">
              <a:extLst>
                <a:ext uri="{FF2B5EF4-FFF2-40B4-BE49-F238E27FC236}">
                  <a16:creationId xmlns:a16="http://schemas.microsoft.com/office/drawing/2014/main" id="{CEB414E2-16CE-4176-3AFF-B221CFD096AF}"/>
                </a:ext>
              </a:extLst>
            </p:cNvPr>
            <p:cNvCxnSpPr>
              <a:cxnSpLocks noChangeShapeType="1"/>
              <a:stCxn id="8218" idx="2"/>
              <a:endCxn id="8254" idx="0"/>
            </p:cNvCxnSpPr>
            <p:nvPr/>
          </p:nvCxnSpPr>
          <p:spPr bwMode="auto">
            <a:xfrm rot="5400000">
              <a:off x="4039" y="1843"/>
              <a:ext cx="202" cy="1464"/>
            </a:xfrm>
            <a:prstGeom prst="bentConnector3">
              <a:avLst>
                <a:gd name="adj1" fmla="val 50495"/>
              </a:avLst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75" name="Rectangle 83">
              <a:extLst>
                <a:ext uri="{FF2B5EF4-FFF2-40B4-BE49-F238E27FC236}">
                  <a16:creationId xmlns:a16="http://schemas.microsoft.com/office/drawing/2014/main" id="{E5E600D9-5ABE-E868-CAF4-47CFD12D9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3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6" name="Rectangle 84">
              <a:extLst>
                <a:ext uri="{FF2B5EF4-FFF2-40B4-BE49-F238E27FC236}">
                  <a16:creationId xmlns:a16="http://schemas.microsoft.com/office/drawing/2014/main" id="{DFC320DF-998C-A1AA-D3FC-4C66F0EBB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83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7" name="Rectangle 85">
              <a:extLst>
                <a:ext uri="{FF2B5EF4-FFF2-40B4-BE49-F238E27FC236}">
                  <a16:creationId xmlns:a16="http://schemas.microsoft.com/office/drawing/2014/main" id="{07BEAA07-56BC-E43A-7059-294D11E15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3216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8278" name="AutoShape 86">
              <a:extLst>
                <a:ext uri="{FF2B5EF4-FFF2-40B4-BE49-F238E27FC236}">
                  <a16:creationId xmlns:a16="http://schemas.microsoft.com/office/drawing/2014/main" id="{DC7D8FB6-9E56-DB1E-0F4D-AFB2AC3B4067}"/>
                </a:ext>
              </a:extLst>
            </p:cNvPr>
            <p:cNvCxnSpPr>
              <a:cxnSpLocks noChangeShapeType="1"/>
              <a:stCxn id="8275" idx="2"/>
              <a:endCxn id="8277" idx="0"/>
            </p:cNvCxnSpPr>
            <p:nvPr/>
          </p:nvCxnSpPr>
          <p:spPr bwMode="auto">
            <a:xfrm rot="5400000">
              <a:off x="3168" y="3120"/>
              <a:ext cx="192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79" name="AutoShape 87">
              <a:extLst>
                <a:ext uri="{FF2B5EF4-FFF2-40B4-BE49-F238E27FC236}">
                  <a16:creationId xmlns:a16="http://schemas.microsoft.com/office/drawing/2014/main" id="{7DCF9DFB-5237-8E61-BAA3-A778B96FAC2C}"/>
                </a:ext>
              </a:extLst>
            </p:cNvPr>
            <p:cNvCxnSpPr>
              <a:cxnSpLocks noChangeShapeType="1"/>
              <a:stCxn id="8276" idx="2"/>
              <a:endCxn id="8258" idx="1"/>
            </p:cNvCxnSpPr>
            <p:nvPr/>
          </p:nvCxnSpPr>
          <p:spPr bwMode="auto">
            <a:xfrm rot="16200000" flipH="1">
              <a:off x="3956" y="2620"/>
              <a:ext cx="120" cy="927"/>
            </a:xfrm>
            <a:prstGeom prst="bentConnector2">
              <a:avLst/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80" name="AutoShape 88">
              <a:extLst>
                <a:ext uri="{FF2B5EF4-FFF2-40B4-BE49-F238E27FC236}">
                  <a16:creationId xmlns:a16="http://schemas.microsoft.com/office/drawing/2014/main" id="{6B1186A2-BC40-6F3B-7BA5-CE86163632E3}"/>
                </a:ext>
              </a:extLst>
            </p:cNvPr>
            <p:cNvCxnSpPr>
              <a:cxnSpLocks noChangeShapeType="1"/>
              <a:stCxn id="8254" idx="3"/>
              <a:endCxn id="8218" idx="0"/>
            </p:cNvCxnSpPr>
            <p:nvPr/>
          </p:nvCxnSpPr>
          <p:spPr bwMode="auto">
            <a:xfrm flipV="1">
              <a:off x="3897" y="1853"/>
              <a:ext cx="975" cy="1000"/>
            </a:xfrm>
            <a:prstGeom prst="bentConnector4">
              <a:avLst>
                <a:gd name="adj1" fmla="val 169741"/>
                <a:gd name="adj2" fmla="val 120296"/>
              </a:avLst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81" name="Text Box 89">
              <a:extLst>
                <a:ext uri="{FF2B5EF4-FFF2-40B4-BE49-F238E27FC236}">
                  <a16:creationId xmlns:a16="http://schemas.microsoft.com/office/drawing/2014/main" id="{4F4841ED-AA30-39F6-3AAE-AB6839D3A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707"/>
              <a:ext cx="40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Courier" panose="02070309020205020404" pitchFamily="49" charset="0"/>
                </a:rPr>
                <a:t>other</a:t>
              </a:r>
            </a:p>
          </p:txBody>
        </p:sp>
        <p:sp>
          <p:nvSpPr>
            <p:cNvPr id="8282" name="Text Box 90">
              <a:extLst>
                <a:ext uri="{FF2B5EF4-FFF2-40B4-BE49-F238E27FC236}">
                  <a16:creationId xmlns:a16="http://schemas.microsoft.com/office/drawing/2014/main" id="{5DA99596-B343-C745-4CC8-366FB2CC1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024"/>
              <a:ext cx="1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Courier" panose="02070309020205020404" pitchFamily="49" charset="0"/>
                </a:rPr>
                <a:t>N</a:t>
              </a:r>
            </a:p>
          </p:txBody>
        </p:sp>
        <p:sp>
          <p:nvSpPr>
            <p:cNvPr id="8283" name="Text Box 91">
              <a:extLst>
                <a:ext uri="{FF2B5EF4-FFF2-40B4-BE49-F238E27FC236}">
                  <a16:creationId xmlns:a16="http://schemas.microsoft.com/office/drawing/2014/main" id="{782EE6D9-9BDC-C0A4-7F4C-0A921E9EB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0" y="3024"/>
              <a:ext cx="17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Courier" panose="02070309020205020404" pitchFamily="49" charset="0"/>
                </a:rPr>
                <a:t>Y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37218E97-670B-F916-B5BF-926296509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it works!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049C3A26-17F3-5A7F-9B56-E667293C9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altLang="en-US" sz="2400"/>
              <a:t>formal notations – too much work?</a:t>
            </a:r>
          </a:p>
          <a:p>
            <a:r>
              <a:rPr lang="en-GB" altLang="en-US" sz="2400"/>
              <a:t>COBOL transaction processing</a:t>
            </a:r>
          </a:p>
          <a:p>
            <a:pPr lvl="1"/>
            <a:r>
              <a:rPr lang="en-GB" altLang="en-US" sz="2000"/>
              <a:t>event-driven – like web interfaces </a:t>
            </a:r>
          </a:p>
          <a:p>
            <a:pPr lvl="1"/>
            <a:r>
              <a:rPr lang="en-GB" altLang="en-US" sz="2000"/>
              <a:t>programs structure</a:t>
            </a:r>
            <a:br>
              <a:rPr lang="en-GB" altLang="en-US" sz="2000"/>
            </a:br>
            <a:r>
              <a:rPr lang="en-GB" altLang="en-US" sz="2000"/>
              <a:t>		≠ dialogue structure</a:t>
            </a:r>
          </a:p>
          <a:p>
            <a:r>
              <a:rPr lang="en-GB" altLang="en-US" sz="2400"/>
              <a:t>used dialogue flow charts</a:t>
            </a:r>
          </a:p>
          <a:p>
            <a:pPr lvl="1"/>
            <a:r>
              <a:rPr lang="en-GB" altLang="en-US" sz="2000"/>
              <a:t>discuss with clients</a:t>
            </a:r>
          </a:p>
          <a:p>
            <a:pPr lvl="1"/>
            <a:r>
              <a:rPr lang="en-GB" altLang="en-US" sz="2000"/>
              <a:t>transform to code</a:t>
            </a:r>
          </a:p>
          <a:p>
            <a:pPr lvl="1"/>
            <a:r>
              <a:rPr lang="en-GB" altLang="en-US" sz="2000"/>
              <a:t>systematic testing</a:t>
            </a:r>
          </a:p>
          <a:p>
            <a:pPr lvl="1"/>
            <a:r>
              <a:rPr lang="en-GB" altLang="en-US" sz="2000"/>
              <a:t>1000% productivity gain</a:t>
            </a:r>
          </a:p>
          <a:p>
            <a:r>
              <a:rPr lang="en-GB" altLang="en-US" sz="2400"/>
              <a:t>formalism saves time!! </a:t>
            </a:r>
          </a:p>
        </p:txBody>
      </p:sp>
      <p:pic>
        <p:nvPicPr>
          <p:cNvPr id="61444" name="Picture 4">
            <a:extLst>
              <a:ext uri="{FF2B5EF4-FFF2-40B4-BE49-F238E27FC236}">
                <a16:creationId xmlns:a16="http://schemas.microsoft.com/office/drawing/2014/main" id="{C91F9922-B9C1-5AB6-85E5-59E0F2651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609600"/>
            <a:ext cx="45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532" name="Group 92">
            <a:extLst>
              <a:ext uri="{FF2B5EF4-FFF2-40B4-BE49-F238E27FC236}">
                <a16:creationId xmlns:a16="http://schemas.microsoft.com/office/drawing/2014/main" id="{1C2B5040-223F-6DFB-DD16-60622DC24ACB}"/>
              </a:ext>
            </a:extLst>
          </p:cNvPr>
          <p:cNvGrpSpPr>
            <a:grpSpLocks/>
          </p:cNvGrpSpPr>
          <p:nvPr/>
        </p:nvGrpSpPr>
        <p:grpSpPr bwMode="auto">
          <a:xfrm>
            <a:off x="5986463" y="3200400"/>
            <a:ext cx="2852737" cy="3276600"/>
            <a:chOff x="3606" y="2016"/>
            <a:chExt cx="1797" cy="2064"/>
          </a:xfrm>
        </p:grpSpPr>
        <p:sp>
          <p:nvSpPr>
            <p:cNvPr id="61447" name="Rectangle 7">
              <a:extLst>
                <a:ext uri="{FF2B5EF4-FFF2-40B4-BE49-F238E27FC236}">
                  <a16:creationId xmlns:a16="http://schemas.microsoft.com/office/drawing/2014/main" id="{0EE6B041-9D5A-FB57-EFA1-37A2C0D06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2016"/>
              <a:ext cx="571" cy="34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800"/>
            </a:p>
          </p:txBody>
        </p:sp>
        <p:sp>
          <p:nvSpPr>
            <p:cNvPr id="61448" name="Text Box 8">
              <a:extLst>
                <a:ext uri="{FF2B5EF4-FFF2-40B4-BE49-F238E27FC236}">
                  <a16:creationId xmlns:a16="http://schemas.microsoft.com/office/drawing/2014/main" id="{F641975C-3579-5EC2-A9AA-F3A9FC6384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2" y="2054"/>
              <a:ext cx="52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Delete         D1</a:t>
              </a:r>
            </a:p>
          </p:txBody>
        </p:sp>
        <p:grpSp>
          <p:nvGrpSpPr>
            <p:cNvPr id="61449" name="Group 9">
              <a:extLst>
                <a:ext uri="{FF2B5EF4-FFF2-40B4-BE49-F238E27FC236}">
                  <a16:creationId xmlns:a16="http://schemas.microsoft.com/office/drawing/2014/main" id="{DD0BD595-63C1-CF9E-60B3-0118067AE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1" y="2043"/>
              <a:ext cx="517" cy="55"/>
              <a:chOff x="4080" y="528"/>
              <a:chExt cx="912" cy="96"/>
            </a:xfrm>
          </p:grpSpPr>
          <p:grpSp>
            <p:nvGrpSpPr>
              <p:cNvPr id="61450" name="Group 10">
                <a:extLst>
                  <a:ext uri="{FF2B5EF4-FFF2-40B4-BE49-F238E27FC236}">
                    <a16:creationId xmlns:a16="http://schemas.microsoft.com/office/drawing/2014/main" id="{D7CE6153-29CF-C88F-B25D-EFF68951B3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51" name="Line 11">
                  <a:extLst>
                    <a:ext uri="{FF2B5EF4-FFF2-40B4-BE49-F238E27FC236}">
                      <a16:creationId xmlns:a16="http://schemas.microsoft.com/office/drawing/2014/main" id="{4B50CB30-FB29-4F33-3B74-42C8699FA1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2" name="Line 12">
                  <a:extLst>
                    <a:ext uri="{FF2B5EF4-FFF2-40B4-BE49-F238E27FC236}">
                      <a16:creationId xmlns:a16="http://schemas.microsoft.com/office/drawing/2014/main" id="{A622FB38-FE1B-4BD6-2805-52AE18811E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53" name="Group 13">
                <a:extLst>
                  <a:ext uri="{FF2B5EF4-FFF2-40B4-BE49-F238E27FC236}">
                    <a16:creationId xmlns:a16="http://schemas.microsoft.com/office/drawing/2014/main" id="{1629ABA2-CDD0-DF0A-1122-2A18394CD4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54" name="Line 14">
                  <a:extLst>
                    <a:ext uri="{FF2B5EF4-FFF2-40B4-BE49-F238E27FC236}">
                      <a16:creationId xmlns:a16="http://schemas.microsoft.com/office/drawing/2014/main" id="{1D95E21C-BBF4-E979-751C-0FEB87A280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5" name="Line 15">
                  <a:extLst>
                    <a:ext uri="{FF2B5EF4-FFF2-40B4-BE49-F238E27FC236}">
                      <a16:creationId xmlns:a16="http://schemas.microsoft.com/office/drawing/2014/main" id="{F057051B-39B1-5046-6FFD-F3F2AF69E0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61456" name="Group 16">
              <a:extLst>
                <a:ext uri="{FF2B5EF4-FFF2-40B4-BE49-F238E27FC236}">
                  <a16:creationId xmlns:a16="http://schemas.microsoft.com/office/drawing/2014/main" id="{B1498CB0-5803-231A-D06A-9911C9E4B5C2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001" y="2280"/>
              <a:ext cx="517" cy="55"/>
              <a:chOff x="4080" y="528"/>
              <a:chExt cx="912" cy="96"/>
            </a:xfrm>
          </p:grpSpPr>
          <p:grpSp>
            <p:nvGrpSpPr>
              <p:cNvPr id="61457" name="Group 17">
                <a:extLst>
                  <a:ext uri="{FF2B5EF4-FFF2-40B4-BE49-F238E27FC236}">
                    <a16:creationId xmlns:a16="http://schemas.microsoft.com/office/drawing/2014/main" id="{FFA4BCD3-9564-EEF0-B293-9F7C661B27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58" name="Line 18">
                  <a:extLst>
                    <a:ext uri="{FF2B5EF4-FFF2-40B4-BE49-F238E27FC236}">
                      <a16:creationId xmlns:a16="http://schemas.microsoft.com/office/drawing/2014/main" id="{37D9E806-A796-76F7-B10F-451E0A0CD2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59" name="Line 19">
                  <a:extLst>
                    <a:ext uri="{FF2B5EF4-FFF2-40B4-BE49-F238E27FC236}">
                      <a16:creationId xmlns:a16="http://schemas.microsoft.com/office/drawing/2014/main" id="{3F9F236B-61DB-F6E8-3BB3-F8A41139A5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60" name="Group 20">
                <a:extLst>
                  <a:ext uri="{FF2B5EF4-FFF2-40B4-BE49-F238E27FC236}">
                    <a16:creationId xmlns:a16="http://schemas.microsoft.com/office/drawing/2014/main" id="{4DCCCFC5-1063-605D-572B-EA8CD6AAA0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61" name="Line 21">
                  <a:extLst>
                    <a:ext uri="{FF2B5EF4-FFF2-40B4-BE49-F238E27FC236}">
                      <a16:creationId xmlns:a16="http://schemas.microsoft.com/office/drawing/2014/main" id="{DD3DA0F0-565F-2ACC-E1B8-5D062E3C6A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62" name="Line 22">
                  <a:extLst>
                    <a:ext uri="{FF2B5EF4-FFF2-40B4-BE49-F238E27FC236}">
                      <a16:creationId xmlns:a16="http://schemas.microsoft.com/office/drawing/2014/main" id="{F976A017-C66D-961E-58E2-A78532B287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1463" name="Text Box 23">
              <a:extLst>
                <a:ext uri="{FF2B5EF4-FFF2-40B4-BE49-F238E27FC236}">
                  <a16:creationId xmlns:a16="http://schemas.microsoft.com/office/drawing/2014/main" id="{572AF1DC-7C39-39A9-65A6-45ED6D13B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2" y="2150"/>
              <a:ext cx="54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Please enter</a:t>
              </a:r>
            </a:p>
            <a:p>
              <a:r>
                <a:rPr lang="en-GB" altLang="en-US" sz="500">
                  <a:latin typeface="Courier" panose="02070309020205020404" pitchFamily="49" charset="0"/>
                </a:rPr>
                <a:t>employee no.: ____</a:t>
              </a:r>
            </a:p>
          </p:txBody>
        </p:sp>
        <p:sp>
          <p:nvSpPr>
            <p:cNvPr id="61465" name="Rectangle 25">
              <a:extLst>
                <a:ext uri="{FF2B5EF4-FFF2-40B4-BE49-F238E27FC236}">
                  <a16:creationId xmlns:a16="http://schemas.microsoft.com/office/drawing/2014/main" id="{2368A914-EAF2-956D-737F-7603AD4E5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4" y="2799"/>
              <a:ext cx="572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800"/>
            </a:p>
          </p:txBody>
        </p:sp>
        <p:sp>
          <p:nvSpPr>
            <p:cNvPr id="61466" name="Text Box 26">
              <a:extLst>
                <a:ext uri="{FF2B5EF4-FFF2-40B4-BE49-F238E27FC236}">
                  <a16:creationId xmlns:a16="http://schemas.microsoft.com/office/drawing/2014/main" id="{B289D5D7-96F1-6083-C652-0DBBFC37F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1" y="2832"/>
              <a:ext cx="52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Delete         D3</a:t>
              </a:r>
            </a:p>
          </p:txBody>
        </p:sp>
        <p:grpSp>
          <p:nvGrpSpPr>
            <p:cNvPr id="61467" name="Group 27">
              <a:extLst>
                <a:ext uri="{FF2B5EF4-FFF2-40B4-BE49-F238E27FC236}">
                  <a16:creationId xmlns:a16="http://schemas.microsoft.com/office/drawing/2014/main" id="{909B7077-2196-40F8-6DA3-51031DA9AA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1" y="2826"/>
              <a:ext cx="518" cy="55"/>
              <a:chOff x="4080" y="528"/>
              <a:chExt cx="912" cy="96"/>
            </a:xfrm>
          </p:grpSpPr>
          <p:grpSp>
            <p:nvGrpSpPr>
              <p:cNvPr id="61468" name="Group 28">
                <a:extLst>
                  <a:ext uri="{FF2B5EF4-FFF2-40B4-BE49-F238E27FC236}">
                    <a16:creationId xmlns:a16="http://schemas.microsoft.com/office/drawing/2014/main" id="{7A1D3312-04FA-0886-7A7C-05960A6BC9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69" name="Line 29">
                  <a:extLst>
                    <a:ext uri="{FF2B5EF4-FFF2-40B4-BE49-F238E27FC236}">
                      <a16:creationId xmlns:a16="http://schemas.microsoft.com/office/drawing/2014/main" id="{702E4B96-66FB-5D3F-38FB-706CD667C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70" name="Line 30">
                  <a:extLst>
                    <a:ext uri="{FF2B5EF4-FFF2-40B4-BE49-F238E27FC236}">
                      <a16:creationId xmlns:a16="http://schemas.microsoft.com/office/drawing/2014/main" id="{5D802608-B2FA-C19E-F742-E6DFE5C0FB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71" name="Group 31">
                <a:extLst>
                  <a:ext uri="{FF2B5EF4-FFF2-40B4-BE49-F238E27FC236}">
                    <a16:creationId xmlns:a16="http://schemas.microsoft.com/office/drawing/2014/main" id="{C5E9E08F-49FA-87A3-46A2-CD891EEEB3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72" name="Line 32">
                  <a:extLst>
                    <a:ext uri="{FF2B5EF4-FFF2-40B4-BE49-F238E27FC236}">
                      <a16:creationId xmlns:a16="http://schemas.microsoft.com/office/drawing/2014/main" id="{59E3C35A-BAE8-ED5F-A75C-F93B491041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73" name="Line 33">
                  <a:extLst>
                    <a:ext uri="{FF2B5EF4-FFF2-40B4-BE49-F238E27FC236}">
                      <a16:creationId xmlns:a16="http://schemas.microsoft.com/office/drawing/2014/main" id="{F642B6C2-0EB6-FD44-BE32-2F08CC3B2F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61474" name="Group 34">
              <a:extLst>
                <a:ext uri="{FF2B5EF4-FFF2-40B4-BE49-F238E27FC236}">
                  <a16:creationId xmlns:a16="http://schemas.microsoft.com/office/drawing/2014/main" id="{1AEFFD36-7C08-6196-CC28-FC757A0A0E08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831" y="3063"/>
              <a:ext cx="518" cy="54"/>
              <a:chOff x="4080" y="528"/>
              <a:chExt cx="912" cy="96"/>
            </a:xfrm>
          </p:grpSpPr>
          <p:grpSp>
            <p:nvGrpSpPr>
              <p:cNvPr id="61475" name="Group 35">
                <a:extLst>
                  <a:ext uri="{FF2B5EF4-FFF2-40B4-BE49-F238E27FC236}">
                    <a16:creationId xmlns:a16="http://schemas.microsoft.com/office/drawing/2014/main" id="{B2C598D1-0CE4-DC5B-BB2A-C84FB80A0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76" name="Line 36">
                  <a:extLst>
                    <a:ext uri="{FF2B5EF4-FFF2-40B4-BE49-F238E27FC236}">
                      <a16:creationId xmlns:a16="http://schemas.microsoft.com/office/drawing/2014/main" id="{A29BD100-036E-42FF-E375-0135B90875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77" name="Line 37">
                  <a:extLst>
                    <a:ext uri="{FF2B5EF4-FFF2-40B4-BE49-F238E27FC236}">
                      <a16:creationId xmlns:a16="http://schemas.microsoft.com/office/drawing/2014/main" id="{D04F289A-66E0-9B73-CD42-5EB634CEC3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78" name="Group 38">
                <a:extLst>
                  <a:ext uri="{FF2B5EF4-FFF2-40B4-BE49-F238E27FC236}">
                    <a16:creationId xmlns:a16="http://schemas.microsoft.com/office/drawing/2014/main" id="{1F9A0A14-9AEF-9221-495D-6FB67661A6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79" name="Line 39">
                  <a:extLst>
                    <a:ext uri="{FF2B5EF4-FFF2-40B4-BE49-F238E27FC236}">
                      <a16:creationId xmlns:a16="http://schemas.microsoft.com/office/drawing/2014/main" id="{4419DAE2-2246-F661-26DE-34FCC3734A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80" name="Line 40">
                  <a:extLst>
                    <a:ext uri="{FF2B5EF4-FFF2-40B4-BE49-F238E27FC236}">
                      <a16:creationId xmlns:a16="http://schemas.microsoft.com/office/drawing/2014/main" id="{D832B5A2-5E50-464F-BFFD-5256F0FBCD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1481" name="Text Box 41">
              <a:extLst>
                <a:ext uri="{FF2B5EF4-FFF2-40B4-BE49-F238E27FC236}">
                  <a16:creationId xmlns:a16="http://schemas.microsoft.com/office/drawing/2014/main" id="{D76FADFE-A178-F9D2-899F-0B58B0A9CA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1" y="2918"/>
              <a:ext cx="57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delete? (Y/N):  _</a:t>
              </a:r>
            </a:p>
            <a:p>
              <a:r>
                <a:rPr lang="en-GB" altLang="en-US" sz="500">
                  <a:latin typeface="Courier" panose="02070309020205020404" pitchFamily="49" charset="0"/>
                </a:rPr>
                <a:t>Please enter Y or N</a:t>
              </a:r>
            </a:p>
          </p:txBody>
        </p:sp>
        <p:sp>
          <p:nvSpPr>
            <p:cNvPr id="61483" name="Rectangle 43">
              <a:extLst>
                <a:ext uri="{FF2B5EF4-FFF2-40B4-BE49-F238E27FC236}">
                  <a16:creationId xmlns:a16="http://schemas.microsoft.com/office/drawing/2014/main" id="{72BFE6D9-B7C4-4521-C7C1-AA83E3BF4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2799"/>
              <a:ext cx="572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800"/>
            </a:p>
          </p:txBody>
        </p:sp>
        <p:sp>
          <p:nvSpPr>
            <p:cNvPr id="61484" name="Text Box 44">
              <a:extLst>
                <a:ext uri="{FF2B5EF4-FFF2-40B4-BE49-F238E27FC236}">
                  <a16:creationId xmlns:a16="http://schemas.microsoft.com/office/drawing/2014/main" id="{D8263A05-4514-4539-4C95-AF05A3407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2" y="2832"/>
              <a:ext cx="52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Delete         D2</a:t>
              </a:r>
            </a:p>
          </p:txBody>
        </p:sp>
        <p:grpSp>
          <p:nvGrpSpPr>
            <p:cNvPr id="61485" name="Group 45">
              <a:extLst>
                <a:ext uri="{FF2B5EF4-FFF2-40B4-BE49-F238E27FC236}">
                  <a16:creationId xmlns:a16="http://schemas.microsoft.com/office/drawing/2014/main" id="{BB72E262-FBAF-A965-D04C-6780C8849D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01" y="2826"/>
              <a:ext cx="518" cy="55"/>
              <a:chOff x="4080" y="528"/>
              <a:chExt cx="912" cy="96"/>
            </a:xfrm>
          </p:grpSpPr>
          <p:grpSp>
            <p:nvGrpSpPr>
              <p:cNvPr id="61486" name="Group 46">
                <a:extLst>
                  <a:ext uri="{FF2B5EF4-FFF2-40B4-BE49-F238E27FC236}">
                    <a16:creationId xmlns:a16="http://schemas.microsoft.com/office/drawing/2014/main" id="{5172EC24-D909-75C6-F38E-54DB159346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87" name="Line 47">
                  <a:extLst>
                    <a:ext uri="{FF2B5EF4-FFF2-40B4-BE49-F238E27FC236}">
                      <a16:creationId xmlns:a16="http://schemas.microsoft.com/office/drawing/2014/main" id="{7D632F5B-917D-869E-AF1D-FE3D7DC0E7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88" name="Line 48">
                  <a:extLst>
                    <a:ext uri="{FF2B5EF4-FFF2-40B4-BE49-F238E27FC236}">
                      <a16:creationId xmlns:a16="http://schemas.microsoft.com/office/drawing/2014/main" id="{8D902008-8E92-25FE-42DD-DBF7F73A37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89" name="Group 49">
                <a:extLst>
                  <a:ext uri="{FF2B5EF4-FFF2-40B4-BE49-F238E27FC236}">
                    <a16:creationId xmlns:a16="http://schemas.microsoft.com/office/drawing/2014/main" id="{076F1316-F365-01F6-1B32-2F2A54D227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90" name="Line 50">
                  <a:extLst>
                    <a:ext uri="{FF2B5EF4-FFF2-40B4-BE49-F238E27FC236}">
                      <a16:creationId xmlns:a16="http://schemas.microsoft.com/office/drawing/2014/main" id="{3723F84B-2A54-C86E-AF47-473E8CE8CC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1" name="Line 51">
                  <a:extLst>
                    <a:ext uri="{FF2B5EF4-FFF2-40B4-BE49-F238E27FC236}">
                      <a16:creationId xmlns:a16="http://schemas.microsoft.com/office/drawing/2014/main" id="{C6A5B537-BE2E-106B-A385-DD8230EC59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61492" name="Group 52">
              <a:extLst>
                <a:ext uri="{FF2B5EF4-FFF2-40B4-BE49-F238E27FC236}">
                  <a16:creationId xmlns:a16="http://schemas.microsoft.com/office/drawing/2014/main" id="{84892913-7E1F-FD36-B95F-07D0DACF2CA9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001" y="3062"/>
              <a:ext cx="518" cy="55"/>
              <a:chOff x="4080" y="528"/>
              <a:chExt cx="912" cy="96"/>
            </a:xfrm>
          </p:grpSpPr>
          <p:grpSp>
            <p:nvGrpSpPr>
              <p:cNvPr id="61493" name="Group 53">
                <a:extLst>
                  <a:ext uri="{FF2B5EF4-FFF2-40B4-BE49-F238E27FC236}">
                    <a16:creationId xmlns:a16="http://schemas.microsoft.com/office/drawing/2014/main" id="{404ECEB3-DD52-A348-8122-AD2061DAD4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0" y="528"/>
                <a:ext cx="192" cy="96"/>
                <a:chOff x="5280" y="288"/>
                <a:chExt cx="192" cy="96"/>
              </a:xfrm>
            </p:grpSpPr>
            <p:sp>
              <p:nvSpPr>
                <p:cNvPr id="61494" name="Line 54">
                  <a:extLst>
                    <a:ext uri="{FF2B5EF4-FFF2-40B4-BE49-F238E27FC236}">
                      <a16:creationId xmlns:a16="http://schemas.microsoft.com/office/drawing/2014/main" id="{07ECE6A2-992A-A74B-BDF5-65FB7DE351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5" name="Line 55">
                  <a:extLst>
                    <a:ext uri="{FF2B5EF4-FFF2-40B4-BE49-F238E27FC236}">
                      <a16:creationId xmlns:a16="http://schemas.microsoft.com/office/drawing/2014/main" id="{FDE1F6FD-0469-802C-3056-5650E909E2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1496" name="Group 56">
                <a:extLst>
                  <a:ext uri="{FF2B5EF4-FFF2-40B4-BE49-F238E27FC236}">
                    <a16:creationId xmlns:a16="http://schemas.microsoft.com/office/drawing/2014/main" id="{0BB29D57-72AF-3CD5-7698-4BBBEF7F3E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800" y="528"/>
                <a:ext cx="192" cy="96"/>
                <a:chOff x="5280" y="288"/>
                <a:chExt cx="192" cy="96"/>
              </a:xfrm>
            </p:grpSpPr>
            <p:sp>
              <p:nvSpPr>
                <p:cNvPr id="61497" name="Line 57">
                  <a:extLst>
                    <a:ext uri="{FF2B5EF4-FFF2-40B4-BE49-F238E27FC236}">
                      <a16:creationId xmlns:a16="http://schemas.microsoft.com/office/drawing/2014/main" id="{B7C73DE1-7496-DE38-54AC-D66115730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498" name="Line 58">
                  <a:extLst>
                    <a:ext uri="{FF2B5EF4-FFF2-40B4-BE49-F238E27FC236}">
                      <a16:creationId xmlns:a16="http://schemas.microsoft.com/office/drawing/2014/main" id="{3CED4A5D-305D-3234-D23E-9416D4403F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80" y="28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1499" name="Text Box 59">
              <a:extLst>
                <a:ext uri="{FF2B5EF4-FFF2-40B4-BE49-F238E27FC236}">
                  <a16:creationId xmlns:a16="http://schemas.microsoft.com/office/drawing/2014/main" id="{D6CDB4AB-9967-CB77-A701-D80825A20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2" y="2910"/>
              <a:ext cx="524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500">
                  <a:latin typeface="Courier" panose="02070309020205020404" pitchFamily="49" charset="0"/>
                </a:rPr>
                <a:t>Name: Alan Dix</a:t>
              </a:r>
            </a:p>
            <a:p>
              <a:r>
                <a:rPr lang="en-GB" altLang="en-US" sz="500">
                  <a:latin typeface="Courier" panose="02070309020205020404" pitchFamily="49" charset="0"/>
                </a:rPr>
                <a:t>Dept: Computing</a:t>
              </a:r>
            </a:p>
            <a:p>
              <a:r>
                <a:rPr lang="en-GB" altLang="en-US" sz="500">
                  <a:latin typeface="Courier" panose="02070309020205020404" pitchFamily="49" charset="0"/>
                </a:rPr>
                <a:t>delete? (Y/N):  _</a:t>
              </a:r>
            </a:p>
          </p:txBody>
        </p:sp>
        <p:sp>
          <p:nvSpPr>
            <p:cNvPr id="61501" name="AutoShape 61">
              <a:extLst>
                <a:ext uri="{FF2B5EF4-FFF2-40B4-BE49-F238E27FC236}">
                  <a16:creationId xmlns:a16="http://schemas.microsoft.com/office/drawing/2014/main" id="{2EA7B290-3290-8D5E-FD9A-970FF7EFB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3267"/>
              <a:ext cx="545" cy="191"/>
            </a:xfrm>
            <a:prstGeom prst="flowChartPrepara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02" name="Text Box 62">
              <a:extLst>
                <a:ext uri="{FF2B5EF4-FFF2-40B4-BE49-F238E27FC236}">
                  <a16:creationId xmlns:a16="http://schemas.microsoft.com/office/drawing/2014/main" id="{A14CB9FF-71FC-740A-11BA-68C1CDD46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330"/>
              <a:ext cx="28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500">
                  <a:latin typeface="Courier" panose="02070309020205020404" pitchFamily="49" charset="0"/>
                </a:rPr>
                <a:t>answer?</a:t>
              </a:r>
            </a:p>
          </p:txBody>
        </p:sp>
        <p:sp>
          <p:nvSpPr>
            <p:cNvPr id="61503" name="Text Box 63">
              <a:extLst>
                <a:ext uri="{FF2B5EF4-FFF2-40B4-BE49-F238E27FC236}">
                  <a16:creationId xmlns:a16="http://schemas.microsoft.com/office/drawing/2014/main" id="{D9E5DE96-9C27-8877-2F27-D9D81FD24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4" y="3264"/>
              <a:ext cx="16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500">
                  <a:latin typeface="Courier" panose="02070309020205020404" pitchFamily="49" charset="0"/>
                </a:rPr>
                <a:t>C2</a:t>
              </a:r>
            </a:p>
          </p:txBody>
        </p:sp>
        <p:sp>
          <p:nvSpPr>
            <p:cNvPr id="61504" name="AutoShape 64">
              <a:extLst>
                <a:ext uri="{FF2B5EF4-FFF2-40B4-BE49-F238E27FC236}">
                  <a16:creationId xmlns:a16="http://schemas.microsoft.com/office/drawing/2014/main" id="{475A799F-774F-9CF0-5218-172BDB055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2" y="3944"/>
              <a:ext cx="436" cy="136"/>
            </a:xfrm>
            <a:prstGeom prst="flowChartTermina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600">
                  <a:latin typeface="Courier" panose="02070309020205020404" pitchFamily="49" charset="0"/>
                </a:rPr>
                <a:t>Finish</a:t>
              </a:r>
              <a:endParaRPr lang="en-GB" altLang="en-US" sz="2800"/>
            </a:p>
          </p:txBody>
        </p:sp>
        <p:sp>
          <p:nvSpPr>
            <p:cNvPr id="61505" name="AutoShape 65">
              <a:extLst>
                <a:ext uri="{FF2B5EF4-FFF2-40B4-BE49-F238E27FC236}">
                  <a16:creationId xmlns:a16="http://schemas.microsoft.com/office/drawing/2014/main" id="{2AAF44B3-6797-FD5D-F6A3-5D1E3A73A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2" y="3460"/>
              <a:ext cx="436" cy="136"/>
            </a:xfrm>
            <a:prstGeom prst="flowChartTermina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600">
                  <a:latin typeface="Courier" panose="02070309020205020404" pitchFamily="49" charset="0"/>
                </a:rPr>
                <a:t>Finish</a:t>
              </a:r>
              <a:endParaRPr lang="en-GB" altLang="en-US" sz="2800"/>
            </a:p>
          </p:txBody>
        </p:sp>
        <p:sp>
          <p:nvSpPr>
            <p:cNvPr id="61506" name="AutoShape 66">
              <a:extLst>
                <a:ext uri="{FF2B5EF4-FFF2-40B4-BE49-F238E27FC236}">
                  <a16:creationId xmlns:a16="http://schemas.microsoft.com/office/drawing/2014/main" id="{E2B2F4A0-BDF6-DA28-710B-F6FD6DFD1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482"/>
              <a:ext cx="545" cy="191"/>
            </a:xfrm>
            <a:prstGeom prst="flowChartPrepara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07" name="Text Box 67">
              <a:extLst>
                <a:ext uri="{FF2B5EF4-FFF2-40B4-BE49-F238E27FC236}">
                  <a16:creationId xmlns:a16="http://schemas.microsoft.com/office/drawing/2014/main" id="{6E02795F-58BC-F9B1-8233-E872489D2A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2" y="2561"/>
              <a:ext cx="380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500">
                  <a:latin typeface="Courier" panose="02070309020205020404" pitchFamily="49" charset="0"/>
                </a:rPr>
                <a:t>read record</a:t>
              </a:r>
            </a:p>
          </p:txBody>
        </p:sp>
        <p:sp>
          <p:nvSpPr>
            <p:cNvPr id="61508" name="Text Box 68">
              <a:extLst>
                <a:ext uri="{FF2B5EF4-FFF2-40B4-BE49-F238E27FC236}">
                  <a16:creationId xmlns:a16="http://schemas.microsoft.com/office/drawing/2014/main" id="{F32AD38E-E6F8-737E-C264-907433371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5" y="2496"/>
              <a:ext cx="164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500">
                  <a:latin typeface="Courier" panose="02070309020205020404" pitchFamily="49" charset="0"/>
                </a:rPr>
                <a:t>C1</a:t>
              </a:r>
            </a:p>
          </p:txBody>
        </p:sp>
        <p:sp>
          <p:nvSpPr>
            <p:cNvPr id="61509" name="AutoShape 69">
              <a:extLst>
                <a:ext uri="{FF2B5EF4-FFF2-40B4-BE49-F238E27FC236}">
                  <a16:creationId xmlns:a16="http://schemas.microsoft.com/office/drawing/2014/main" id="{85526482-6559-7982-1843-A7F729CBD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3" y="2482"/>
              <a:ext cx="191" cy="191"/>
            </a:xfrm>
            <a:prstGeom prst="flowChartMagneticTap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14" name="AutoShape 74">
              <a:extLst>
                <a:ext uri="{FF2B5EF4-FFF2-40B4-BE49-F238E27FC236}">
                  <a16:creationId xmlns:a16="http://schemas.microsoft.com/office/drawing/2014/main" id="{8222C213-10F8-A656-5578-DC27F1829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3623"/>
              <a:ext cx="191" cy="191"/>
            </a:xfrm>
            <a:prstGeom prst="flowChartMagneticTap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515" name="AutoShape 75">
              <a:extLst>
                <a:ext uri="{FF2B5EF4-FFF2-40B4-BE49-F238E27FC236}">
                  <a16:creationId xmlns:a16="http://schemas.microsoft.com/office/drawing/2014/main" id="{8684ACC7-44C3-329A-F1B4-9982F5EEBBA7}"/>
                </a:ext>
              </a:extLst>
            </p:cNvPr>
            <p:cNvCxnSpPr>
              <a:cxnSpLocks noChangeShapeType="1"/>
              <a:stCxn id="61509" idx="3"/>
              <a:endCxn id="61506" idx="1"/>
            </p:cNvCxnSpPr>
            <p:nvPr/>
          </p:nvCxnSpPr>
          <p:spPr bwMode="auto">
            <a:xfrm>
              <a:off x="3829" y="2577"/>
              <a:ext cx="153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16" name="AutoShape 76">
              <a:extLst>
                <a:ext uri="{FF2B5EF4-FFF2-40B4-BE49-F238E27FC236}">
                  <a16:creationId xmlns:a16="http://schemas.microsoft.com/office/drawing/2014/main" id="{09228779-87FD-0958-62FF-4AD4EA3FF631}"/>
                </a:ext>
              </a:extLst>
            </p:cNvPr>
            <p:cNvCxnSpPr>
              <a:cxnSpLocks noChangeShapeType="1"/>
              <a:stCxn id="61511" idx="1"/>
              <a:endCxn id="61514" idx="3"/>
            </p:cNvCxnSpPr>
            <p:nvPr/>
          </p:nvCxnSpPr>
          <p:spPr bwMode="auto">
            <a:xfrm rot="10800000">
              <a:off x="3806" y="3719"/>
              <a:ext cx="172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17" name="AutoShape 77">
              <a:extLst>
                <a:ext uri="{FF2B5EF4-FFF2-40B4-BE49-F238E27FC236}">
                  <a16:creationId xmlns:a16="http://schemas.microsoft.com/office/drawing/2014/main" id="{8803D159-5DD5-D713-311D-D4A2D06FA9B0}"/>
                </a:ext>
              </a:extLst>
            </p:cNvPr>
            <p:cNvCxnSpPr>
              <a:cxnSpLocks noChangeShapeType="1"/>
              <a:stCxn id="61447" idx="2"/>
              <a:endCxn id="61506" idx="0"/>
            </p:cNvCxnSpPr>
            <p:nvPr/>
          </p:nvCxnSpPr>
          <p:spPr bwMode="auto">
            <a:xfrm rot="5400000">
              <a:off x="4207" y="2421"/>
              <a:ext cx="105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18" name="AutoShape 78">
              <a:extLst>
                <a:ext uri="{FF2B5EF4-FFF2-40B4-BE49-F238E27FC236}">
                  <a16:creationId xmlns:a16="http://schemas.microsoft.com/office/drawing/2014/main" id="{D2313351-9618-805A-E07D-8D59B54EEB8B}"/>
                </a:ext>
              </a:extLst>
            </p:cNvPr>
            <p:cNvCxnSpPr>
              <a:cxnSpLocks noChangeShapeType="1"/>
              <a:stCxn id="61506" idx="2"/>
              <a:endCxn id="61483" idx="0"/>
            </p:cNvCxnSpPr>
            <p:nvPr/>
          </p:nvCxnSpPr>
          <p:spPr bwMode="auto">
            <a:xfrm rot="5400000">
              <a:off x="4204" y="2738"/>
              <a:ext cx="111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19" name="AutoShape 79">
              <a:extLst>
                <a:ext uri="{FF2B5EF4-FFF2-40B4-BE49-F238E27FC236}">
                  <a16:creationId xmlns:a16="http://schemas.microsoft.com/office/drawing/2014/main" id="{04CE2D1F-29F1-8430-48B7-E67AFE7C7022}"/>
                </a:ext>
              </a:extLst>
            </p:cNvPr>
            <p:cNvCxnSpPr>
              <a:cxnSpLocks noChangeShapeType="1"/>
              <a:stCxn id="61483" idx="2"/>
              <a:endCxn id="61501" idx="0"/>
            </p:cNvCxnSpPr>
            <p:nvPr/>
          </p:nvCxnSpPr>
          <p:spPr bwMode="auto">
            <a:xfrm rot="5400000">
              <a:off x="4206" y="3204"/>
              <a:ext cx="108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20" name="AutoShape 80">
              <a:extLst>
                <a:ext uri="{FF2B5EF4-FFF2-40B4-BE49-F238E27FC236}">
                  <a16:creationId xmlns:a16="http://schemas.microsoft.com/office/drawing/2014/main" id="{89250907-7210-E723-09EB-DB551460CEC6}"/>
                </a:ext>
              </a:extLst>
            </p:cNvPr>
            <p:cNvCxnSpPr>
              <a:cxnSpLocks noChangeShapeType="1"/>
              <a:stCxn id="61511" idx="2"/>
              <a:endCxn id="61504" idx="0"/>
            </p:cNvCxnSpPr>
            <p:nvPr/>
          </p:nvCxnSpPr>
          <p:spPr bwMode="auto">
            <a:xfrm rot="5400000">
              <a:off x="4204" y="3879"/>
              <a:ext cx="112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21" name="AutoShape 81">
              <a:extLst>
                <a:ext uri="{FF2B5EF4-FFF2-40B4-BE49-F238E27FC236}">
                  <a16:creationId xmlns:a16="http://schemas.microsoft.com/office/drawing/2014/main" id="{2C5B159C-3B36-8132-A7DF-6FC7230CFC84}"/>
                </a:ext>
              </a:extLst>
            </p:cNvPr>
            <p:cNvCxnSpPr>
              <a:cxnSpLocks noChangeShapeType="1"/>
              <a:stCxn id="61465" idx="2"/>
              <a:endCxn id="61501" idx="0"/>
            </p:cNvCxnSpPr>
            <p:nvPr/>
          </p:nvCxnSpPr>
          <p:spPr bwMode="auto">
            <a:xfrm rot="5400000">
              <a:off x="4621" y="2789"/>
              <a:ext cx="108" cy="830"/>
            </a:xfrm>
            <a:prstGeom prst="bentConnector3">
              <a:avLst>
                <a:gd name="adj1" fmla="val 50926"/>
              </a:avLst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522" name="Rectangle 82">
              <a:extLst>
                <a:ext uri="{FF2B5EF4-FFF2-40B4-BE49-F238E27FC236}">
                  <a16:creationId xmlns:a16="http://schemas.microsoft.com/office/drawing/2014/main" id="{68C75E37-4122-7C9B-4697-9055C5B1D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3351"/>
              <a:ext cx="164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3" name="Rectangle 83">
              <a:extLst>
                <a:ext uri="{FF2B5EF4-FFF2-40B4-BE49-F238E27FC236}">
                  <a16:creationId xmlns:a16="http://schemas.microsoft.com/office/drawing/2014/main" id="{8C3236F8-B134-A3E9-B5FA-8FE8626CF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" y="3351"/>
              <a:ext cx="163" cy="1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24" name="Rectangle 84">
              <a:extLst>
                <a:ext uri="{FF2B5EF4-FFF2-40B4-BE49-F238E27FC236}">
                  <a16:creationId xmlns:a16="http://schemas.microsoft.com/office/drawing/2014/main" id="{3EF7179F-FEB3-6FA8-BBB2-D90689D26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3635"/>
              <a:ext cx="164" cy="1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1526" name="AutoShape 86">
              <a:extLst>
                <a:ext uri="{FF2B5EF4-FFF2-40B4-BE49-F238E27FC236}">
                  <a16:creationId xmlns:a16="http://schemas.microsoft.com/office/drawing/2014/main" id="{984CA999-CB7D-F67C-3067-27090CD9A3F4}"/>
                </a:ext>
              </a:extLst>
            </p:cNvPr>
            <p:cNvCxnSpPr>
              <a:cxnSpLocks noChangeShapeType="1"/>
              <a:stCxn id="61523" idx="2"/>
              <a:endCxn id="61505" idx="1"/>
            </p:cNvCxnSpPr>
            <p:nvPr/>
          </p:nvCxnSpPr>
          <p:spPr bwMode="auto">
            <a:xfrm rot="16200000" flipH="1">
              <a:off x="4570" y="3231"/>
              <a:ext cx="68" cy="526"/>
            </a:xfrm>
            <a:prstGeom prst="bentConnector2">
              <a:avLst/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27" name="AutoShape 87">
              <a:extLst>
                <a:ext uri="{FF2B5EF4-FFF2-40B4-BE49-F238E27FC236}">
                  <a16:creationId xmlns:a16="http://schemas.microsoft.com/office/drawing/2014/main" id="{3C5D7A37-F06E-4801-2F3D-21636CE1FEE3}"/>
                </a:ext>
              </a:extLst>
            </p:cNvPr>
            <p:cNvCxnSpPr>
              <a:cxnSpLocks noChangeShapeType="1"/>
              <a:stCxn id="61501" idx="3"/>
              <a:endCxn id="61465" idx="0"/>
            </p:cNvCxnSpPr>
            <p:nvPr/>
          </p:nvCxnSpPr>
          <p:spPr bwMode="auto">
            <a:xfrm flipV="1">
              <a:off x="4541" y="2793"/>
              <a:ext cx="549" cy="570"/>
            </a:xfrm>
            <a:prstGeom prst="bentConnector4">
              <a:avLst>
                <a:gd name="adj1" fmla="val 23134"/>
                <a:gd name="adj2" fmla="val 124208"/>
              </a:avLst>
            </a:prstGeom>
            <a:noFill/>
            <a:ln w="19050">
              <a:solidFill>
                <a:srgbClr val="00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528" name="Text Box 88">
              <a:extLst>
                <a:ext uri="{FF2B5EF4-FFF2-40B4-BE49-F238E27FC236}">
                  <a16:creationId xmlns:a16="http://schemas.microsoft.com/office/drawing/2014/main" id="{81651F3C-40D0-9CE4-1BB8-6015CAE74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1" y="3340"/>
              <a:ext cx="26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600">
                  <a:latin typeface="Courier" panose="02070309020205020404" pitchFamily="49" charset="0"/>
                </a:rPr>
                <a:t>other</a:t>
              </a:r>
            </a:p>
          </p:txBody>
        </p:sp>
        <p:sp>
          <p:nvSpPr>
            <p:cNvPr id="61529" name="Text Box 89">
              <a:extLst>
                <a:ext uri="{FF2B5EF4-FFF2-40B4-BE49-F238E27FC236}">
                  <a16:creationId xmlns:a16="http://schemas.microsoft.com/office/drawing/2014/main" id="{73E306E8-C8D7-623D-300D-145CF925C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3456"/>
              <a:ext cx="14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600">
                  <a:latin typeface="Courier" panose="02070309020205020404" pitchFamily="49" charset="0"/>
                </a:rPr>
                <a:t>N</a:t>
              </a:r>
            </a:p>
          </p:txBody>
        </p:sp>
        <p:sp>
          <p:nvSpPr>
            <p:cNvPr id="61530" name="Text Box 90">
              <a:extLst>
                <a:ext uri="{FF2B5EF4-FFF2-40B4-BE49-F238E27FC236}">
                  <a16:creationId xmlns:a16="http://schemas.microsoft.com/office/drawing/2014/main" id="{00312D25-47A5-C984-D3D4-C774088E9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456"/>
              <a:ext cx="14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600">
                  <a:latin typeface="Courier" panose="02070309020205020404" pitchFamily="49" charset="0"/>
                </a:rPr>
                <a:t>Y</a:t>
              </a:r>
            </a:p>
          </p:txBody>
        </p:sp>
        <p:grpSp>
          <p:nvGrpSpPr>
            <p:cNvPr id="61531" name="Group 91">
              <a:extLst>
                <a:ext uri="{FF2B5EF4-FFF2-40B4-BE49-F238E27FC236}">
                  <a16:creationId xmlns:a16="http://schemas.microsoft.com/office/drawing/2014/main" id="{40789EF1-ACBA-2E27-C962-6448DE0FFB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7" y="3623"/>
              <a:ext cx="545" cy="197"/>
              <a:chOff x="3987" y="3575"/>
              <a:chExt cx="545" cy="197"/>
            </a:xfrm>
          </p:grpSpPr>
          <p:sp>
            <p:nvSpPr>
              <p:cNvPr id="61511" name="AutoShape 71">
                <a:extLst>
                  <a:ext uri="{FF2B5EF4-FFF2-40B4-BE49-F238E27FC236}">
                    <a16:creationId xmlns:a16="http://schemas.microsoft.com/office/drawing/2014/main" id="{FDD08F3B-F2D8-3838-510A-1A5ADD3F0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7" y="3575"/>
                <a:ext cx="545" cy="191"/>
              </a:xfrm>
              <a:prstGeom prst="flowChartPreparation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1512" name="Text Box 72">
                <a:extLst>
                  <a:ext uri="{FF2B5EF4-FFF2-40B4-BE49-F238E27FC236}">
                    <a16:creationId xmlns:a16="http://schemas.microsoft.com/office/drawing/2014/main" id="{717401B7-D487-A862-8734-764912340F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9" y="3666"/>
                <a:ext cx="428" cy="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500">
                    <a:latin typeface="Courier" panose="02070309020205020404" pitchFamily="49" charset="0"/>
                  </a:rPr>
                  <a:t>delete record</a:t>
                </a:r>
              </a:p>
            </p:txBody>
          </p:sp>
          <p:sp>
            <p:nvSpPr>
              <p:cNvPr id="61513" name="Text Box 73">
                <a:extLst>
                  <a:ext uri="{FF2B5EF4-FFF2-40B4-BE49-F238E27FC236}">
                    <a16:creationId xmlns:a16="http://schemas.microsoft.com/office/drawing/2014/main" id="{167D49B1-4323-1357-2526-FFDC442AAC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4" y="3600"/>
                <a:ext cx="164" cy="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en-US" sz="500">
                    <a:latin typeface="Courier" panose="02070309020205020404" pitchFamily="49" charset="0"/>
                  </a:rPr>
                  <a:t>C3</a:t>
                </a:r>
              </a:p>
            </p:txBody>
          </p:sp>
        </p:grpSp>
        <p:cxnSp>
          <p:nvCxnSpPr>
            <p:cNvPr id="61525" name="AutoShape 85">
              <a:extLst>
                <a:ext uri="{FF2B5EF4-FFF2-40B4-BE49-F238E27FC236}">
                  <a16:creationId xmlns:a16="http://schemas.microsoft.com/office/drawing/2014/main" id="{C185D024-1C78-EDAD-F3D5-DBA07BEEF178}"/>
                </a:ext>
              </a:extLst>
            </p:cNvPr>
            <p:cNvCxnSpPr>
              <a:cxnSpLocks noChangeShapeType="1"/>
              <a:stCxn id="61522" idx="2"/>
              <a:endCxn id="61524" idx="0"/>
            </p:cNvCxnSpPr>
            <p:nvPr/>
          </p:nvCxnSpPr>
          <p:spPr bwMode="auto">
            <a:xfrm rot="5400000">
              <a:off x="4090" y="3548"/>
              <a:ext cx="175" cy="0"/>
            </a:xfrm>
            <a:prstGeom prst="straightConnector1">
              <a:avLst/>
            </a:prstGeom>
            <a:noFill/>
            <a:ln w="190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8EF577B-D50B-6245-8F89-17C33AAF0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JSD diagrams</a:t>
            </a:r>
            <a:endParaRPr lang="en-GB" altLang="en-US" sz="32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B73C45D-E6D3-DE22-D252-39EFF9D18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for tree structured dialogues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less expressive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greater clarity</a:t>
            </a:r>
            <a:endParaRPr lang="en-GB" altLang="en-US" sz="2000"/>
          </a:p>
        </p:txBody>
      </p:sp>
      <p:grpSp>
        <p:nvGrpSpPr>
          <p:cNvPr id="9220" name="Group 4">
            <a:extLst>
              <a:ext uri="{FF2B5EF4-FFF2-40B4-BE49-F238E27FC236}">
                <a16:creationId xmlns:a16="http://schemas.microsoft.com/office/drawing/2014/main" id="{1F0EDE36-CAFC-CAFC-DBBB-5451DB18F7C1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743200"/>
            <a:ext cx="5867400" cy="3657600"/>
            <a:chOff x="1632" y="1632"/>
            <a:chExt cx="3696" cy="2304"/>
          </a:xfrm>
        </p:grpSpPr>
        <p:sp>
          <p:nvSpPr>
            <p:cNvPr id="9221" name="Rectangle 5">
              <a:extLst>
                <a:ext uri="{FF2B5EF4-FFF2-40B4-BE49-F238E27FC236}">
                  <a16:creationId xmlns:a16="http://schemas.microsoft.com/office/drawing/2014/main" id="{04AD2B4E-4624-16DE-C452-F76A09AD0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44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transaction</a:t>
              </a:r>
            </a:p>
          </p:txBody>
        </p:sp>
        <p:sp>
          <p:nvSpPr>
            <p:cNvPr id="9222" name="Rectangle 6">
              <a:extLst>
                <a:ext uri="{FF2B5EF4-FFF2-40B4-BE49-F238E27FC236}">
                  <a16:creationId xmlns:a16="http://schemas.microsoft.com/office/drawing/2014/main" id="{FF1BF0E5-282D-15C3-DE8A-FF8136C39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544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login</a:t>
              </a:r>
            </a:p>
          </p:txBody>
        </p:sp>
        <p:sp>
          <p:nvSpPr>
            <p:cNvPr id="9223" name="Rectangle 7">
              <a:extLst>
                <a:ext uri="{FF2B5EF4-FFF2-40B4-BE49-F238E27FC236}">
                  <a16:creationId xmlns:a16="http://schemas.microsoft.com/office/drawing/2014/main" id="{63824D76-6F28-2B59-E736-DB90CAF23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456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add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employee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record</a:t>
              </a:r>
            </a:p>
          </p:txBody>
        </p:sp>
        <p:sp>
          <p:nvSpPr>
            <p:cNvPr id="9224" name="Rectangle 8">
              <a:extLst>
                <a:ext uri="{FF2B5EF4-FFF2-40B4-BE49-F238E27FC236}">
                  <a16:creationId xmlns:a16="http://schemas.microsoft.com/office/drawing/2014/main" id="{525C2FFE-E536-1A91-1C3E-3287BF7CE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456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change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employee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record</a:t>
              </a:r>
            </a:p>
          </p:txBody>
        </p:sp>
        <p:sp>
          <p:nvSpPr>
            <p:cNvPr id="9225" name="Rectangle 9">
              <a:extLst>
                <a:ext uri="{FF2B5EF4-FFF2-40B4-BE49-F238E27FC236}">
                  <a16:creationId xmlns:a16="http://schemas.microsoft.com/office/drawing/2014/main" id="{B95BD47B-415E-A6FB-925B-7E42EC951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456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display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employee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record</a:t>
              </a:r>
            </a:p>
          </p:txBody>
        </p:sp>
        <p:sp>
          <p:nvSpPr>
            <p:cNvPr id="9226" name="Rectangle 10">
              <a:extLst>
                <a:ext uri="{FF2B5EF4-FFF2-40B4-BE49-F238E27FC236}">
                  <a16:creationId xmlns:a16="http://schemas.microsoft.com/office/drawing/2014/main" id="{FEFE0859-C0E8-9589-60AB-383E8293F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544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logout</a:t>
              </a:r>
            </a:p>
          </p:txBody>
        </p:sp>
        <p:sp>
          <p:nvSpPr>
            <p:cNvPr id="9227" name="Rectangle 11">
              <a:extLst>
                <a:ext uri="{FF2B5EF4-FFF2-40B4-BE49-F238E27FC236}">
                  <a16:creationId xmlns:a16="http://schemas.microsoft.com/office/drawing/2014/main" id="{37482907-3B2F-3A26-6034-B115B7945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632"/>
              <a:ext cx="720" cy="4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>
                  <a:latin typeface="Times New Roman" panose="02020603050405020304" pitchFamily="18" charset="0"/>
                </a:rPr>
                <a:t>Personnel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Record</a:t>
              </a:r>
              <a:br>
                <a:rPr lang="en-GB" altLang="en-US" sz="1400">
                  <a:latin typeface="Times New Roman" panose="02020603050405020304" pitchFamily="18" charset="0"/>
                </a:rPr>
              </a:br>
              <a:r>
                <a:rPr lang="en-GB" altLang="en-US" sz="1400">
                  <a:latin typeface="Times New Roman" panose="02020603050405020304" pitchFamily="18" charset="0"/>
                </a:rPr>
                <a:t>System</a:t>
              </a:r>
            </a:p>
          </p:txBody>
        </p:sp>
        <p:sp>
          <p:nvSpPr>
            <p:cNvPr id="9228" name="Oval 12">
              <a:extLst>
                <a:ext uri="{FF2B5EF4-FFF2-40B4-BE49-F238E27FC236}">
                  <a16:creationId xmlns:a16="http://schemas.microsoft.com/office/drawing/2014/main" id="{03455469-70B3-681B-EC2D-F4FF37E83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504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29" name="Oval 13">
              <a:extLst>
                <a:ext uri="{FF2B5EF4-FFF2-40B4-BE49-F238E27FC236}">
                  <a16:creationId xmlns:a16="http://schemas.microsoft.com/office/drawing/2014/main" id="{2321E14E-187D-3AC3-D771-6580CD3B9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504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30" name="Oval 14">
              <a:extLst>
                <a:ext uri="{FF2B5EF4-FFF2-40B4-BE49-F238E27FC236}">
                  <a16:creationId xmlns:a16="http://schemas.microsoft.com/office/drawing/2014/main" id="{F97C2BCE-F0F0-EB53-8D47-DE7CD6A98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504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9231" name="Group 15">
              <a:extLst>
                <a:ext uri="{FF2B5EF4-FFF2-40B4-BE49-F238E27FC236}">
                  <a16:creationId xmlns:a16="http://schemas.microsoft.com/office/drawing/2014/main" id="{2AC14FB1-0E91-6D55-438C-6201A0668F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8" y="3456"/>
              <a:ext cx="720" cy="480"/>
              <a:chOff x="4272" y="1296"/>
              <a:chExt cx="720" cy="480"/>
            </a:xfrm>
          </p:grpSpPr>
          <p:sp>
            <p:nvSpPr>
              <p:cNvPr id="9232" name="Rectangle 16">
                <a:extLst>
                  <a:ext uri="{FF2B5EF4-FFF2-40B4-BE49-F238E27FC236}">
                    <a16:creationId xmlns:a16="http://schemas.microsoft.com/office/drawing/2014/main" id="{E8E5F9BD-3C46-CC52-5D0B-8BE3B437E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296"/>
                <a:ext cx="720" cy="4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Times New Roman" panose="02020603050405020304" pitchFamily="18" charset="0"/>
                  </a:rPr>
                  <a:t>delete</a:t>
                </a:r>
                <a:br>
                  <a:rPr lang="en-GB" altLang="en-US" sz="1400">
                    <a:latin typeface="Times New Roman" panose="02020603050405020304" pitchFamily="18" charset="0"/>
                  </a:rPr>
                </a:br>
                <a:r>
                  <a:rPr lang="en-GB" altLang="en-US" sz="1400">
                    <a:latin typeface="Times New Roman" panose="02020603050405020304" pitchFamily="18" charset="0"/>
                  </a:rPr>
                  <a:t>employee</a:t>
                </a:r>
                <a:br>
                  <a:rPr lang="en-GB" altLang="en-US" sz="1400">
                    <a:latin typeface="Times New Roman" panose="02020603050405020304" pitchFamily="18" charset="0"/>
                  </a:rPr>
                </a:br>
                <a:r>
                  <a:rPr lang="en-GB" altLang="en-US" sz="1400">
                    <a:latin typeface="Times New Roman" panose="02020603050405020304" pitchFamily="18" charset="0"/>
                  </a:rPr>
                  <a:t>record</a:t>
                </a:r>
              </a:p>
            </p:txBody>
          </p:sp>
          <p:sp>
            <p:nvSpPr>
              <p:cNvPr id="9233" name="Oval 17">
                <a:extLst>
                  <a:ext uri="{FF2B5EF4-FFF2-40B4-BE49-F238E27FC236}">
                    <a16:creationId xmlns:a16="http://schemas.microsoft.com/office/drawing/2014/main" id="{9B3F3B29-919B-FBD6-380A-EEEE2ACDD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134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34" name="Text Box 18">
              <a:extLst>
                <a:ext uri="{FF2B5EF4-FFF2-40B4-BE49-F238E27FC236}">
                  <a16:creationId xmlns:a16="http://schemas.microsoft.com/office/drawing/2014/main" id="{AD1FF561-535B-F386-0A5B-08BED5B8E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6" y="2544"/>
              <a:ext cx="2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/>
                <a:t>*</a:t>
              </a:r>
            </a:p>
          </p:txBody>
        </p:sp>
        <p:cxnSp>
          <p:nvCxnSpPr>
            <p:cNvPr id="9235" name="AutoShape 19">
              <a:extLst>
                <a:ext uri="{FF2B5EF4-FFF2-40B4-BE49-F238E27FC236}">
                  <a16:creationId xmlns:a16="http://schemas.microsoft.com/office/drawing/2014/main" id="{2B1D3B69-84DC-525C-685B-2A6BE9F91BDD}"/>
                </a:ext>
              </a:extLst>
            </p:cNvPr>
            <p:cNvCxnSpPr>
              <a:cxnSpLocks noChangeShapeType="1"/>
              <a:stCxn id="9227" idx="2"/>
              <a:endCxn id="9221" idx="0"/>
            </p:cNvCxnSpPr>
            <p:nvPr/>
          </p:nvCxnSpPr>
          <p:spPr bwMode="auto">
            <a:xfrm>
              <a:off x="3480" y="2112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6" name="AutoShape 20">
              <a:extLst>
                <a:ext uri="{FF2B5EF4-FFF2-40B4-BE49-F238E27FC236}">
                  <a16:creationId xmlns:a16="http://schemas.microsoft.com/office/drawing/2014/main" id="{D03252B1-FEB7-2A55-A027-0A997ABB86C6}"/>
                </a:ext>
              </a:extLst>
            </p:cNvPr>
            <p:cNvCxnSpPr>
              <a:cxnSpLocks noChangeShapeType="1"/>
              <a:stCxn id="9227" idx="2"/>
              <a:endCxn id="9222" idx="0"/>
            </p:cNvCxnSpPr>
            <p:nvPr/>
          </p:nvCxnSpPr>
          <p:spPr bwMode="auto">
            <a:xfrm rot="5400000">
              <a:off x="2520" y="1584"/>
              <a:ext cx="432" cy="14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7" name="AutoShape 21">
              <a:extLst>
                <a:ext uri="{FF2B5EF4-FFF2-40B4-BE49-F238E27FC236}">
                  <a16:creationId xmlns:a16="http://schemas.microsoft.com/office/drawing/2014/main" id="{298DC4E8-F8F9-F43E-456F-4EF60F32AE3A}"/>
                </a:ext>
              </a:extLst>
            </p:cNvPr>
            <p:cNvCxnSpPr>
              <a:cxnSpLocks noChangeShapeType="1"/>
              <a:stCxn id="9227" idx="2"/>
              <a:endCxn id="9226" idx="0"/>
            </p:cNvCxnSpPr>
            <p:nvPr/>
          </p:nvCxnSpPr>
          <p:spPr bwMode="auto">
            <a:xfrm rot="16200000" flipH="1">
              <a:off x="3984" y="1608"/>
              <a:ext cx="432" cy="14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8" name="AutoShape 22">
              <a:extLst>
                <a:ext uri="{FF2B5EF4-FFF2-40B4-BE49-F238E27FC236}">
                  <a16:creationId xmlns:a16="http://schemas.microsoft.com/office/drawing/2014/main" id="{2E4C4AE6-6CDE-1267-959A-1B52A5462376}"/>
                </a:ext>
              </a:extLst>
            </p:cNvPr>
            <p:cNvCxnSpPr>
              <a:cxnSpLocks noChangeShapeType="1"/>
              <a:stCxn id="9221" idx="2"/>
              <a:endCxn id="9223" idx="0"/>
            </p:cNvCxnSpPr>
            <p:nvPr/>
          </p:nvCxnSpPr>
          <p:spPr bwMode="auto">
            <a:xfrm rot="5400000">
              <a:off x="2520" y="2496"/>
              <a:ext cx="432" cy="14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39" name="AutoShape 23">
              <a:extLst>
                <a:ext uri="{FF2B5EF4-FFF2-40B4-BE49-F238E27FC236}">
                  <a16:creationId xmlns:a16="http://schemas.microsoft.com/office/drawing/2014/main" id="{8EF59E75-29E4-F04A-A4EB-81E17D10A109}"/>
                </a:ext>
              </a:extLst>
            </p:cNvPr>
            <p:cNvCxnSpPr>
              <a:cxnSpLocks noChangeShapeType="1"/>
              <a:stCxn id="9221" idx="2"/>
              <a:endCxn id="9224" idx="0"/>
            </p:cNvCxnSpPr>
            <p:nvPr/>
          </p:nvCxnSpPr>
          <p:spPr bwMode="auto">
            <a:xfrm rot="5400000">
              <a:off x="3024" y="3000"/>
              <a:ext cx="432" cy="4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40" name="AutoShape 24">
              <a:extLst>
                <a:ext uri="{FF2B5EF4-FFF2-40B4-BE49-F238E27FC236}">
                  <a16:creationId xmlns:a16="http://schemas.microsoft.com/office/drawing/2014/main" id="{73071319-8157-C949-68A1-9EBC648FC9E3}"/>
                </a:ext>
              </a:extLst>
            </p:cNvPr>
            <p:cNvCxnSpPr>
              <a:cxnSpLocks noChangeShapeType="1"/>
              <a:stCxn id="9221" idx="2"/>
              <a:endCxn id="9225" idx="0"/>
            </p:cNvCxnSpPr>
            <p:nvPr/>
          </p:nvCxnSpPr>
          <p:spPr bwMode="auto">
            <a:xfrm rot="16200000" flipH="1">
              <a:off x="3504" y="3000"/>
              <a:ext cx="432" cy="4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41" name="AutoShape 25">
              <a:extLst>
                <a:ext uri="{FF2B5EF4-FFF2-40B4-BE49-F238E27FC236}">
                  <a16:creationId xmlns:a16="http://schemas.microsoft.com/office/drawing/2014/main" id="{E60D1632-6845-322B-FAA5-7765366CAF60}"/>
                </a:ext>
              </a:extLst>
            </p:cNvPr>
            <p:cNvCxnSpPr>
              <a:cxnSpLocks noChangeShapeType="1"/>
              <a:stCxn id="9221" idx="2"/>
              <a:endCxn id="9232" idx="0"/>
            </p:cNvCxnSpPr>
            <p:nvPr/>
          </p:nvCxnSpPr>
          <p:spPr bwMode="auto">
            <a:xfrm rot="16200000" flipH="1">
              <a:off x="4008" y="2496"/>
              <a:ext cx="432" cy="148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A2A4198-4E0C-4B09-EAC0-38531EB2CC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textual notations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A38BDD9-F590-60AA-6D56-BAD57D420A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grammars</a:t>
            </a:r>
            <a:br>
              <a:rPr lang="en-GB" altLang="en-US" sz="2800"/>
            </a:br>
            <a:r>
              <a:rPr lang="en-GB" altLang="en-US" sz="2800"/>
              <a:t>production rules</a:t>
            </a:r>
          </a:p>
          <a:p>
            <a:r>
              <a:rPr lang="en-GB" altLang="en-US" sz="2800"/>
              <a:t>CSP and event algebras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ECE39EB-70EE-DB5E-3CCE-BED318F4F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Textual - Grammars</a:t>
            </a:r>
            <a:endParaRPr lang="en-GB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552359C-525D-A7ED-0EF1-927045330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"/>
              </a:spcBef>
            </a:pPr>
            <a:r>
              <a:rPr lang="en-US" altLang="en-US" sz="2400"/>
              <a:t>Regular expressions</a:t>
            </a:r>
          </a:p>
          <a:p>
            <a:pPr marL="1162050" lvl="2">
              <a:spcBef>
                <a:spcPct val="1000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sel-line click click* dble-click</a:t>
            </a:r>
            <a:endParaRPr lang="en-US" altLang="en-US" sz="1800"/>
          </a:p>
          <a:p>
            <a:pPr>
              <a:spcBef>
                <a:spcPct val="10000"/>
              </a:spcBef>
            </a:pPr>
            <a:r>
              <a:rPr lang="en-US" altLang="en-US" sz="2400"/>
              <a:t>compare with JSD</a:t>
            </a:r>
          </a:p>
          <a:p>
            <a:pPr marL="1162050" lvl="2">
              <a:spcBef>
                <a:spcPct val="10000"/>
              </a:spcBef>
            </a:pPr>
            <a:r>
              <a:rPr lang="en-US" altLang="en-US" sz="1800"/>
              <a:t>same computational model</a:t>
            </a:r>
          </a:p>
          <a:p>
            <a:pPr marL="1162050" lvl="2">
              <a:spcBef>
                <a:spcPct val="10000"/>
              </a:spcBef>
            </a:pPr>
            <a:r>
              <a:rPr lang="en-US" altLang="en-US" sz="1800"/>
              <a:t>different notation</a:t>
            </a:r>
          </a:p>
          <a:p>
            <a:pPr>
              <a:spcBef>
                <a:spcPct val="10000"/>
              </a:spcBef>
            </a:pPr>
            <a:r>
              <a:rPr lang="en-US" altLang="en-US" sz="2400"/>
              <a:t>BNF</a:t>
            </a:r>
          </a:p>
          <a:p>
            <a:pPr marL="1162050" lvl="2">
              <a:spcBef>
                <a:spcPct val="1000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expr ::= empty</a:t>
            </a:r>
          </a:p>
          <a:p>
            <a:pPr marL="1162050" lvl="2">
              <a:spcBef>
                <a:spcPct val="1000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| atom expr</a:t>
            </a:r>
          </a:p>
          <a:p>
            <a:pPr marL="1162050" lvl="2">
              <a:spcBef>
                <a:spcPct val="10000"/>
              </a:spcBef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| '(' expr ')' expr</a:t>
            </a:r>
          </a:p>
          <a:p>
            <a:pPr>
              <a:spcBef>
                <a:spcPct val="10000"/>
              </a:spcBef>
            </a:pPr>
            <a:r>
              <a:rPr lang="en-US" altLang="en-US" sz="2400"/>
              <a:t>more powerful than regular exp. or STNs</a:t>
            </a:r>
          </a:p>
          <a:p>
            <a:pPr>
              <a:spcBef>
                <a:spcPct val="10000"/>
              </a:spcBef>
            </a:pPr>
            <a:r>
              <a:rPr lang="en-US" altLang="en-US" sz="2400"/>
              <a:t>Still NO concurrent dialogue</a:t>
            </a:r>
            <a:endParaRPr lang="en-GB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0EB1905-9F5F-E892-5DBB-A9E1BD576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Production rules</a:t>
            </a:r>
            <a:endParaRPr lang="en-GB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3DE060A-C9E2-E5F2-3E00-3E58DCA7E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Unordered list of rules:</a:t>
            </a:r>
          </a:p>
          <a:p>
            <a:pPr lvl="4"/>
            <a:endParaRPr lang="en-US" altLang="en-US" sz="1600"/>
          </a:p>
          <a:p>
            <a:pPr algn="ctr">
              <a:buFontTx/>
              <a:buNone/>
            </a:pPr>
            <a:r>
              <a:rPr lang="en-US" altLang="en-US"/>
              <a:t>if </a:t>
            </a:r>
            <a:r>
              <a:rPr lang="en-US" altLang="en-US" i="1"/>
              <a:t>condition</a:t>
            </a:r>
            <a:r>
              <a:rPr lang="en-US" altLang="en-US"/>
              <a:t> then </a:t>
            </a:r>
            <a:r>
              <a:rPr lang="en-US" altLang="en-US" i="1"/>
              <a:t>action</a:t>
            </a:r>
            <a:endParaRPr lang="en-US" altLang="en-US" sz="3600"/>
          </a:p>
          <a:p>
            <a:pPr lvl="3"/>
            <a:endParaRPr lang="en-US" altLang="en-US" sz="1600"/>
          </a:p>
          <a:p>
            <a:pPr lvl="1"/>
            <a:r>
              <a:rPr lang="en-US" altLang="en-US" sz="2000"/>
              <a:t>condition based on state or pending events</a:t>
            </a:r>
          </a:p>
          <a:p>
            <a:pPr lvl="1"/>
            <a:r>
              <a:rPr lang="en-US" altLang="en-US" sz="2000"/>
              <a:t>every rule always potentially active</a:t>
            </a:r>
          </a:p>
          <a:p>
            <a:pPr lvl="4"/>
            <a:endParaRPr lang="en-US" altLang="en-US" sz="1600"/>
          </a:p>
          <a:p>
            <a:r>
              <a:rPr lang="en-US" altLang="en-US" sz="2400"/>
              <a:t>Good for concurrency</a:t>
            </a:r>
          </a:p>
          <a:p>
            <a:r>
              <a:rPr lang="en-US" altLang="en-US" sz="2400"/>
              <a:t>Bad for sequence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E4C1BF6-F1D7-D2A4-9AF6-CD8EA0C98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4648200" cy="990600"/>
          </a:xfrm>
          <a:prstGeom prst="rect">
            <a:avLst/>
          </a:prstGeom>
          <a:noFill/>
          <a:ln w="19050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DD9657E-0863-C638-F7AE-E260B7CAD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Event based production rules</a:t>
            </a:r>
            <a:endParaRPr lang="en-GB" altLang="en-US" sz="32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84534ED-C354-1A7B-1BB0-FD150EDCF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Sel-line </a:t>
            </a:r>
            <a:r>
              <a:rPr lang="en-US" altLang="en-US" sz="1800">
                <a:latin typeface="Symbol" pitchFamily="2" charset="2"/>
                <a:sym typeface="Symbol" pitchFamily="2" charset="2"/>
              </a:rPr>
              <a:t></a:t>
            </a:r>
            <a:r>
              <a:rPr lang="en-US" altLang="en-US" sz="1800">
                <a:latin typeface="Courier New" panose="02070309020205020404" pitchFamily="49" charset="0"/>
              </a:rPr>
              <a:t> first</a:t>
            </a:r>
          </a:p>
          <a:p>
            <a:pPr lvl="2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C-point first </a:t>
            </a:r>
            <a:r>
              <a:rPr lang="en-US" altLang="en-US" sz="1800">
                <a:latin typeface="Symbol" pitchFamily="2" charset="2"/>
                <a:sym typeface="Symbol" pitchFamily="2" charset="2"/>
              </a:rPr>
              <a:t></a:t>
            </a:r>
            <a:r>
              <a:rPr lang="en-US" altLang="en-US" sz="1800">
                <a:latin typeface="Courier New" panose="02070309020205020404" pitchFamily="49" charset="0"/>
              </a:rPr>
              <a:t> rest</a:t>
            </a:r>
          </a:p>
          <a:p>
            <a:pPr lvl="2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C-point rest </a:t>
            </a:r>
            <a:r>
              <a:rPr lang="en-US" altLang="en-US" sz="1800">
                <a:latin typeface="Symbol" pitchFamily="2" charset="2"/>
                <a:sym typeface="Symbol" pitchFamily="2" charset="2"/>
              </a:rPr>
              <a:t></a:t>
            </a:r>
            <a:r>
              <a:rPr lang="en-US" altLang="en-US" sz="1800">
                <a:latin typeface="Courier New" panose="02070309020205020404" pitchFamily="49" charset="0"/>
              </a:rPr>
              <a:t> rest</a:t>
            </a:r>
          </a:p>
          <a:p>
            <a:pPr lvl="2"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D-point rest </a:t>
            </a:r>
            <a:r>
              <a:rPr lang="en-US" altLang="en-US" sz="1800">
                <a:latin typeface="Symbol" pitchFamily="2" charset="2"/>
                <a:sym typeface="Symbol" pitchFamily="2" charset="2"/>
              </a:rPr>
              <a:t></a:t>
            </a:r>
            <a:r>
              <a:rPr lang="en-US" altLang="en-US" sz="1800">
                <a:latin typeface="Courier New" panose="02070309020205020404" pitchFamily="49" charset="0"/>
              </a:rPr>
              <a:t> &lt; draw line &gt;</a:t>
            </a:r>
            <a:endParaRPr lang="en-US" altLang="en-US" sz="1800"/>
          </a:p>
          <a:p>
            <a:pPr lvl="1"/>
            <a:endParaRPr lang="en-US" altLang="en-US" sz="2000"/>
          </a:p>
          <a:p>
            <a:r>
              <a:rPr lang="en-US" altLang="en-US" sz="2400"/>
              <a:t>Note:</a:t>
            </a:r>
          </a:p>
          <a:p>
            <a:pPr lvl="1"/>
            <a:r>
              <a:rPr lang="en-US" altLang="en-US" sz="2000"/>
              <a:t>events added to list of pending events</a:t>
            </a:r>
          </a:p>
          <a:p>
            <a:pPr lvl="1"/>
            <a:r>
              <a:rPr lang="en-US" altLang="en-US" sz="2000"/>
              <a:t>‘</a:t>
            </a:r>
            <a:r>
              <a:rPr lang="en-US" altLang="en-US" sz="2000">
                <a:latin typeface="Courier New" panose="02070309020205020404" pitchFamily="49" charset="0"/>
              </a:rPr>
              <a:t>first</a:t>
            </a:r>
            <a:r>
              <a:rPr lang="en-US" altLang="en-US" sz="2000"/>
              <a:t>’ and ‘</a:t>
            </a:r>
            <a:r>
              <a:rPr lang="en-US" altLang="en-US" sz="2000">
                <a:latin typeface="Courier New" panose="02070309020205020404" pitchFamily="49" charset="0"/>
              </a:rPr>
              <a:t>rest</a:t>
            </a:r>
            <a:r>
              <a:rPr lang="en-US" altLang="en-US" sz="2000"/>
              <a:t>’ are internally generated events</a:t>
            </a:r>
          </a:p>
          <a:p>
            <a:r>
              <a:rPr lang="en-US" altLang="en-US" sz="2400"/>
              <a:t>Bad at state!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01523CE-21BB-AE56-6820-63611EA21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Prepositional Production System</a:t>
            </a:r>
            <a:endParaRPr lang="en-GB" altLang="en-US" sz="32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ABB3EE0-A78B-449B-B6CF-E4C5A0417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1800"/>
              <a:t>State based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Attributes: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Mouse: { mouse-off, select-line, click-point, double-click }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Line-state: { menu, first, rest }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Rules (feedback not shown):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select-line</a:t>
            </a:r>
            <a:r>
              <a:rPr lang="en-GB" altLang="en-US" sz="1400"/>
              <a:t> </a:t>
            </a:r>
            <a:r>
              <a:rPr lang="en-US" altLang="en-US" sz="1400">
                <a:sym typeface="Symbol" pitchFamily="2" charset="2"/>
              </a:rPr>
              <a:t></a:t>
            </a:r>
            <a:r>
              <a:rPr lang="en-US" altLang="en-US" sz="1400"/>
              <a:t> mouse-off first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click-point first</a:t>
            </a:r>
            <a:r>
              <a:rPr lang="en-GB" altLang="en-US" sz="1400"/>
              <a:t>  </a:t>
            </a:r>
            <a:r>
              <a:rPr lang="en-US" altLang="en-US" sz="1400">
                <a:sym typeface="Symbol" pitchFamily="2" charset="2"/>
              </a:rPr>
              <a:t></a:t>
            </a:r>
            <a:r>
              <a:rPr lang="en-US" altLang="en-US" sz="1400"/>
              <a:t> mouse-off rest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click-point rest</a:t>
            </a:r>
            <a:r>
              <a:rPr lang="en-GB" altLang="en-US" sz="1400"/>
              <a:t>  </a:t>
            </a:r>
            <a:r>
              <a:rPr lang="en-US" altLang="en-US" sz="1400">
                <a:sym typeface="Symbol" pitchFamily="2" charset="2"/>
              </a:rPr>
              <a:t></a:t>
            </a:r>
            <a:r>
              <a:rPr lang="en-US" altLang="en-US" sz="1400"/>
              <a:t> mouse-off</a:t>
            </a:r>
          </a:p>
          <a:p>
            <a:pPr lvl="2">
              <a:spcBef>
                <a:spcPct val="50000"/>
              </a:spcBef>
              <a:buFontTx/>
              <a:buChar char=" "/>
            </a:pPr>
            <a:r>
              <a:rPr lang="en-US" altLang="en-US" sz="1400"/>
              <a:t>double-click rest</a:t>
            </a:r>
            <a:r>
              <a:rPr lang="en-GB" altLang="en-US" sz="1400"/>
              <a:t>  </a:t>
            </a:r>
            <a:r>
              <a:rPr lang="en-US" altLang="en-US" sz="1400">
                <a:sym typeface="Symbol" pitchFamily="2" charset="2"/>
              </a:rPr>
              <a:t></a:t>
            </a:r>
            <a:r>
              <a:rPr lang="en-US" altLang="en-US" sz="1400"/>
              <a:t> mouse-off menu</a:t>
            </a:r>
          </a:p>
          <a:p>
            <a:pPr>
              <a:spcBef>
                <a:spcPct val="50000"/>
              </a:spcBef>
            </a:pPr>
            <a:r>
              <a:rPr lang="en-US" altLang="en-US" sz="1800"/>
              <a:t>Bad at events!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881B9DA-6B64-7575-EA09-410FD397C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dialogue?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B02EDBD-FD64-80DA-A35C-57350BE11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conversation between two or more parties</a:t>
            </a:r>
          </a:p>
          <a:p>
            <a:pPr lvl="1"/>
            <a:r>
              <a:rPr lang="en-GB" altLang="en-US" sz="2000"/>
              <a:t>usually cooperative</a:t>
            </a:r>
          </a:p>
          <a:p>
            <a:endParaRPr lang="en-GB" altLang="en-US" sz="1200"/>
          </a:p>
          <a:p>
            <a:r>
              <a:rPr lang="en-GB" altLang="en-US" sz="2400"/>
              <a:t>in user interfaces</a:t>
            </a:r>
          </a:p>
          <a:p>
            <a:pPr lvl="1"/>
            <a:r>
              <a:rPr lang="en-GB" altLang="en-US" sz="2000"/>
              <a:t>refers to the </a:t>
            </a:r>
            <a:r>
              <a:rPr lang="en-GB" altLang="en-US" sz="2000" i="1"/>
              <a:t>structure</a:t>
            </a:r>
            <a:r>
              <a:rPr lang="en-GB" altLang="en-US" sz="2000"/>
              <a:t> of the interaction</a:t>
            </a:r>
          </a:p>
          <a:p>
            <a:pPr lvl="1"/>
            <a:r>
              <a:rPr lang="en-GB" altLang="en-US" sz="2000"/>
              <a:t>syntactic level of human–computer ‘conversation’</a:t>
            </a:r>
          </a:p>
          <a:p>
            <a:endParaRPr lang="en-GB" altLang="en-US" sz="1200"/>
          </a:p>
          <a:p>
            <a:r>
              <a:rPr lang="en-GB" altLang="en-US" sz="2400"/>
              <a:t>levels</a:t>
            </a:r>
          </a:p>
          <a:p>
            <a:pPr lvl="1"/>
            <a:r>
              <a:rPr lang="en-GB" altLang="en-US" sz="2000"/>
              <a:t>lexical – shape of icons, actual keys pressed</a:t>
            </a:r>
          </a:p>
          <a:p>
            <a:pPr lvl="1"/>
            <a:r>
              <a:rPr lang="en-GB" altLang="en-US" sz="2000"/>
              <a:t>syntactic – order of inputs and outputs</a:t>
            </a:r>
          </a:p>
          <a:p>
            <a:pPr lvl="1"/>
            <a:r>
              <a:rPr lang="en-GB" altLang="en-US" sz="2000"/>
              <a:t>semantic – effect on internal application/data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9F0B5CD-57F7-EE99-2754-7D3D3A07D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CSP and process algebras</a:t>
            </a:r>
            <a:endParaRPr lang="en-GB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9932B33-14FC-9DC6-BAE8-5E140DB562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used in Alexander's SPI, and Agent notation</a:t>
            </a:r>
            <a:endParaRPr lang="en-US" altLang="en-US" sz="12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good for sequential dialogues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Bold-tog = select-bold?</a:t>
            </a:r>
            <a:r>
              <a:rPr lang="en-GB" altLang="en-US" sz="1400">
                <a:latin typeface="Courier New" panose="02070309020205020404" pitchFamily="49" charset="0"/>
              </a:rPr>
              <a:t> </a:t>
            </a:r>
            <a:r>
              <a:rPr lang="en-US" altLang="en-US" sz="1400">
                <a:latin typeface="Courier New" panose="02070309020205020404" pitchFamily="49" charset="0"/>
                <a:sym typeface="Symbol" pitchFamily="2" charset="2"/>
              </a:rPr>
              <a:t></a:t>
            </a:r>
            <a:r>
              <a:rPr lang="en-US" altLang="en-US" sz="1400">
                <a:latin typeface="Courier New" panose="02070309020205020404" pitchFamily="49" charset="0"/>
              </a:rPr>
              <a:t> bold-on</a:t>
            </a:r>
            <a:r>
              <a:rPr lang="en-GB" altLang="en-US" sz="1400">
                <a:latin typeface="Courier New" panose="02070309020205020404" pitchFamily="49" charset="0"/>
              </a:rPr>
              <a:t> </a:t>
            </a:r>
            <a:r>
              <a:rPr lang="en-US" altLang="en-US" sz="1400">
                <a:latin typeface="Courier New" panose="02070309020205020404" pitchFamily="49" charset="0"/>
                <a:sym typeface="Symbol" pitchFamily="2" charset="2"/>
              </a:rPr>
              <a:t></a:t>
            </a:r>
            <a:r>
              <a:rPr lang="en-US" altLang="en-US" sz="1400">
                <a:latin typeface="Courier New" panose="02070309020205020404" pitchFamily="49" charset="0"/>
              </a:rPr>
              <a:t> select-bold?</a:t>
            </a:r>
            <a:r>
              <a:rPr lang="en-GB" altLang="en-US" sz="1400">
                <a:latin typeface="Courier New" panose="02070309020205020404" pitchFamily="49" charset="0"/>
              </a:rPr>
              <a:t> </a:t>
            </a:r>
            <a:r>
              <a:rPr lang="en-US" altLang="en-US" sz="1400">
                <a:latin typeface="Courier New" panose="02070309020205020404" pitchFamily="49" charset="0"/>
                <a:sym typeface="Symbol" pitchFamily="2" charset="2"/>
              </a:rPr>
              <a:t></a:t>
            </a:r>
            <a:br>
              <a:rPr lang="en-US" altLang="en-US" sz="1400">
                <a:latin typeface="Courier New" panose="02070309020205020404" pitchFamily="49" charset="0"/>
                <a:sym typeface="Symbol" pitchFamily="2" charset="2"/>
              </a:rPr>
            </a:br>
            <a:r>
              <a:rPr lang="en-US" altLang="en-US" sz="1400">
                <a:latin typeface="Courier New" panose="02070309020205020404" pitchFamily="49" charset="0"/>
                <a:sym typeface="Symbol" pitchFamily="2" charset="2"/>
              </a:rPr>
              <a:t>						</a:t>
            </a:r>
            <a:r>
              <a:rPr lang="en-US" altLang="en-US" sz="1400">
                <a:latin typeface="Courier New" panose="02070309020205020404" pitchFamily="49" charset="0"/>
              </a:rPr>
              <a:t>bold-off</a:t>
            </a:r>
            <a:r>
              <a:rPr lang="en-GB" altLang="en-US" sz="1400">
                <a:latin typeface="Courier New" panose="02070309020205020404" pitchFamily="49" charset="0"/>
              </a:rPr>
              <a:t> </a:t>
            </a:r>
            <a:r>
              <a:rPr lang="en-US" altLang="en-US" sz="1400">
                <a:latin typeface="Courier New" panose="02070309020205020404" pitchFamily="49" charset="0"/>
                <a:sym typeface="Symbol" pitchFamily="2" charset="2"/>
              </a:rPr>
              <a:t></a:t>
            </a:r>
            <a:r>
              <a:rPr lang="en-US" altLang="en-US" sz="1400">
                <a:latin typeface="Courier New" panose="02070309020205020404" pitchFamily="49" charset="0"/>
              </a:rPr>
              <a:t> Bold-tog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Italic-tog = . . 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Under-tog = . . .</a:t>
            </a:r>
            <a:endParaRPr lang="en-US" altLang="en-US" sz="14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and concurrent dialogue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Dialogue-box = Bold-tog || Italic-tog || Under-tog</a:t>
            </a:r>
            <a:endParaRPr lang="en-US" altLang="en-US" sz="10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but causality unclear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C6A6B89-0BFC-83E3-7D7C-817F707DA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Dialogue Notations - Summary</a:t>
            </a:r>
            <a:endParaRPr lang="en-GB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57AF082-1524-4519-056A-607828DFA9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Diagrammatic</a:t>
            </a:r>
          </a:p>
          <a:p>
            <a:pPr lvl="2"/>
            <a:r>
              <a:rPr lang="en-US" altLang="en-US" sz="1800"/>
              <a:t>STN,  JSD,  Flow charts</a:t>
            </a:r>
          </a:p>
          <a:p>
            <a:r>
              <a:rPr lang="en-US" altLang="en-US" sz="2400"/>
              <a:t>Textual</a:t>
            </a:r>
          </a:p>
          <a:p>
            <a:pPr lvl="2"/>
            <a:r>
              <a:rPr lang="en-US" altLang="en-US" sz="1800"/>
              <a:t>grammars,  production rules,  CSP</a:t>
            </a:r>
          </a:p>
          <a:p>
            <a:r>
              <a:rPr lang="en-US" altLang="en-US" sz="2400"/>
              <a:t>Issues</a:t>
            </a:r>
          </a:p>
          <a:p>
            <a:pPr lvl="2"/>
            <a:r>
              <a:rPr lang="en-US" altLang="en-US" sz="1800"/>
              <a:t>event base vs. state based</a:t>
            </a:r>
          </a:p>
          <a:p>
            <a:pPr lvl="2"/>
            <a:r>
              <a:rPr lang="en-US" altLang="en-US" sz="1800"/>
              <a:t>power vs. clarity</a:t>
            </a:r>
          </a:p>
          <a:p>
            <a:pPr lvl="2"/>
            <a:r>
              <a:rPr lang="en-US" altLang="en-US" sz="1800"/>
              <a:t>model vs. notation</a:t>
            </a:r>
          </a:p>
          <a:p>
            <a:pPr lvl="2"/>
            <a:r>
              <a:rPr lang="en-US" altLang="en-US" sz="1800"/>
              <a:t>sequential vs. concurrent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1D78C25-FE0E-CDDB-DBCB-68A920D27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010400" cy="1143000"/>
          </a:xfrm>
        </p:spPr>
        <p:txBody>
          <a:bodyPr/>
          <a:lstStyle/>
          <a:p>
            <a:r>
              <a:rPr lang="en-US" altLang="en-US" dirty="0"/>
              <a:t>Semantics Alexander SPI (</a:t>
            </a:r>
            <a:r>
              <a:rPr lang="en-US" altLang="en-US" dirty="0" err="1"/>
              <a:t>i</a:t>
            </a:r>
            <a:r>
              <a:rPr lang="en-US" altLang="en-US" dirty="0"/>
              <a:t>)</a:t>
            </a:r>
            <a:endParaRPr lang="en-GB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2841CC1-84CF-246E-695D-9078C8986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/>
              <a:t>Two part specication:</a:t>
            </a:r>
            <a:endParaRPr lang="en-GB" altLang="en-US" sz="2400"/>
          </a:p>
          <a:p>
            <a:pPr lvl="2">
              <a:spcBef>
                <a:spcPct val="50000"/>
              </a:spcBef>
            </a:pPr>
            <a:r>
              <a:rPr lang="en-US" altLang="en-US" sz="1800"/>
              <a:t>EventCSP - pure dialogue order</a:t>
            </a:r>
            <a:endParaRPr lang="en-GB" altLang="en-US" sz="1800"/>
          </a:p>
          <a:p>
            <a:pPr lvl="2">
              <a:spcBef>
                <a:spcPct val="50000"/>
              </a:spcBef>
            </a:pPr>
            <a:r>
              <a:rPr lang="en-US" altLang="en-US" sz="1800"/>
              <a:t>EventISL - target dependent semantics</a:t>
            </a:r>
          </a:p>
          <a:p>
            <a:pPr lvl="3">
              <a:spcBef>
                <a:spcPct val="50000"/>
              </a:spcBef>
            </a:pPr>
            <a:endParaRPr lang="en-GB" altLang="en-US" sz="1600"/>
          </a:p>
          <a:p>
            <a:pPr>
              <a:spcBef>
                <a:spcPct val="50000"/>
              </a:spcBef>
            </a:pPr>
            <a:r>
              <a:rPr lang="en-US" altLang="en-US" sz="2400"/>
              <a:t>dialogue description   -   centralised</a:t>
            </a:r>
          </a:p>
          <a:p>
            <a:pPr lvl="3">
              <a:spcBef>
                <a:spcPct val="50000"/>
              </a:spcBef>
            </a:pPr>
            <a:endParaRPr lang="en-US" altLang="en-US" sz="1600"/>
          </a:p>
          <a:p>
            <a:pPr>
              <a:spcBef>
                <a:spcPct val="50000"/>
              </a:spcBef>
            </a:pPr>
            <a:r>
              <a:rPr lang="en-US" altLang="en-US" sz="2400"/>
              <a:t>syntactic/semantic trade-off   -   </a:t>
            </a:r>
            <a:r>
              <a:rPr lang="en-GB" altLang="en-US" sz="2400"/>
              <a:t>tollerable</a:t>
            </a:r>
            <a:endParaRPr lang="en-US" altLang="en-US" sz="2400"/>
          </a:p>
          <a:p>
            <a:pPr lvl="2">
              <a:spcBef>
                <a:spcPct val="50000"/>
              </a:spcBef>
            </a:pPr>
            <a:endParaRPr lang="en-GB" altLang="en-US"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98FF4F5-11D4-43FB-C8CA-A3BCABC85B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Semantics Alexander SPI (ii)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0627686-F7A0-4C91-09A0-1BCDDB02F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305800" cy="4171950"/>
          </a:xfrm>
        </p:spPr>
        <p:txBody>
          <a:bodyPr/>
          <a:lstStyle/>
          <a:p>
            <a:r>
              <a:rPr lang="en-US" altLang="en-US" sz="2400"/>
              <a:t>EventCSP</a:t>
            </a:r>
            <a:endParaRPr lang="en-US" altLang="en-US" sz="160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Login  = login-mess -&gt; get-name -&gt; Passwd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Passwd = passwd-mess -&gt; (invalid -&gt; Login [] valid -&gt; Session)</a:t>
            </a:r>
          </a:p>
          <a:p>
            <a:r>
              <a:rPr lang="en-US" altLang="en-US" sz="2400"/>
              <a:t>EventISL</a:t>
            </a:r>
            <a:endParaRPr lang="en-US" altLang="en-US" sz="160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event: login-mess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prompt: true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out: “Login:”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event: get-name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uses: input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set: user-id = input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event: valid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uses: input, user-id, passwd-db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wgen:  passwd-id = passwd-db(user-id)</a:t>
            </a:r>
          </a:p>
          <a:p>
            <a:pPr>
              <a:buFontTx/>
              <a:buNone/>
            </a:pPr>
            <a:endParaRPr lang="en-GB" altLang="en-US" sz="18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43B79C3-CC39-6789-EC9F-2A673544A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Semantics - raw code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B1E85B9-FC31-24E7-664F-9E5DA6E23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>
                <a:latin typeface="Times" charset="0"/>
              </a:rPr>
              <a:t>event loop for word processor</a:t>
            </a:r>
          </a:p>
          <a:p>
            <a:pPr lvl="3"/>
            <a:endParaRPr lang="en-GB" altLang="en-US" sz="1400">
              <a:latin typeface="Times" charset="0"/>
            </a:endParaRPr>
          </a:p>
          <a:p>
            <a:r>
              <a:rPr lang="en-GB" altLang="en-US" sz="2000">
                <a:latin typeface="Times" charset="0"/>
              </a:rPr>
              <a:t>dialogue description </a:t>
            </a:r>
            <a:br>
              <a:rPr lang="en-GB" altLang="en-US" sz="2000">
                <a:latin typeface="Times" charset="0"/>
              </a:rPr>
            </a:br>
            <a:r>
              <a:rPr lang="en-GB" altLang="en-US" sz="2000">
                <a:latin typeface="Times" charset="0"/>
              </a:rPr>
              <a:t>- very distributed</a:t>
            </a:r>
          </a:p>
          <a:p>
            <a:pPr lvl="3"/>
            <a:endParaRPr lang="en-GB" altLang="en-US" sz="1400">
              <a:latin typeface="Times" charset="0"/>
            </a:endParaRPr>
          </a:p>
          <a:p>
            <a:r>
              <a:rPr lang="en-GB" altLang="en-US" sz="2000">
                <a:latin typeface="Times" charset="0"/>
              </a:rPr>
              <a:t>syntactic/semantic trade-off</a:t>
            </a:r>
            <a:br>
              <a:rPr lang="en-GB" altLang="en-US" sz="2000">
                <a:latin typeface="Times" charset="0"/>
              </a:rPr>
            </a:br>
            <a:r>
              <a:rPr lang="en-GB" altLang="en-US" sz="2000">
                <a:latin typeface="Times" charset="0"/>
              </a:rPr>
              <a:t>- terrible!</a:t>
            </a:r>
            <a:endParaRPr lang="en-GB" altLang="en-US" sz="2000"/>
          </a:p>
          <a:p>
            <a:endParaRPr lang="en-GB" alt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277E8700-0A0E-188B-CE1E-B89E360D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286000"/>
            <a:ext cx="4235450" cy="4265613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400">
                <a:latin typeface="Courier New" panose="02070309020205020404" pitchFamily="49" charset="0"/>
              </a:rPr>
              <a:t>switch ( ev.type ) {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case button_down: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if ( in_text ( ev.pos ) ) {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mode = selecting;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mark_selection_start(ev.pos);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}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    ...</a:t>
            </a:r>
            <a:endParaRPr lang="en-GB" altLang="en-US" sz="1400">
              <a:latin typeface="Courier New" panose="02070309020205020404" pitchFamily="49" charset="0"/>
            </a:endParaRPr>
          </a:p>
          <a:p>
            <a:r>
              <a:rPr lang="en-GB" altLang="en-US" sz="1400">
                <a:latin typeface="Courier New" panose="02070309020205020404" pitchFamily="49" charset="0"/>
              </a:rPr>
              <a:t>  case button_up: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if ( in_text ( ev.pos )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      &amp;&amp; mode == selecting ) {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mode = normal;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mark_selection_end(ev.pos);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}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    ...</a:t>
            </a:r>
            <a:endParaRPr lang="en-GB" altLang="en-US" sz="1400">
              <a:latin typeface="Courier New" panose="02070309020205020404" pitchFamily="49" charset="0"/>
            </a:endParaRPr>
          </a:p>
          <a:p>
            <a:r>
              <a:rPr lang="en-GB" altLang="en-US" sz="1400">
                <a:latin typeface="Courier New" panose="02070309020205020404" pitchFamily="49" charset="0"/>
              </a:rPr>
              <a:t>  case mouse_move: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if (mode == selecting ) {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    extend_selection(ev.pos);</a:t>
            </a:r>
          </a:p>
          <a:p>
            <a:r>
              <a:rPr lang="en-GB" altLang="en-US" sz="1400">
                <a:latin typeface="Courier New" panose="02070309020205020404" pitchFamily="49" charset="0"/>
              </a:rPr>
              <a:t>    }</a:t>
            </a:r>
          </a:p>
          <a:p>
            <a:r>
              <a:rPr lang="en-GB" altLang="en-US" sz="1200">
                <a:latin typeface="Courier New" panose="02070309020205020404" pitchFamily="49" charset="0"/>
              </a:rPr>
              <a:t>    ...</a:t>
            </a:r>
            <a:endParaRPr lang="en-GB" altLang="en-US" sz="1400">
              <a:latin typeface="Courier New" panose="02070309020205020404" pitchFamily="49" charset="0"/>
            </a:endParaRPr>
          </a:p>
          <a:p>
            <a:r>
              <a:rPr lang="en-GB" altLang="en-US" sz="1400">
                <a:latin typeface="Courier New" panose="02070309020205020404" pitchFamily="49" charset="0"/>
              </a:rPr>
              <a:t>} /* end of switch */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2B28265-9FF9-7772-F110-B754A5FEF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Action properties</a:t>
            </a:r>
            <a:endParaRPr lang="en-GB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15D6CAB-8388-645A-53EB-DCE55D0CE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400"/>
              <a:t>completeness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missed arcs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unforeseen circumstances</a:t>
            </a:r>
          </a:p>
          <a:p>
            <a:pPr>
              <a:spcBef>
                <a:spcPct val="0"/>
              </a:spcBef>
            </a:pPr>
            <a:r>
              <a:rPr lang="en-US" altLang="en-US" sz="2400"/>
              <a:t>determinism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several arcs for one action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deliberate: application decision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accident: production rules</a:t>
            </a:r>
          </a:p>
          <a:p>
            <a:pPr>
              <a:spcBef>
                <a:spcPct val="0"/>
              </a:spcBef>
            </a:pPr>
            <a:r>
              <a:rPr lang="en-US" altLang="en-US" sz="2400"/>
              <a:t>nested escapes</a:t>
            </a:r>
          </a:p>
          <a:p>
            <a:pPr>
              <a:spcBef>
                <a:spcPct val="0"/>
              </a:spcBef>
            </a:pPr>
            <a:r>
              <a:rPr lang="en-US" altLang="en-US" sz="2400"/>
              <a:t>consistency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same action, same effect?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modes and visibility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9B39B83-8426-D01E-D7EC-2F502ADED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Checking properties (</a:t>
            </a:r>
            <a:r>
              <a:rPr lang="en-US" altLang="en-US" dirty="0" err="1"/>
              <a:t>i</a:t>
            </a:r>
            <a:r>
              <a:rPr lang="en-US" altLang="en-US" dirty="0"/>
              <a:t>)</a:t>
            </a:r>
            <a:endParaRPr lang="en-GB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6DF7B88-32C9-0C1C-96FF-08CFE28493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completeness</a:t>
            </a:r>
          </a:p>
          <a:p>
            <a:pPr lvl="1"/>
            <a:r>
              <a:rPr lang="en-US" altLang="en-US" sz="2000"/>
              <a:t>double-click in circle states?</a:t>
            </a:r>
            <a:endParaRPr lang="en-GB" altLang="en-US" sz="2000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41BCA5A8-A50C-D9E2-912F-4B71D0AD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105400"/>
            <a:ext cx="11430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2" name="Line 6">
            <a:extLst>
              <a:ext uri="{FF2B5EF4-FFF2-40B4-BE49-F238E27FC236}">
                <a16:creationId xmlns:a16="http://schemas.microsoft.com/office/drawing/2014/main" id="{3904DFE4-354A-56BA-B0B9-5CAE16884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648200"/>
            <a:ext cx="8382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B8768BB6-77DB-44FE-3196-3B3E5679E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2819400"/>
            <a:ext cx="609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3F456404-D67A-9ED3-CECE-147989D8E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2819400"/>
            <a:ext cx="6969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400" b="1"/>
              <a:t>double</a:t>
            </a:r>
          </a:p>
          <a:p>
            <a:pPr algn="ctr"/>
            <a:r>
              <a:rPr lang="en-GB" altLang="en-US" sz="1400" b="1"/>
              <a:t>click</a:t>
            </a:r>
          </a:p>
        </p:txBody>
      </p:sp>
      <p:sp>
        <p:nvSpPr>
          <p:cNvPr id="24585" name="Oval 9">
            <a:extLst>
              <a:ext uri="{FF2B5EF4-FFF2-40B4-BE49-F238E27FC236}">
                <a16:creationId xmlns:a16="http://schemas.microsoft.com/office/drawing/2014/main" id="{AC143438-0CD9-CCC2-AB15-C74D10FB5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590800"/>
            <a:ext cx="990600" cy="990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15ADE7DD-E29A-5645-324D-FCD543160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147888"/>
            <a:ext cx="55721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4800" b="1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</a:p>
        </p:txBody>
      </p:sp>
      <p:pic>
        <p:nvPicPr>
          <p:cNvPr id="2" name="Picture 1" descr="A diagram of a circle&#10;&#10;AI-generated content may be incorrect.">
            <a:extLst>
              <a:ext uri="{FF2B5EF4-FFF2-40B4-BE49-F238E27FC236}">
                <a16:creationId xmlns:a16="http://schemas.microsoft.com/office/drawing/2014/main" id="{8A24263A-F083-CD29-ABC4-34660DA5C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517234"/>
            <a:ext cx="6264696" cy="3023931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54" name="Picture 25653" descr="A diagram of a circle&#10;&#10;AI-generated content may be incorrect.">
            <a:extLst>
              <a:ext uri="{FF2B5EF4-FFF2-40B4-BE49-F238E27FC236}">
                <a16:creationId xmlns:a16="http://schemas.microsoft.com/office/drawing/2014/main" id="{48A09C88-6203-6A84-4F2F-C6850A9EE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633" y="1556792"/>
            <a:ext cx="5128095" cy="2475301"/>
          </a:xfrm>
          <a:prstGeom prst="rect">
            <a:avLst/>
          </a:prstGeom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id="{F30908D1-078D-A623-D451-67D281DF2732}"/>
              </a:ext>
            </a:extLst>
          </p:cNvPr>
          <p:cNvGrpSpPr>
            <a:grpSpLocks noChangeAspect="1"/>
          </p:cNvGrpSpPr>
          <p:nvPr/>
        </p:nvGrpSpPr>
        <p:grpSpPr>
          <a:xfrm>
            <a:off x="4007088" y="4445135"/>
            <a:ext cx="4254024" cy="2340000"/>
            <a:chOff x="3810000" y="3388567"/>
            <a:chExt cx="4506418" cy="2478833"/>
          </a:xfrm>
        </p:grpSpPr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C4EA24EE-D874-92FF-0647-5B88B7C7C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4267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79689D4F-0CA2-08E2-ACC1-E5BADC865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58" name="Rectangle 39">
              <a:extLst>
                <a:ext uri="{FF2B5EF4-FFF2-40B4-BE49-F238E27FC236}">
                  <a16:creationId xmlns:a16="http://schemas.microsoft.com/office/drawing/2014/main" id="{4BA79000-7FB0-0EFC-011D-147538CE1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grpSp>
          <p:nvGrpSpPr>
            <p:cNvPr id="59" name="Group 16">
              <a:extLst>
                <a:ext uri="{FF2B5EF4-FFF2-40B4-BE49-F238E27FC236}">
                  <a16:creationId xmlns:a16="http://schemas.microsoft.com/office/drawing/2014/main" id="{52EC5499-D022-DE0E-3271-E2FE163059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3388567"/>
              <a:ext cx="1371600" cy="914400"/>
              <a:chOff x="3744" y="1824"/>
              <a:chExt cx="864" cy="576"/>
            </a:xfrm>
          </p:grpSpPr>
          <p:sp>
            <p:nvSpPr>
              <p:cNvPr id="25645" name="Rectangle 5">
                <a:extLst>
                  <a:ext uri="{FF2B5EF4-FFF2-40B4-BE49-F238E27FC236}">
                    <a16:creationId xmlns:a16="http://schemas.microsoft.com/office/drawing/2014/main" id="{0122455B-744E-BECE-C009-7A1DE282B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46" name="Rectangle 6">
                <a:extLst>
                  <a:ext uri="{FF2B5EF4-FFF2-40B4-BE49-F238E27FC236}">
                    <a16:creationId xmlns:a16="http://schemas.microsoft.com/office/drawing/2014/main" id="{42C87AE7-AC61-F62B-4EA7-1CCCB9A84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100" dirty="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25647" name="Line 11">
                <a:extLst>
                  <a:ext uri="{FF2B5EF4-FFF2-40B4-BE49-F238E27FC236}">
                    <a16:creationId xmlns:a16="http://schemas.microsoft.com/office/drawing/2014/main" id="{3B13E4F3-EF44-1F8B-B40D-98AC1F0C6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48" name="Line 12">
                <a:extLst>
                  <a:ext uri="{FF2B5EF4-FFF2-40B4-BE49-F238E27FC236}">
                    <a16:creationId xmlns:a16="http://schemas.microsoft.com/office/drawing/2014/main" id="{81E8F8D9-AB35-6DE0-4A08-C3EE09D43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49" name="Line 13">
                <a:extLst>
                  <a:ext uri="{FF2B5EF4-FFF2-40B4-BE49-F238E27FC236}">
                    <a16:creationId xmlns:a16="http://schemas.microsoft.com/office/drawing/2014/main" id="{D2F794B2-673B-B7F3-B75A-2310AB422B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50" name="Oval 7">
                <a:extLst>
                  <a:ext uri="{FF2B5EF4-FFF2-40B4-BE49-F238E27FC236}">
                    <a16:creationId xmlns:a16="http://schemas.microsoft.com/office/drawing/2014/main" id="{256EC4EA-82E8-3B50-3AD4-8A3484F3B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51" name="Oval 8">
                <a:extLst>
                  <a:ext uri="{FF2B5EF4-FFF2-40B4-BE49-F238E27FC236}">
                    <a16:creationId xmlns:a16="http://schemas.microsoft.com/office/drawing/2014/main" id="{F62959AA-A885-0EEC-936B-D192DE23B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52" name="Oval 9">
                <a:extLst>
                  <a:ext uri="{FF2B5EF4-FFF2-40B4-BE49-F238E27FC236}">
                    <a16:creationId xmlns:a16="http://schemas.microsoft.com/office/drawing/2014/main" id="{1CFB9D5E-8E2F-9D3F-3346-CF057A1D48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5653" name="Oval 10">
                <a:extLst>
                  <a:ext uri="{FF2B5EF4-FFF2-40B4-BE49-F238E27FC236}">
                    <a16:creationId xmlns:a16="http://schemas.microsoft.com/office/drawing/2014/main" id="{864F52A2-7AE9-23BE-B545-0112B9ECA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</p:grpSp>
        <p:sp>
          <p:nvSpPr>
            <p:cNvPr id="60" name="Oval 37">
              <a:extLst>
                <a:ext uri="{FF2B5EF4-FFF2-40B4-BE49-F238E27FC236}">
                  <a16:creationId xmlns:a16="http://schemas.microsoft.com/office/drawing/2014/main" id="{8F4DAA45-2F01-BE38-B71D-045276588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4114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Main</a:t>
              </a:r>
              <a:br>
                <a:rPr lang="en-GB" altLang="en-US" sz="1100" dirty="0">
                  <a:latin typeface="Arial" panose="020B0604020202020204" pitchFamily="34" charset="0"/>
                </a:rPr>
              </a:br>
              <a:r>
                <a:rPr lang="en-GB" altLang="en-US" sz="1100" dirty="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61" name="AutoShape 40">
              <a:extLst>
                <a:ext uri="{FF2B5EF4-FFF2-40B4-BE49-F238E27FC236}">
                  <a16:creationId xmlns:a16="http://schemas.microsoft.com/office/drawing/2014/main" id="{A0F0499D-D328-2E56-5F9B-C5652D02F3C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41">
              <a:extLst>
                <a:ext uri="{FF2B5EF4-FFF2-40B4-BE49-F238E27FC236}">
                  <a16:creationId xmlns:a16="http://schemas.microsoft.com/office/drawing/2014/main" id="{34C1E8EC-AF78-3D0F-4A92-AE31035FF2DC}"/>
                </a:ext>
              </a:extLst>
            </p:cNvPr>
            <p:cNvCxnSpPr>
              <a:cxnSpLocks noChangeShapeType="1"/>
              <a:endCxn id="25645" idx="1"/>
            </p:cNvCxnSpPr>
            <p:nvPr/>
          </p:nvCxnSpPr>
          <p:spPr bwMode="auto">
            <a:xfrm>
              <a:off x="52578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AutoShape 42">
              <a:extLst>
                <a:ext uri="{FF2B5EF4-FFF2-40B4-BE49-F238E27FC236}">
                  <a16:creationId xmlns:a16="http://schemas.microsoft.com/office/drawing/2014/main" id="{61029AD1-3DE3-9BBB-2680-6F3E0AE13D4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2000" y="4603722"/>
              <a:ext cx="13716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00" name="Text Box 43">
              <a:extLst>
                <a:ext uri="{FF2B5EF4-FFF2-40B4-BE49-F238E27FC236}">
                  <a16:creationId xmlns:a16="http://schemas.microsoft.com/office/drawing/2014/main" id="{8E1AE618-DD5C-FF3A-5261-254E3AA232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287" y="3525033"/>
              <a:ext cx="12636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25601" name="AutoShape 44">
              <a:extLst>
                <a:ext uri="{FF2B5EF4-FFF2-40B4-BE49-F238E27FC236}">
                  <a16:creationId xmlns:a16="http://schemas.microsoft.com/office/drawing/2014/main" id="{DFCAB34C-F386-86F3-46E3-5A51DCC6EDA2}"/>
                </a:ext>
              </a:extLst>
            </p:cNvPr>
            <p:cNvCxnSpPr>
              <a:cxnSpLocks noChangeShapeType="1"/>
              <a:stCxn id="60" idx="7"/>
            </p:cNvCxnSpPr>
            <p:nvPr/>
          </p:nvCxnSpPr>
          <p:spPr bwMode="auto">
            <a:xfrm flipV="1">
              <a:off x="4460408" y="3841628"/>
              <a:ext cx="797391" cy="38476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09" name="AutoShape 45">
              <a:extLst>
                <a:ext uri="{FF2B5EF4-FFF2-40B4-BE49-F238E27FC236}">
                  <a16:creationId xmlns:a16="http://schemas.microsoft.com/office/drawing/2014/main" id="{9A27E1BB-5834-90D3-8D01-9171E1EE4C93}"/>
                </a:ext>
              </a:extLst>
            </p:cNvPr>
            <p:cNvCxnSpPr>
              <a:cxnSpLocks noChangeShapeType="1"/>
              <a:stCxn id="60" idx="5"/>
            </p:cNvCxnSpPr>
            <p:nvPr/>
          </p:nvCxnSpPr>
          <p:spPr bwMode="auto">
            <a:xfrm>
              <a:off x="4460408" y="4765208"/>
              <a:ext cx="797391" cy="2864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610" name="Text Box 46">
              <a:extLst>
                <a:ext uri="{FF2B5EF4-FFF2-40B4-BE49-F238E27FC236}">
                  <a16:creationId xmlns:a16="http://schemas.microsoft.com/office/drawing/2014/main" id="{ED0F11EF-74A6-AFA2-99E3-9D18BE0C24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8524" y="5058234"/>
              <a:ext cx="10191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25611" name="Text Box 47">
              <a:extLst>
                <a:ext uri="{FF2B5EF4-FFF2-40B4-BE49-F238E27FC236}">
                  <a16:creationId xmlns:a16="http://schemas.microsoft.com/office/drawing/2014/main" id="{CB002E1A-4B39-7153-29DA-2C7AE63E4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9800" y="4325914"/>
              <a:ext cx="9366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‘text’</a:t>
              </a:r>
            </a:p>
          </p:txBody>
        </p:sp>
        <p:cxnSp>
          <p:nvCxnSpPr>
            <p:cNvPr id="25612" name="AutoShape 53">
              <a:extLst>
                <a:ext uri="{FF2B5EF4-FFF2-40B4-BE49-F238E27FC236}">
                  <a16:creationId xmlns:a16="http://schemas.microsoft.com/office/drawing/2014/main" id="{A9558C7E-DD01-EDFE-4890-745B396BBE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4603722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3" name="AutoShape 54">
              <a:extLst>
                <a:ext uri="{FF2B5EF4-FFF2-40B4-BE49-F238E27FC236}">
                  <a16:creationId xmlns:a16="http://schemas.microsoft.com/office/drawing/2014/main" id="{543EFAC6-86C1-4F4A-6661-A7E8A6A4AD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4" name="AutoShape 57">
              <a:extLst>
                <a:ext uri="{FF2B5EF4-FFF2-40B4-BE49-F238E27FC236}">
                  <a16:creationId xmlns:a16="http://schemas.microsoft.com/office/drawing/2014/main" id="{58F39C63-078A-E43A-C241-10A822900A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791200" y="5051647"/>
              <a:ext cx="2209800" cy="60960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5" name="AutoShape 59">
              <a:extLst>
                <a:ext uri="{FF2B5EF4-FFF2-40B4-BE49-F238E27FC236}">
                  <a16:creationId xmlns:a16="http://schemas.microsoft.com/office/drawing/2014/main" id="{2F35A305-D9A6-52CA-6B72-B7AF598AB836}"/>
                </a:ext>
              </a:extLst>
            </p:cNvPr>
            <p:cNvCxnSpPr>
              <a:cxnSpLocks noChangeShapeType="1"/>
              <a:endCxn id="60" idx="4"/>
            </p:cNvCxnSpPr>
            <p:nvPr/>
          </p:nvCxnSpPr>
          <p:spPr bwMode="auto">
            <a:xfrm rot="10800000">
              <a:off x="4191000" y="4876800"/>
              <a:ext cx="1600200" cy="78444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6" name="AutoShape 52">
              <a:extLst>
                <a:ext uri="{FF2B5EF4-FFF2-40B4-BE49-F238E27FC236}">
                  <a16:creationId xmlns:a16="http://schemas.microsoft.com/office/drawing/2014/main" id="{7900BB1E-634D-E5EE-8458-9979C0E88D4E}"/>
                </a:ext>
              </a:extLst>
            </p:cNvPr>
            <p:cNvCxnSpPr>
              <a:cxnSpLocks noChangeShapeType="1"/>
              <a:stCxn id="25645" idx="3"/>
            </p:cNvCxnSpPr>
            <p:nvPr/>
          </p:nvCxnSpPr>
          <p:spPr bwMode="auto">
            <a:xfrm>
              <a:off x="73152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7" name="Elbow Connector 25616">
              <a:extLst>
                <a:ext uri="{FF2B5EF4-FFF2-40B4-BE49-F238E27FC236}">
                  <a16:creationId xmlns:a16="http://schemas.microsoft.com/office/drawing/2014/main" id="{0EDB7B57-C0B1-8BB6-7292-9EB3CD537674}"/>
                </a:ext>
              </a:extLst>
            </p:cNvPr>
            <p:cNvCxnSpPr/>
            <p:nvPr/>
          </p:nvCxnSpPr>
          <p:spPr bwMode="auto">
            <a:xfrm rot="16200000" flipH="1">
              <a:off x="7741631" y="4028936"/>
              <a:ext cx="757956" cy="391618"/>
            </a:xfrm>
            <a:prstGeom prst="bentConnector3">
              <a:avLst>
                <a:gd name="adj1" fmla="val -370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8" name="AutoShape 57">
              <a:extLst>
                <a:ext uri="{FF2B5EF4-FFF2-40B4-BE49-F238E27FC236}">
                  <a16:creationId xmlns:a16="http://schemas.microsoft.com/office/drawing/2014/main" id="{64D7BD06-F580-B6C7-F3E6-A269F4D870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803408" y="4603722"/>
              <a:ext cx="2197592" cy="1057526"/>
            </a:xfrm>
            <a:prstGeom prst="bentConnector3">
              <a:avLst>
                <a:gd name="adj1" fmla="val -1498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619" name="Group 25618">
              <a:extLst>
                <a:ext uri="{FF2B5EF4-FFF2-40B4-BE49-F238E27FC236}">
                  <a16:creationId xmlns:a16="http://schemas.microsoft.com/office/drawing/2014/main" id="{4D310214-5A5C-C41F-C65C-1891509F73FA}"/>
                </a:ext>
              </a:extLst>
            </p:cNvPr>
            <p:cNvGrpSpPr/>
            <p:nvPr/>
          </p:nvGrpSpPr>
          <p:grpSpPr>
            <a:xfrm>
              <a:off x="6033796" y="4581128"/>
              <a:ext cx="1191208" cy="72008"/>
              <a:chOff x="6019800" y="4585201"/>
              <a:chExt cx="1191208" cy="72008"/>
            </a:xfrm>
          </p:grpSpPr>
          <p:grpSp>
            <p:nvGrpSpPr>
              <p:cNvPr id="25633" name="Group 25632">
                <a:extLst>
                  <a:ext uri="{FF2B5EF4-FFF2-40B4-BE49-F238E27FC236}">
                    <a16:creationId xmlns:a16="http://schemas.microsoft.com/office/drawing/2014/main" id="{56C2B387-4E77-D320-9478-3D26A2D9D930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42" name="Oval 25641">
                  <a:extLst>
                    <a:ext uri="{FF2B5EF4-FFF2-40B4-BE49-F238E27FC236}">
                      <a16:creationId xmlns:a16="http://schemas.microsoft.com/office/drawing/2014/main" id="{BBC59034-63CB-F11F-252A-CF44DF1EB15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43" name="Oval 25642">
                  <a:extLst>
                    <a:ext uri="{FF2B5EF4-FFF2-40B4-BE49-F238E27FC236}">
                      <a16:creationId xmlns:a16="http://schemas.microsoft.com/office/drawing/2014/main" id="{64913AD1-44D5-8E3E-3736-5724277275F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44" name="Oval 25643">
                  <a:extLst>
                    <a:ext uri="{FF2B5EF4-FFF2-40B4-BE49-F238E27FC236}">
                      <a16:creationId xmlns:a16="http://schemas.microsoft.com/office/drawing/2014/main" id="{7E493AAD-B06A-897E-101F-42D6784B11B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25634" name="Group 25633">
                <a:extLst>
                  <a:ext uri="{FF2B5EF4-FFF2-40B4-BE49-F238E27FC236}">
                    <a16:creationId xmlns:a16="http://schemas.microsoft.com/office/drawing/2014/main" id="{9B26B69F-5C64-1106-BE93-6E6B4E9C7A00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39" name="Oval 25638">
                  <a:extLst>
                    <a:ext uri="{FF2B5EF4-FFF2-40B4-BE49-F238E27FC236}">
                      <a16:creationId xmlns:a16="http://schemas.microsoft.com/office/drawing/2014/main" id="{1F412D16-DB1B-F71D-F672-2D729FDCB4A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40" name="Oval 25639">
                  <a:extLst>
                    <a:ext uri="{FF2B5EF4-FFF2-40B4-BE49-F238E27FC236}">
                      <a16:creationId xmlns:a16="http://schemas.microsoft.com/office/drawing/2014/main" id="{87F456A2-4D5D-2693-2220-48D0EC78774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41" name="Oval 25640">
                  <a:extLst>
                    <a:ext uri="{FF2B5EF4-FFF2-40B4-BE49-F238E27FC236}">
                      <a16:creationId xmlns:a16="http://schemas.microsoft.com/office/drawing/2014/main" id="{EA6C6725-E6A5-7947-E96C-D3758ABD617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25635" name="Group 25634">
                <a:extLst>
                  <a:ext uri="{FF2B5EF4-FFF2-40B4-BE49-F238E27FC236}">
                    <a16:creationId xmlns:a16="http://schemas.microsoft.com/office/drawing/2014/main" id="{F642722D-9E0B-54E3-8885-BDA64932DF39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36" name="Oval 25635">
                  <a:extLst>
                    <a:ext uri="{FF2B5EF4-FFF2-40B4-BE49-F238E27FC236}">
                      <a16:creationId xmlns:a16="http://schemas.microsoft.com/office/drawing/2014/main" id="{AA223E8B-6420-5774-2183-57B970ABEBE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37" name="Oval 25636">
                  <a:extLst>
                    <a:ext uri="{FF2B5EF4-FFF2-40B4-BE49-F238E27FC236}">
                      <a16:creationId xmlns:a16="http://schemas.microsoft.com/office/drawing/2014/main" id="{9C1BE99C-A5DC-482E-8AAB-363FEFFF349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38" name="Oval 25637">
                  <a:extLst>
                    <a:ext uri="{FF2B5EF4-FFF2-40B4-BE49-F238E27FC236}">
                      <a16:creationId xmlns:a16="http://schemas.microsoft.com/office/drawing/2014/main" id="{1F62746E-D2AC-840E-2D30-854CBFBF113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  <p:grpSp>
          <p:nvGrpSpPr>
            <p:cNvPr id="25620" name="Group 25619">
              <a:extLst>
                <a:ext uri="{FF2B5EF4-FFF2-40B4-BE49-F238E27FC236}">
                  <a16:creationId xmlns:a16="http://schemas.microsoft.com/office/drawing/2014/main" id="{0AD8C133-5EFA-6A46-93A1-2E3453819B7B}"/>
                </a:ext>
              </a:extLst>
            </p:cNvPr>
            <p:cNvGrpSpPr/>
            <p:nvPr/>
          </p:nvGrpSpPr>
          <p:grpSpPr>
            <a:xfrm>
              <a:off x="6033796" y="5015635"/>
              <a:ext cx="1191208" cy="72008"/>
              <a:chOff x="6019800" y="4585201"/>
              <a:chExt cx="1191208" cy="72008"/>
            </a:xfrm>
          </p:grpSpPr>
          <p:grpSp>
            <p:nvGrpSpPr>
              <p:cNvPr id="25621" name="Group 25620">
                <a:extLst>
                  <a:ext uri="{FF2B5EF4-FFF2-40B4-BE49-F238E27FC236}">
                    <a16:creationId xmlns:a16="http://schemas.microsoft.com/office/drawing/2014/main" id="{AE190A45-7B01-F3A9-7458-D1CC5CB16A19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30" name="Oval 25629">
                  <a:extLst>
                    <a:ext uri="{FF2B5EF4-FFF2-40B4-BE49-F238E27FC236}">
                      <a16:creationId xmlns:a16="http://schemas.microsoft.com/office/drawing/2014/main" id="{9AA7F7EF-7916-B234-DBC6-43C40164484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31" name="Oval 25630">
                  <a:extLst>
                    <a:ext uri="{FF2B5EF4-FFF2-40B4-BE49-F238E27FC236}">
                      <a16:creationId xmlns:a16="http://schemas.microsoft.com/office/drawing/2014/main" id="{48E250E6-75B6-2860-AE9E-0510956A3EE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32" name="Oval 25631">
                  <a:extLst>
                    <a:ext uri="{FF2B5EF4-FFF2-40B4-BE49-F238E27FC236}">
                      <a16:creationId xmlns:a16="http://schemas.microsoft.com/office/drawing/2014/main" id="{2DC6CA3A-8CD2-55ED-CF27-03FDA26D8CF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25622" name="Group 25621">
                <a:extLst>
                  <a:ext uri="{FF2B5EF4-FFF2-40B4-BE49-F238E27FC236}">
                    <a16:creationId xmlns:a16="http://schemas.microsoft.com/office/drawing/2014/main" id="{8A0CE6E3-CB3A-286D-1325-FF51C0B4391D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27" name="Oval 25626">
                  <a:extLst>
                    <a:ext uri="{FF2B5EF4-FFF2-40B4-BE49-F238E27FC236}">
                      <a16:creationId xmlns:a16="http://schemas.microsoft.com/office/drawing/2014/main" id="{56263495-12A6-DBC2-7256-648F9710625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28" name="Oval 25627">
                  <a:extLst>
                    <a:ext uri="{FF2B5EF4-FFF2-40B4-BE49-F238E27FC236}">
                      <a16:creationId xmlns:a16="http://schemas.microsoft.com/office/drawing/2014/main" id="{017450B0-3CBE-E80B-665D-C2647390EE2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29" name="Oval 25628">
                  <a:extLst>
                    <a:ext uri="{FF2B5EF4-FFF2-40B4-BE49-F238E27FC236}">
                      <a16:creationId xmlns:a16="http://schemas.microsoft.com/office/drawing/2014/main" id="{361C9F27-4ED7-27A1-C0BD-C040E8F530F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25623" name="Group 25622">
                <a:extLst>
                  <a:ext uri="{FF2B5EF4-FFF2-40B4-BE49-F238E27FC236}">
                    <a16:creationId xmlns:a16="http://schemas.microsoft.com/office/drawing/2014/main" id="{27B8CDFF-F371-BF07-A6F2-1F795CD1C965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25624" name="Oval 25623">
                  <a:extLst>
                    <a:ext uri="{FF2B5EF4-FFF2-40B4-BE49-F238E27FC236}">
                      <a16:creationId xmlns:a16="http://schemas.microsoft.com/office/drawing/2014/main" id="{078BAF38-4A82-345A-90B8-C75E966F0DA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25" name="Oval 25624">
                  <a:extLst>
                    <a:ext uri="{FF2B5EF4-FFF2-40B4-BE49-F238E27FC236}">
                      <a16:creationId xmlns:a16="http://schemas.microsoft.com/office/drawing/2014/main" id="{5CE764E1-4F2F-8C28-2406-3D162BACB8E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25626" name="Oval 25625">
                  <a:extLst>
                    <a:ext uri="{FF2B5EF4-FFF2-40B4-BE49-F238E27FC236}">
                      <a16:creationId xmlns:a16="http://schemas.microsoft.com/office/drawing/2014/main" id="{378B4B84-53EF-1F13-A51E-65FBEB2C510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</p:grp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0337D6E-256E-C9AE-622A-F0B4BE21E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Checking properties (ii)</a:t>
            </a:r>
            <a:endParaRPr lang="en-GB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7854992-42E4-F4BD-09C2-C3110C7F3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spcBef>
                <a:spcPct val="50000"/>
              </a:spcBef>
            </a:pPr>
            <a:endParaRPr lang="en-US" altLang="en-US" sz="1600"/>
          </a:p>
          <a:p>
            <a:pPr lvl="4">
              <a:spcBef>
                <a:spcPct val="50000"/>
              </a:spcBef>
            </a:pPr>
            <a:endParaRPr lang="en-US" altLang="en-US" sz="1600"/>
          </a:p>
          <a:p>
            <a:pPr>
              <a:spcBef>
                <a:spcPct val="50000"/>
              </a:spcBef>
            </a:pPr>
            <a:r>
              <a:rPr lang="en-US" altLang="en-US" sz="2400"/>
              <a:t>Reversibility: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to reverse select `line'</a:t>
            </a:r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4739FDA6-FD4D-871A-6571-AD466713B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681933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07" name="Oval 7">
            <a:extLst>
              <a:ext uri="{FF2B5EF4-FFF2-40B4-BE49-F238E27FC236}">
                <a16:creationId xmlns:a16="http://schemas.microsoft.com/office/drawing/2014/main" id="{3BC16972-289A-D787-4AAD-91572C08F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10533"/>
            <a:ext cx="914400" cy="30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08" name="Line 8">
            <a:extLst>
              <a:ext uri="{FF2B5EF4-FFF2-40B4-BE49-F238E27FC236}">
                <a16:creationId xmlns:a16="http://schemas.microsoft.com/office/drawing/2014/main" id="{12ED7041-7A70-21F2-DF68-240A2ED7F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14037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a circle&#10;&#10;AI-generated content may be incorrect.">
            <a:extLst>
              <a:ext uri="{FF2B5EF4-FFF2-40B4-BE49-F238E27FC236}">
                <a16:creationId xmlns:a16="http://schemas.microsoft.com/office/drawing/2014/main" id="{726D81C1-E66E-0250-1BB4-490F9F607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633" y="1556792"/>
            <a:ext cx="5128095" cy="2475301"/>
          </a:xfrm>
          <a:prstGeom prst="rect">
            <a:avLst/>
          </a:prstGeom>
        </p:spPr>
      </p:pic>
      <p:sp>
        <p:nvSpPr>
          <p:cNvPr id="26626" name="Rectangle 2">
            <a:extLst>
              <a:ext uri="{FF2B5EF4-FFF2-40B4-BE49-F238E27FC236}">
                <a16:creationId xmlns:a16="http://schemas.microsoft.com/office/drawing/2014/main" id="{B267E16A-783E-5E4A-6F76-53C920761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Checking properties (ii)</a:t>
            </a:r>
            <a:endParaRPr lang="en-GB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6772583-E52C-6AAE-001A-10C62FD0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spcBef>
                <a:spcPct val="50000"/>
              </a:spcBef>
            </a:pPr>
            <a:endParaRPr lang="en-US" altLang="en-US" sz="1600"/>
          </a:p>
          <a:p>
            <a:pPr lvl="4">
              <a:spcBef>
                <a:spcPct val="50000"/>
              </a:spcBef>
            </a:pPr>
            <a:endParaRPr lang="en-US" altLang="en-US" sz="1600"/>
          </a:p>
          <a:p>
            <a:pPr>
              <a:spcBef>
                <a:spcPct val="50000"/>
              </a:spcBef>
            </a:pPr>
            <a:r>
              <a:rPr lang="en-US" altLang="en-US" sz="2400"/>
              <a:t>Reversibility: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to reverse select `line'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click</a:t>
            </a:r>
            <a:endParaRPr lang="en-GB" altLang="en-US" sz="2000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51C39E22-98D5-4E5E-8801-D03C96A6F4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338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6DDADF7E-9D61-DE39-69B4-DB4CC46A7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8232" y="3317402"/>
            <a:ext cx="609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34" name="Oval 10">
            <a:extLst>
              <a:ext uri="{FF2B5EF4-FFF2-40B4-BE49-F238E27FC236}">
                <a16:creationId xmlns:a16="http://schemas.microsoft.com/office/drawing/2014/main" id="{B1A0E670-B58C-AB2D-4C46-4EC188542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832" y="2860202"/>
            <a:ext cx="914400" cy="3048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Line 6">
            <a:extLst>
              <a:ext uri="{FF2B5EF4-FFF2-40B4-BE49-F238E27FC236}">
                <a16:creationId xmlns:a16="http://schemas.microsoft.com/office/drawing/2014/main" id="{328D02CB-012A-FBA9-29D7-0B6595CC2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681933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Oval 7">
            <a:extLst>
              <a:ext uri="{FF2B5EF4-FFF2-40B4-BE49-F238E27FC236}">
                <a16:creationId xmlns:a16="http://schemas.microsoft.com/office/drawing/2014/main" id="{1874C0BA-8DF4-7A60-1E08-FAA3F080D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10533"/>
            <a:ext cx="914400" cy="30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BB48F19F-850C-291D-2964-689F3A23AA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14908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AB89FA-370F-F5D3-EDAA-4259F151C564}"/>
              </a:ext>
            </a:extLst>
          </p:cNvPr>
          <p:cNvGrpSpPr>
            <a:grpSpLocks noChangeAspect="1"/>
          </p:cNvGrpSpPr>
          <p:nvPr/>
        </p:nvGrpSpPr>
        <p:grpSpPr>
          <a:xfrm>
            <a:off x="4007088" y="4445135"/>
            <a:ext cx="4254024" cy="2340000"/>
            <a:chOff x="3810000" y="3388567"/>
            <a:chExt cx="4506418" cy="2478833"/>
          </a:xfrm>
        </p:grpSpPr>
        <p:sp>
          <p:nvSpPr>
            <p:cNvPr id="8" name="Rectangle 50">
              <a:extLst>
                <a:ext uri="{FF2B5EF4-FFF2-40B4-BE49-F238E27FC236}">
                  <a16:creationId xmlns:a16="http://schemas.microsoft.com/office/drawing/2014/main" id="{C6A861E4-B0FC-C766-9465-63BC54E51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4267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9" name="Rectangle 51">
              <a:extLst>
                <a:ext uri="{FF2B5EF4-FFF2-40B4-BE49-F238E27FC236}">
                  <a16:creationId xmlns:a16="http://schemas.microsoft.com/office/drawing/2014/main" id="{B5FF85C5-9839-2F2F-77DB-F37CD3962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0" name="Rectangle 39">
              <a:extLst>
                <a:ext uri="{FF2B5EF4-FFF2-40B4-BE49-F238E27FC236}">
                  <a16:creationId xmlns:a16="http://schemas.microsoft.com/office/drawing/2014/main" id="{D82E9510-3EB2-B125-811C-F61112970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grpSp>
          <p:nvGrpSpPr>
            <p:cNvPr id="11" name="Group 16">
              <a:extLst>
                <a:ext uri="{FF2B5EF4-FFF2-40B4-BE49-F238E27FC236}">
                  <a16:creationId xmlns:a16="http://schemas.microsoft.com/office/drawing/2014/main" id="{8CB3560A-FA1D-4C19-80BE-5F083829F1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3388567"/>
              <a:ext cx="1371600" cy="914400"/>
              <a:chOff x="3744" y="1824"/>
              <a:chExt cx="864" cy="576"/>
            </a:xfrm>
          </p:grpSpPr>
          <p:sp>
            <p:nvSpPr>
              <p:cNvPr id="54" name="Rectangle 5">
                <a:extLst>
                  <a:ext uri="{FF2B5EF4-FFF2-40B4-BE49-F238E27FC236}">
                    <a16:creationId xmlns:a16="http://schemas.microsoft.com/office/drawing/2014/main" id="{4C7A6C93-7D99-367D-C75F-9C9EA7794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5" name="Rectangle 6">
                <a:extLst>
                  <a:ext uri="{FF2B5EF4-FFF2-40B4-BE49-F238E27FC236}">
                    <a16:creationId xmlns:a16="http://schemas.microsoft.com/office/drawing/2014/main" id="{6026DF45-31E8-EB03-C061-AD34D8004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100" dirty="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56" name="Line 11">
                <a:extLst>
                  <a:ext uri="{FF2B5EF4-FFF2-40B4-BE49-F238E27FC236}">
                    <a16:creationId xmlns:a16="http://schemas.microsoft.com/office/drawing/2014/main" id="{1DF8444C-CF83-07CC-01E3-A5FB70CD4C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7" name="Line 12">
                <a:extLst>
                  <a:ext uri="{FF2B5EF4-FFF2-40B4-BE49-F238E27FC236}">
                    <a16:creationId xmlns:a16="http://schemas.microsoft.com/office/drawing/2014/main" id="{E880112F-5737-4AFF-F0D9-B0B4769D7F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8" name="Line 13">
                <a:extLst>
                  <a:ext uri="{FF2B5EF4-FFF2-40B4-BE49-F238E27FC236}">
                    <a16:creationId xmlns:a16="http://schemas.microsoft.com/office/drawing/2014/main" id="{E8A88204-BDE2-167E-B914-234CB4A7CC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545643AB-58DA-7012-045A-94766D48AE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288E45E3-1732-A78D-96C0-A3FDFC9C7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E43BFE02-13D9-B596-D63D-BB3B653765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2" name="Oval 10">
                <a:extLst>
                  <a:ext uri="{FF2B5EF4-FFF2-40B4-BE49-F238E27FC236}">
                    <a16:creationId xmlns:a16="http://schemas.microsoft.com/office/drawing/2014/main" id="{17394539-B657-5917-B80C-9177579EC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</p:grpSp>
        <p:sp>
          <p:nvSpPr>
            <p:cNvPr id="12" name="Oval 37">
              <a:extLst>
                <a:ext uri="{FF2B5EF4-FFF2-40B4-BE49-F238E27FC236}">
                  <a16:creationId xmlns:a16="http://schemas.microsoft.com/office/drawing/2014/main" id="{98522C6E-C36C-4DBA-EDEC-62CE90A68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4114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Main</a:t>
              </a:r>
              <a:br>
                <a:rPr lang="en-GB" altLang="en-US" sz="1100" dirty="0">
                  <a:latin typeface="Arial" panose="020B0604020202020204" pitchFamily="34" charset="0"/>
                </a:rPr>
              </a:br>
              <a:r>
                <a:rPr lang="en-GB" altLang="en-US" sz="1100" dirty="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13" name="AutoShape 40">
              <a:extLst>
                <a:ext uri="{FF2B5EF4-FFF2-40B4-BE49-F238E27FC236}">
                  <a16:creationId xmlns:a16="http://schemas.microsoft.com/office/drawing/2014/main" id="{F876EA08-0ADD-BED7-9ECF-2B1A1DA42D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AutoShape 41">
              <a:extLst>
                <a:ext uri="{FF2B5EF4-FFF2-40B4-BE49-F238E27FC236}">
                  <a16:creationId xmlns:a16="http://schemas.microsoft.com/office/drawing/2014/main" id="{817F09CA-9DE3-D5FC-BC80-763CAC0E4A22}"/>
                </a:ext>
              </a:extLst>
            </p:cNvPr>
            <p:cNvCxnSpPr>
              <a:cxnSpLocks noChangeShapeType="1"/>
              <a:endCxn id="54" idx="1"/>
            </p:cNvCxnSpPr>
            <p:nvPr/>
          </p:nvCxnSpPr>
          <p:spPr bwMode="auto">
            <a:xfrm>
              <a:off x="52578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42">
              <a:extLst>
                <a:ext uri="{FF2B5EF4-FFF2-40B4-BE49-F238E27FC236}">
                  <a16:creationId xmlns:a16="http://schemas.microsoft.com/office/drawing/2014/main" id="{18E6833A-D3F0-19EA-6944-2FD106FB8B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2000" y="4603722"/>
              <a:ext cx="13716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 Box 43">
              <a:extLst>
                <a:ext uri="{FF2B5EF4-FFF2-40B4-BE49-F238E27FC236}">
                  <a16:creationId xmlns:a16="http://schemas.microsoft.com/office/drawing/2014/main" id="{EB215A1D-E6A2-1EF5-186D-C7CC0139B2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287" y="3525033"/>
              <a:ext cx="12636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17" name="AutoShape 44">
              <a:extLst>
                <a:ext uri="{FF2B5EF4-FFF2-40B4-BE49-F238E27FC236}">
                  <a16:creationId xmlns:a16="http://schemas.microsoft.com/office/drawing/2014/main" id="{2C3A01A5-FFFD-DE5A-7DC8-C2EE77FC5F33}"/>
                </a:ext>
              </a:extLst>
            </p:cNvPr>
            <p:cNvCxnSpPr>
              <a:cxnSpLocks noChangeShapeType="1"/>
              <a:stCxn id="12" idx="7"/>
            </p:cNvCxnSpPr>
            <p:nvPr/>
          </p:nvCxnSpPr>
          <p:spPr bwMode="auto">
            <a:xfrm flipV="1">
              <a:off x="4460408" y="3841628"/>
              <a:ext cx="797391" cy="38476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45">
              <a:extLst>
                <a:ext uri="{FF2B5EF4-FFF2-40B4-BE49-F238E27FC236}">
                  <a16:creationId xmlns:a16="http://schemas.microsoft.com/office/drawing/2014/main" id="{784D5136-CD16-3F59-22EA-88A38CAF214E}"/>
                </a:ext>
              </a:extLst>
            </p:cNvPr>
            <p:cNvCxnSpPr>
              <a:cxnSpLocks noChangeShapeType="1"/>
              <a:stCxn id="12" idx="5"/>
            </p:cNvCxnSpPr>
            <p:nvPr/>
          </p:nvCxnSpPr>
          <p:spPr bwMode="auto">
            <a:xfrm>
              <a:off x="4460408" y="4765208"/>
              <a:ext cx="797391" cy="2864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 Box 46">
              <a:extLst>
                <a:ext uri="{FF2B5EF4-FFF2-40B4-BE49-F238E27FC236}">
                  <a16:creationId xmlns:a16="http://schemas.microsoft.com/office/drawing/2014/main" id="{A08287BE-8B14-9688-1E66-385B818631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8524" y="5058234"/>
              <a:ext cx="10191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20" name="Text Box 47">
              <a:extLst>
                <a:ext uri="{FF2B5EF4-FFF2-40B4-BE49-F238E27FC236}">
                  <a16:creationId xmlns:a16="http://schemas.microsoft.com/office/drawing/2014/main" id="{181AE297-29CC-BEE3-B9F6-AAD53298B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9800" y="4325914"/>
              <a:ext cx="9366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‘text’</a:t>
              </a:r>
            </a:p>
          </p:txBody>
        </p:sp>
        <p:cxnSp>
          <p:nvCxnSpPr>
            <p:cNvPr id="21" name="AutoShape 53">
              <a:extLst>
                <a:ext uri="{FF2B5EF4-FFF2-40B4-BE49-F238E27FC236}">
                  <a16:creationId xmlns:a16="http://schemas.microsoft.com/office/drawing/2014/main" id="{B02AAE31-E5CF-34FB-6A36-3895A629C3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4603722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54">
              <a:extLst>
                <a:ext uri="{FF2B5EF4-FFF2-40B4-BE49-F238E27FC236}">
                  <a16:creationId xmlns:a16="http://schemas.microsoft.com/office/drawing/2014/main" id="{BA50E9F1-CA96-419B-87BA-24D9454471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57">
              <a:extLst>
                <a:ext uri="{FF2B5EF4-FFF2-40B4-BE49-F238E27FC236}">
                  <a16:creationId xmlns:a16="http://schemas.microsoft.com/office/drawing/2014/main" id="{E41DB152-F3BA-94BC-7DD5-6F45F4B461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791200" y="5051647"/>
              <a:ext cx="2209800" cy="60960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59">
              <a:extLst>
                <a:ext uri="{FF2B5EF4-FFF2-40B4-BE49-F238E27FC236}">
                  <a16:creationId xmlns:a16="http://schemas.microsoft.com/office/drawing/2014/main" id="{FD266231-104F-2BDF-DA6C-B5079A6F8FD0}"/>
                </a:ext>
              </a:extLst>
            </p:cNvPr>
            <p:cNvCxnSpPr>
              <a:cxnSpLocks noChangeShapeType="1"/>
              <a:endCxn id="12" idx="4"/>
            </p:cNvCxnSpPr>
            <p:nvPr/>
          </p:nvCxnSpPr>
          <p:spPr bwMode="auto">
            <a:xfrm rot="10800000">
              <a:off x="4191000" y="4876800"/>
              <a:ext cx="1600200" cy="78444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52">
              <a:extLst>
                <a:ext uri="{FF2B5EF4-FFF2-40B4-BE49-F238E27FC236}">
                  <a16:creationId xmlns:a16="http://schemas.microsoft.com/office/drawing/2014/main" id="{F6F367B5-3E2D-4435-AE6F-A6C643B1CF4D}"/>
                </a:ext>
              </a:extLst>
            </p:cNvPr>
            <p:cNvCxnSpPr>
              <a:cxnSpLocks noChangeShapeType="1"/>
              <a:stCxn id="54" idx="3"/>
            </p:cNvCxnSpPr>
            <p:nvPr/>
          </p:nvCxnSpPr>
          <p:spPr bwMode="auto">
            <a:xfrm>
              <a:off x="73152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Elbow Connector 25">
              <a:extLst>
                <a:ext uri="{FF2B5EF4-FFF2-40B4-BE49-F238E27FC236}">
                  <a16:creationId xmlns:a16="http://schemas.microsoft.com/office/drawing/2014/main" id="{BC18478A-984A-502D-61F3-0D3BEC151E9C}"/>
                </a:ext>
              </a:extLst>
            </p:cNvPr>
            <p:cNvCxnSpPr/>
            <p:nvPr/>
          </p:nvCxnSpPr>
          <p:spPr bwMode="auto">
            <a:xfrm rot="16200000" flipH="1">
              <a:off x="7741631" y="4028936"/>
              <a:ext cx="757956" cy="391618"/>
            </a:xfrm>
            <a:prstGeom prst="bentConnector3">
              <a:avLst>
                <a:gd name="adj1" fmla="val -370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57">
              <a:extLst>
                <a:ext uri="{FF2B5EF4-FFF2-40B4-BE49-F238E27FC236}">
                  <a16:creationId xmlns:a16="http://schemas.microsoft.com/office/drawing/2014/main" id="{53888887-8070-39D5-D79E-44234ADC97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803408" y="4603722"/>
              <a:ext cx="2197592" cy="1057526"/>
            </a:xfrm>
            <a:prstGeom prst="bentConnector3">
              <a:avLst>
                <a:gd name="adj1" fmla="val -1498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9D3E3A1-D906-5348-6181-E0955C111A01}"/>
                </a:ext>
              </a:extLst>
            </p:cNvPr>
            <p:cNvGrpSpPr/>
            <p:nvPr/>
          </p:nvGrpSpPr>
          <p:grpSpPr>
            <a:xfrm>
              <a:off x="6033796" y="4581128"/>
              <a:ext cx="1191208" cy="72008"/>
              <a:chOff x="6019800" y="4585201"/>
              <a:chExt cx="1191208" cy="72008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E1CB041A-B555-90E0-4EC7-39EB0C039E1A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258D192D-F40A-C777-C5CE-666AD56CF53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D79E3EF9-BF77-543E-90D7-A5865F95E38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2ED1D9BA-DBE9-E117-0BAC-D599264536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91DCA07-3775-072C-E10D-0E4391DF7550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9DF3C32-9F5E-90C2-99C9-01157BC82CE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B54AD1FD-EEC6-5E2A-CCC1-532E5E84A4D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0422C258-0D2E-4BC0-2305-0F9BBDE6463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0457F00-7DB9-05F0-497F-5554186DB8A7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1C748DC-2784-2048-071B-5E379A8E2DA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FE1BA98E-B08B-8717-BE23-E0E859C81B4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8EBD100-7C37-4D28-DD82-1E72767F279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D5C7203-5384-1B29-ED6F-81507712D888}"/>
                </a:ext>
              </a:extLst>
            </p:cNvPr>
            <p:cNvGrpSpPr/>
            <p:nvPr/>
          </p:nvGrpSpPr>
          <p:grpSpPr>
            <a:xfrm>
              <a:off x="6033796" y="5015635"/>
              <a:ext cx="1191208" cy="72008"/>
              <a:chOff x="6019800" y="4585201"/>
              <a:chExt cx="1191208" cy="72008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E386BBDC-0537-4552-0E88-CEF56386563B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8737304F-8F86-B1F2-E5A2-6738BD5EA45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C8838059-F1E7-0422-5ED7-D9E80033D75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ECCD9306-D233-63E6-DE9F-32E4F709D9D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14EC65C1-BF53-FCCC-B38C-0A8FCA628760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7A6BD6FD-9A8F-04E9-7B09-49447A3CCD6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F989F566-A854-CD15-4415-F630A37B064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F09A68F7-6371-A6A4-0C35-FDC4E0B8BD6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65AE7C6-0D6D-3481-65CB-91E2C3D41658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47EC8884-6134-64C8-FA76-58419E9E82B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7A3C9F0A-77B7-A576-5B15-CE23EA42CA2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B0386430-5F58-C53B-A196-180DCD0EA1F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1A4DF38-6D49-DDA8-108E-EB1868C9464E}"/>
              </a:ext>
            </a:extLst>
          </p:cNvPr>
          <p:cNvGrpSpPr>
            <a:grpSpLocks noChangeAspect="1"/>
          </p:cNvGrpSpPr>
          <p:nvPr/>
        </p:nvGrpSpPr>
        <p:grpSpPr>
          <a:xfrm>
            <a:off x="4007088" y="4445135"/>
            <a:ext cx="4254024" cy="2340000"/>
            <a:chOff x="3810000" y="3388567"/>
            <a:chExt cx="4506418" cy="2478833"/>
          </a:xfrm>
        </p:grpSpPr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id="{32DAFE5F-BF02-EFBD-3A08-24101337C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4267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B5C9F9DB-9623-5A97-5D0E-A90A9F774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9" name="Rectangle 39">
              <a:extLst>
                <a:ext uri="{FF2B5EF4-FFF2-40B4-BE49-F238E27FC236}">
                  <a16:creationId xmlns:a16="http://schemas.microsoft.com/office/drawing/2014/main" id="{DF5D5242-F69F-59F1-4F03-ABABC0276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grpSp>
          <p:nvGrpSpPr>
            <p:cNvPr id="20" name="Group 16">
              <a:extLst>
                <a:ext uri="{FF2B5EF4-FFF2-40B4-BE49-F238E27FC236}">
                  <a16:creationId xmlns:a16="http://schemas.microsoft.com/office/drawing/2014/main" id="{CB679169-1E12-9440-04DD-5BAC2B2826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3388567"/>
              <a:ext cx="1371600" cy="914400"/>
              <a:chOff x="3744" y="1824"/>
              <a:chExt cx="864" cy="576"/>
            </a:xfrm>
          </p:grpSpPr>
          <p:sp>
            <p:nvSpPr>
              <p:cNvPr id="63" name="Rectangle 5">
                <a:extLst>
                  <a:ext uri="{FF2B5EF4-FFF2-40B4-BE49-F238E27FC236}">
                    <a16:creationId xmlns:a16="http://schemas.microsoft.com/office/drawing/2014/main" id="{36C16656-DDF0-036F-B2FE-C4F800CF2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48" name="Rectangle 6">
                <a:extLst>
                  <a:ext uri="{FF2B5EF4-FFF2-40B4-BE49-F238E27FC236}">
                    <a16:creationId xmlns:a16="http://schemas.microsoft.com/office/drawing/2014/main" id="{38A08038-6236-4093-A57F-42B67BEA7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100" dirty="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27649" name="Line 11">
                <a:extLst>
                  <a:ext uri="{FF2B5EF4-FFF2-40B4-BE49-F238E27FC236}">
                    <a16:creationId xmlns:a16="http://schemas.microsoft.com/office/drawing/2014/main" id="{6392CF10-B7C2-4AED-7487-47C5913C25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68" name="Line 12">
                <a:extLst>
                  <a:ext uri="{FF2B5EF4-FFF2-40B4-BE49-F238E27FC236}">
                    <a16:creationId xmlns:a16="http://schemas.microsoft.com/office/drawing/2014/main" id="{81459EE6-1456-07B2-BD10-3754F1D42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69" name="Line 13">
                <a:extLst>
                  <a:ext uri="{FF2B5EF4-FFF2-40B4-BE49-F238E27FC236}">
                    <a16:creationId xmlns:a16="http://schemas.microsoft.com/office/drawing/2014/main" id="{C2B818D5-5FA2-AFE0-B008-7C56EFC8E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70" name="Oval 7">
                <a:extLst>
                  <a:ext uri="{FF2B5EF4-FFF2-40B4-BE49-F238E27FC236}">
                    <a16:creationId xmlns:a16="http://schemas.microsoft.com/office/drawing/2014/main" id="{E9425E15-910D-56DE-80B8-E3F123995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71" name="Oval 8">
                <a:extLst>
                  <a:ext uri="{FF2B5EF4-FFF2-40B4-BE49-F238E27FC236}">
                    <a16:creationId xmlns:a16="http://schemas.microsoft.com/office/drawing/2014/main" id="{52BCCEAB-892C-ADD9-EDEE-26F3FD23A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72" name="Oval 9">
                <a:extLst>
                  <a:ext uri="{FF2B5EF4-FFF2-40B4-BE49-F238E27FC236}">
                    <a16:creationId xmlns:a16="http://schemas.microsoft.com/office/drawing/2014/main" id="{786AC35E-37E0-94FD-5221-E28812A18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7673" name="Oval 10">
                <a:extLst>
                  <a:ext uri="{FF2B5EF4-FFF2-40B4-BE49-F238E27FC236}">
                    <a16:creationId xmlns:a16="http://schemas.microsoft.com/office/drawing/2014/main" id="{B5773478-E0EA-8254-DB02-9CEA1541A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</p:grpSp>
        <p:sp>
          <p:nvSpPr>
            <p:cNvPr id="21" name="Oval 37">
              <a:extLst>
                <a:ext uri="{FF2B5EF4-FFF2-40B4-BE49-F238E27FC236}">
                  <a16:creationId xmlns:a16="http://schemas.microsoft.com/office/drawing/2014/main" id="{1A193C68-D2C7-EF61-4B92-CCADF75C0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4114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Main</a:t>
              </a:r>
              <a:br>
                <a:rPr lang="en-GB" altLang="en-US" sz="1100" dirty="0">
                  <a:latin typeface="Arial" panose="020B0604020202020204" pitchFamily="34" charset="0"/>
                </a:rPr>
              </a:br>
              <a:r>
                <a:rPr lang="en-GB" altLang="en-US" sz="1100" dirty="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22" name="AutoShape 40">
              <a:extLst>
                <a:ext uri="{FF2B5EF4-FFF2-40B4-BE49-F238E27FC236}">
                  <a16:creationId xmlns:a16="http://schemas.microsoft.com/office/drawing/2014/main" id="{BDD3FFBB-7C17-ECB9-5212-E228ED85D6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AutoShape 41">
              <a:extLst>
                <a:ext uri="{FF2B5EF4-FFF2-40B4-BE49-F238E27FC236}">
                  <a16:creationId xmlns:a16="http://schemas.microsoft.com/office/drawing/2014/main" id="{5468D590-85E6-E3D8-D705-1CD795C89106}"/>
                </a:ext>
              </a:extLst>
            </p:cNvPr>
            <p:cNvCxnSpPr>
              <a:cxnSpLocks noChangeShapeType="1"/>
              <a:endCxn id="63" idx="1"/>
            </p:cNvCxnSpPr>
            <p:nvPr/>
          </p:nvCxnSpPr>
          <p:spPr bwMode="auto">
            <a:xfrm>
              <a:off x="52578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42">
              <a:extLst>
                <a:ext uri="{FF2B5EF4-FFF2-40B4-BE49-F238E27FC236}">
                  <a16:creationId xmlns:a16="http://schemas.microsoft.com/office/drawing/2014/main" id="{FD474BC0-EA67-0001-52EE-6E28072BCD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2000" y="4603722"/>
              <a:ext cx="13716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 Box 43">
              <a:extLst>
                <a:ext uri="{FF2B5EF4-FFF2-40B4-BE49-F238E27FC236}">
                  <a16:creationId xmlns:a16="http://schemas.microsoft.com/office/drawing/2014/main" id="{7F8939F6-E589-B590-5CF9-D92073F6E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287" y="3525033"/>
              <a:ext cx="12636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26" name="AutoShape 44">
              <a:extLst>
                <a:ext uri="{FF2B5EF4-FFF2-40B4-BE49-F238E27FC236}">
                  <a16:creationId xmlns:a16="http://schemas.microsoft.com/office/drawing/2014/main" id="{0F51C333-C64E-C294-430D-AF824BE3B8DC}"/>
                </a:ext>
              </a:extLst>
            </p:cNvPr>
            <p:cNvCxnSpPr>
              <a:cxnSpLocks noChangeShapeType="1"/>
              <a:stCxn id="21" idx="7"/>
            </p:cNvCxnSpPr>
            <p:nvPr/>
          </p:nvCxnSpPr>
          <p:spPr bwMode="auto">
            <a:xfrm flipV="1">
              <a:off x="4460408" y="3841628"/>
              <a:ext cx="797391" cy="38476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45">
              <a:extLst>
                <a:ext uri="{FF2B5EF4-FFF2-40B4-BE49-F238E27FC236}">
                  <a16:creationId xmlns:a16="http://schemas.microsoft.com/office/drawing/2014/main" id="{8F1FA87B-4B42-66CF-D76F-0F820493C6B5}"/>
                </a:ext>
              </a:extLst>
            </p:cNvPr>
            <p:cNvCxnSpPr>
              <a:cxnSpLocks noChangeShapeType="1"/>
              <a:stCxn id="21" idx="5"/>
            </p:cNvCxnSpPr>
            <p:nvPr/>
          </p:nvCxnSpPr>
          <p:spPr bwMode="auto">
            <a:xfrm>
              <a:off x="4460408" y="4765208"/>
              <a:ext cx="797391" cy="2864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 Box 46">
              <a:extLst>
                <a:ext uri="{FF2B5EF4-FFF2-40B4-BE49-F238E27FC236}">
                  <a16:creationId xmlns:a16="http://schemas.microsoft.com/office/drawing/2014/main" id="{A7BAEC12-1ADE-EA1E-0EDD-CDC855A7E0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8524" y="5058234"/>
              <a:ext cx="10191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29" name="Text Box 47">
              <a:extLst>
                <a:ext uri="{FF2B5EF4-FFF2-40B4-BE49-F238E27FC236}">
                  <a16:creationId xmlns:a16="http://schemas.microsoft.com/office/drawing/2014/main" id="{FFAFE51F-1167-E633-951C-0A1E3A2F3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9800" y="4325914"/>
              <a:ext cx="9366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‘text’</a:t>
              </a:r>
            </a:p>
          </p:txBody>
        </p:sp>
        <p:cxnSp>
          <p:nvCxnSpPr>
            <p:cNvPr id="30" name="AutoShape 53">
              <a:extLst>
                <a:ext uri="{FF2B5EF4-FFF2-40B4-BE49-F238E27FC236}">
                  <a16:creationId xmlns:a16="http://schemas.microsoft.com/office/drawing/2014/main" id="{50409F09-C262-2282-27AE-1167D596C4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4603722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AutoShape 54">
              <a:extLst>
                <a:ext uri="{FF2B5EF4-FFF2-40B4-BE49-F238E27FC236}">
                  <a16:creationId xmlns:a16="http://schemas.microsoft.com/office/drawing/2014/main" id="{32D82AB1-B5AF-01FB-3461-FF811849F46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AutoShape 57">
              <a:extLst>
                <a:ext uri="{FF2B5EF4-FFF2-40B4-BE49-F238E27FC236}">
                  <a16:creationId xmlns:a16="http://schemas.microsoft.com/office/drawing/2014/main" id="{3B3122D5-48BA-C311-4216-7338BF0CE65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791200" y="5051647"/>
              <a:ext cx="2209800" cy="60960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AutoShape 59">
              <a:extLst>
                <a:ext uri="{FF2B5EF4-FFF2-40B4-BE49-F238E27FC236}">
                  <a16:creationId xmlns:a16="http://schemas.microsoft.com/office/drawing/2014/main" id="{780BF607-2014-FC69-BCAC-0307BE79C52C}"/>
                </a:ext>
              </a:extLst>
            </p:cNvPr>
            <p:cNvCxnSpPr>
              <a:cxnSpLocks noChangeShapeType="1"/>
              <a:endCxn id="21" idx="4"/>
            </p:cNvCxnSpPr>
            <p:nvPr/>
          </p:nvCxnSpPr>
          <p:spPr bwMode="auto">
            <a:xfrm rot="10800000">
              <a:off x="4191000" y="4876800"/>
              <a:ext cx="1600200" cy="78444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AutoShape 52">
              <a:extLst>
                <a:ext uri="{FF2B5EF4-FFF2-40B4-BE49-F238E27FC236}">
                  <a16:creationId xmlns:a16="http://schemas.microsoft.com/office/drawing/2014/main" id="{61E40E87-21D4-AFC9-CCB5-4C517A9EF41E}"/>
                </a:ext>
              </a:extLst>
            </p:cNvPr>
            <p:cNvCxnSpPr>
              <a:cxnSpLocks noChangeShapeType="1"/>
              <a:stCxn id="63" idx="3"/>
            </p:cNvCxnSpPr>
            <p:nvPr/>
          </p:nvCxnSpPr>
          <p:spPr bwMode="auto">
            <a:xfrm>
              <a:off x="73152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Elbow Connector 34">
              <a:extLst>
                <a:ext uri="{FF2B5EF4-FFF2-40B4-BE49-F238E27FC236}">
                  <a16:creationId xmlns:a16="http://schemas.microsoft.com/office/drawing/2014/main" id="{2FEABA3A-61AE-322A-B6F0-D46DE0406C9B}"/>
                </a:ext>
              </a:extLst>
            </p:cNvPr>
            <p:cNvCxnSpPr/>
            <p:nvPr/>
          </p:nvCxnSpPr>
          <p:spPr bwMode="auto">
            <a:xfrm rot="16200000" flipH="1">
              <a:off x="7741631" y="4028936"/>
              <a:ext cx="757956" cy="391618"/>
            </a:xfrm>
            <a:prstGeom prst="bentConnector3">
              <a:avLst>
                <a:gd name="adj1" fmla="val -370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57">
              <a:extLst>
                <a:ext uri="{FF2B5EF4-FFF2-40B4-BE49-F238E27FC236}">
                  <a16:creationId xmlns:a16="http://schemas.microsoft.com/office/drawing/2014/main" id="{701C5CC0-6A2B-D38A-9DB0-909E484627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803408" y="4603722"/>
              <a:ext cx="2197592" cy="1057526"/>
            </a:xfrm>
            <a:prstGeom prst="bentConnector3">
              <a:avLst>
                <a:gd name="adj1" fmla="val -1498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D1C3192-4FBF-3D41-0140-E4E7DF736D48}"/>
                </a:ext>
              </a:extLst>
            </p:cNvPr>
            <p:cNvGrpSpPr/>
            <p:nvPr/>
          </p:nvGrpSpPr>
          <p:grpSpPr>
            <a:xfrm>
              <a:off x="6033796" y="4581128"/>
              <a:ext cx="1191208" cy="72008"/>
              <a:chOff x="6019800" y="4585201"/>
              <a:chExt cx="1191208" cy="72008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6837456-FD96-0F42-1E76-EA3DAFB19125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F7346BD8-F6BD-9253-CD77-BECB11C352B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CA9CFE9C-A1CA-0A70-3D27-97B3CCB5C9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FC579907-AFEB-A327-2130-8219D2AC3D4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8A4AC558-4487-6C96-6205-5FDD5B886298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805D35FF-9642-42B3-C546-F76E042E494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52586CE4-1D72-77C4-4749-9FD884B2CF1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CB57E420-F170-78B3-C445-AA25C38EAAE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B55F70B9-CD6A-1269-2C7F-B2008036C2DE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1442E733-850B-7D4A-4D89-C9D18931BA6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2819E606-C2AF-79C1-0F98-FBAE4D59C75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A837BBE0-FE31-F61C-71AF-F6630E63FB1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6ED4DC5-5156-981A-F1D0-D12389E3F84B}"/>
                </a:ext>
              </a:extLst>
            </p:cNvPr>
            <p:cNvGrpSpPr/>
            <p:nvPr/>
          </p:nvGrpSpPr>
          <p:grpSpPr>
            <a:xfrm>
              <a:off x="6033796" y="5015635"/>
              <a:ext cx="1191208" cy="72008"/>
              <a:chOff x="6019800" y="4585201"/>
              <a:chExt cx="1191208" cy="72008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4D4F1571-F984-B35F-57E9-01E9F63AC922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3337A8F8-D8FF-0D90-19B5-F864F86F5A8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AD1DD388-0ADA-FAB7-72A0-9E5B88DF776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06EF601A-3D9E-A019-8F78-EF8F80271CF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B4D6CF3A-CEE1-5597-B25B-865A8C8BC22A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EF7C0ABB-5654-12A0-A518-1555A5A195C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6B28888A-981D-5036-F3D1-9C51917D76A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F35EDE2C-72AE-231F-4245-F7C2E0D5517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11C8B718-536C-2301-4C01-2DCFD1F455BB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DDA88915-52D2-DFCD-6A79-0245725D887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0019C60E-4C0B-D5C7-02A4-01247CE0527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04621CC2-5ACB-D1B3-BCEC-C116D7D0B55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</p:grpSp>
      <p:sp>
        <p:nvSpPr>
          <p:cNvPr id="27650" name="Rectangle 2">
            <a:extLst>
              <a:ext uri="{FF2B5EF4-FFF2-40B4-BE49-F238E27FC236}">
                <a16:creationId xmlns:a16="http://schemas.microsoft.com/office/drawing/2014/main" id="{BE62FE7F-2762-7574-9171-D4248BDF3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Checking properties (ii)</a:t>
            </a:r>
            <a:endParaRPr lang="en-GB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7DDB9F7-2022-A4CB-6342-BFA89344B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spcBef>
                <a:spcPct val="50000"/>
              </a:spcBef>
            </a:pPr>
            <a:endParaRPr lang="en-US" altLang="en-US" sz="1600"/>
          </a:p>
          <a:p>
            <a:pPr lvl="4">
              <a:spcBef>
                <a:spcPct val="50000"/>
              </a:spcBef>
            </a:pPr>
            <a:endParaRPr lang="en-US" altLang="en-US" sz="1600"/>
          </a:p>
          <a:p>
            <a:pPr>
              <a:spcBef>
                <a:spcPct val="50000"/>
              </a:spcBef>
            </a:pPr>
            <a:r>
              <a:rPr lang="en-US" altLang="en-US" sz="2400"/>
              <a:t>Reversibility: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to reverse select `line'</a:t>
            </a:r>
          </a:p>
          <a:p>
            <a:pPr lvl="1">
              <a:spcBef>
                <a:spcPct val="50000"/>
              </a:spcBef>
            </a:pPr>
            <a:r>
              <a:rPr lang="en-US" altLang="en-US" sz="2000"/>
              <a:t>click - double click</a:t>
            </a:r>
            <a:endParaRPr lang="en-GB" altLang="en-US" sz="2000"/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3CDBF24B-9E38-2E93-C83C-17999BFB7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338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81FA073C-4CF6-DEC2-03BB-3533830655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60448" y="5886684"/>
            <a:ext cx="0" cy="71932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2" name="Line 14">
            <a:extLst>
              <a:ext uri="{FF2B5EF4-FFF2-40B4-BE49-F238E27FC236}">
                <a16:creationId xmlns:a16="http://schemas.microsoft.com/office/drawing/2014/main" id="{6A8C510B-C5AC-95C2-98F3-D4F8D8A069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176" y="6597352"/>
            <a:ext cx="2133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A9639A7A-93D3-812F-9E72-A4BCBC4989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25816" y="4869160"/>
            <a:ext cx="990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4" name="Line 16">
            <a:extLst>
              <a:ext uri="{FF2B5EF4-FFF2-40B4-BE49-F238E27FC236}">
                <a16:creationId xmlns:a16="http://schemas.microsoft.com/office/drawing/2014/main" id="{FD18430E-B6AF-B8A2-34A0-33CD97E4F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244408" y="4869160"/>
            <a:ext cx="0" cy="173684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CB4D1EE7-23D6-0400-FFFB-381399DE36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5976" y="6597352"/>
            <a:ext cx="19812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" name="Picture 1" descr="A diagram of a circle&#10;&#10;AI-generated content may be incorrect.">
            <a:extLst>
              <a:ext uri="{FF2B5EF4-FFF2-40B4-BE49-F238E27FC236}">
                <a16:creationId xmlns:a16="http://schemas.microsoft.com/office/drawing/2014/main" id="{2CC22173-9030-00DA-2F6C-4AC41657B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633" y="1556792"/>
            <a:ext cx="5128095" cy="2475301"/>
          </a:xfrm>
          <a:prstGeom prst="rect">
            <a:avLst/>
          </a:prstGeom>
        </p:spPr>
      </p:pic>
      <p:sp>
        <p:nvSpPr>
          <p:cNvPr id="3" name="Line 8">
            <a:extLst>
              <a:ext uri="{FF2B5EF4-FFF2-40B4-BE49-F238E27FC236}">
                <a16:creationId xmlns:a16="http://schemas.microsoft.com/office/drawing/2014/main" id="{A690C73B-140F-0401-3388-0A04A716CC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338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Line 9">
            <a:extLst>
              <a:ext uri="{FF2B5EF4-FFF2-40B4-BE49-F238E27FC236}">
                <a16:creationId xmlns:a16="http://schemas.microsoft.com/office/drawing/2014/main" id="{779F7701-FCBB-D3A0-DCAD-A597E3DF9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8232" y="3317402"/>
            <a:ext cx="609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Oval 10">
            <a:extLst>
              <a:ext uri="{FF2B5EF4-FFF2-40B4-BE49-F238E27FC236}">
                <a16:creationId xmlns:a16="http://schemas.microsoft.com/office/drawing/2014/main" id="{37FEFFC7-FDB0-8312-681C-92C08A0D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832" y="2860202"/>
            <a:ext cx="914400" cy="3048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E6EF6E5D-0832-7E21-FF57-75047C6A6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681933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84188491-D192-C2E6-66BF-69207AEF2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10533"/>
            <a:ext cx="914400" cy="30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8A6EB442-7EF4-CBAF-66BF-318F3DC81BF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317402"/>
            <a:ext cx="609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B3759CB7-94EE-87A5-7237-BD3E6A4EC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3984" y="2932210"/>
            <a:ext cx="914400" cy="3048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C7F9F531-97C1-E84E-9389-36C5C902D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14908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C3C00657-9971-1D70-AD3E-695C5338EC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49080"/>
            <a:ext cx="1524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87BE0F5-E161-2B19-264E-D2E6D184F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structured human dialogue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DAA6596-99C3-931D-12E8-15523D999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human-computer dialogue very constrained</a:t>
            </a:r>
          </a:p>
          <a:p>
            <a:r>
              <a:rPr lang="en-GB" altLang="en-US" sz="2400"/>
              <a:t>some human-human dialogue formal too …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91AA9803-FC5C-AA37-1580-F8AC7BE32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24200"/>
            <a:ext cx="7315200" cy="30480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/>
              <a:t>Minister:  do you </a:t>
            </a:r>
            <a:r>
              <a:rPr lang="en-US" altLang="en-US" sz="2000" i="1"/>
              <a:t>man’s name</a:t>
            </a:r>
            <a:r>
              <a:rPr lang="en-US" altLang="en-US" sz="2000"/>
              <a:t> take this woman …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Man:   I do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Minister: do you </a:t>
            </a:r>
            <a:r>
              <a:rPr lang="en-US" altLang="en-US" sz="2000" i="1"/>
              <a:t>woman’s name</a:t>
            </a:r>
            <a:r>
              <a:rPr lang="en-US" altLang="en-US" sz="2000"/>
              <a:t> take this man …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Woman:  I do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Man:  With this ring I thee wed</a:t>
            </a:r>
            <a:br>
              <a:rPr lang="en-US" altLang="en-US" sz="2000"/>
            </a:br>
            <a:r>
              <a:rPr lang="en-US" altLang="en-US" sz="2000"/>
              <a:t>		</a:t>
            </a:r>
            <a:r>
              <a:rPr lang="en-US" altLang="en-US" sz="2000" i="1"/>
              <a:t>(places ring on womans finger)</a:t>
            </a:r>
            <a:r>
              <a:rPr lang="en-US" altLang="en-US" sz="2000"/>
              <a:t> 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Woman:  With this ring I thee wed </a:t>
            </a:r>
            <a:r>
              <a:rPr lang="en-US" altLang="en-US" sz="2000" i="1"/>
              <a:t>(places ring ..)</a:t>
            </a:r>
            <a:r>
              <a:rPr lang="en-US" altLang="en-US" sz="2000"/>
              <a:t> 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Minister:  I now pronounce you man and wife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5399716-D5FA-B09E-AFB6-43B91BD3D513}"/>
              </a:ext>
            </a:extLst>
          </p:cNvPr>
          <p:cNvGrpSpPr>
            <a:grpSpLocks noChangeAspect="1"/>
          </p:cNvGrpSpPr>
          <p:nvPr/>
        </p:nvGrpSpPr>
        <p:grpSpPr>
          <a:xfrm>
            <a:off x="4007088" y="4445135"/>
            <a:ext cx="4254024" cy="2340000"/>
            <a:chOff x="3810000" y="3388567"/>
            <a:chExt cx="4506418" cy="2478833"/>
          </a:xfrm>
        </p:grpSpPr>
        <p:sp>
          <p:nvSpPr>
            <p:cNvPr id="10" name="Rectangle 50">
              <a:extLst>
                <a:ext uri="{FF2B5EF4-FFF2-40B4-BE49-F238E27FC236}">
                  <a16:creationId xmlns:a16="http://schemas.microsoft.com/office/drawing/2014/main" id="{DE0889F1-4B14-7753-793C-62D3939BC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4267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1" name="Rectangle 51">
              <a:extLst>
                <a:ext uri="{FF2B5EF4-FFF2-40B4-BE49-F238E27FC236}">
                  <a16:creationId xmlns:a16="http://schemas.microsoft.com/office/drawing/2014/main" id="{C6BCE907-2D02-C4B9-EED5-B7E1B41B3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2" name="Rectangle 39">
              <a:extLst>
                <a:ext uri="{FF2B5EF4-FFF2-40B4-BE49-F238E27FC236}">
                  <a16:creationId xmlns:a16="http://schemas.microsoft.com/office/drawing/2014/main" id="{C204CC82-13BD-AC44-CDE4-FCE5E34E7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5410200"/>
              <a:ext cx="228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2000"/>
            </a:p>
          </p:txBody>
        </p:sp>
        <p:grpSp>
          <p:nvGrpSpPr>
            <p:cNvPr id="13" name="Group 16">
              <a:extLst>
                <a:ext uri="{FF2B5EF4-FFF2-40B4-BE49-F238E27FC236}">
                  <a16:creationId xmlns:a16="http://schemas.microsoft.com/office/drawing/2014/main" id="{72F41259-3B08-3739-19FE-2971DD10C8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3388567"/>
              <a:ext cx="1371600" cy="914400"/>
              <a:chOff x="3744" y="1824"/>
              <a:chExt cx="864" cy="576"/>
            </a:xfrm>
          </p:grpSpPr>
          <p:sp>
            <p:nvSpPr>
              <p:cNvPr id="56" name="Rectangle 5">
                <a:extLst>
                  <a:ext uri="{FF2B5EF4-FFF2-40B4-BE49-F238E27FC236}">
                    <a16:creationId xmlns:a16="http://schemas.microsoft.com/office/drawing/2014/main" id="{712DAFC8-D805-98D0-BF56-BD472C0E9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576"/>
              </a:xfrm>
              <a:prstGeom prst="rect">
                <a:avLst/>
              </a:prstGeom>
              <a:solidFill>
                <a:srgbClr val="F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7" name="Rectangle 6">
                <a:extLst>
                  <a:ext uri="{FF2B5EF4-FFF2-40B4-BE49-F238E27FC236}">
                    <a16:creationId xmlns:a16="http://schemas.microsoft.com/office/drawing/2014/main" id="{1BBB0D23-FA10-D6B7-715B-335422D4E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1824"/>
                <a:ext cx="864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100" dirty="0">
                    <a:latin typeface="Arial" panose="020B0604020202020204" pitchFamily="34" charset="0"/>
                  </a:rPr>
                  <a:t>Graphics Submenu</a:t>
                </a:r>
              </a:p>
            </p:txBody>
          </p:sp>
          <p:sp>
            <p:nvSpPr>
              <p:cNvPr id="58" name="Line 11">
                <a:extLst>
                  <a:ext uri="{FF2B5EF4-FFF2-40B4-BE49-F238E27FC236}">
                    <a16:creationId xmlns:a16="http://schemas.microsoft.com/office/drawing/2014/main" id="{3BD0C297-E7E1-A512-DEF2-BC86AFA80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59" name="Line 12">
                <a:extLst>
                  <a:ext uri="{FF2B5EF4-FFF2-40B4-BE49-F238E27FC236}">
                    <a16:creationId xmlns:a16="http://schemas.microsoft.com/office/drawing/2014/main" id="{B1EB308A-C368-8CEA-E30B-4035454F0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112"/>
                <a:ext cx="28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0" name="Line 13">
                <a:extLst>
                  <a:ext uri="{FF2B5EF4-FFF2-40B4-BE49-F238E27FC236}">
                    <a16:creationId xmlns:a16="http://schemas.microsoft.com/office/drawing/2014/main" id="{033E9143-B1C1-3E9B-E2B8-071D50D54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88" y="2112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1" name="Oval 7">
                <a:extLst>
                  <a:ext uri="{FF2B5EF4-FFF2-40B4-BE49-F238E27FC236}">
                    <a16:creationId xmlns:a16="http://schemas.microsoft.com/office/drawing/2014/main" id="{564E578E-BC3D-A21A-F788-7252241FCD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2" name="Oval 8">
                <a:extLst>
                  <a:ext uri="{FF2B5EF4-FFF2-40B4-BE49-F238E27FC236}">
                    <a16:creationId xmlns:a16="http://schemas.microsoft.com/office/drawing/2014/main" id="{9A661143-D8CA-E491-638B-08C1B5BCD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63" name="Oval 9">
                <a:extLst>
                  <a:ext uri="{FF2B5EF4-FFF2-40B4-BE49-F238E27FC236}">
                    <a16:creationId xmlns:a16="http://schemas.microsoft.com/office/drawing/2014/main" id="{AA01DF0A-163A-4FF9-3FE3-C50CA59EBA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  <p:sp>
            <p:nvSpPr>
              <p:cNvPr id="28672" name="Oval 10">
                <a:extLst>
                  <a:ext uri="{FF2B5EF4-FFF2-40B4-BE49-F238E27FC236}">
                    <a16:creationId xmlns:a16="http://schemas.microsoft.com/office/drawing/2014/main" id="{AEFD1942-2A7E-DA77-5E89-97C50BF93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8" y="225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2000"/>
              </a:p>
            </p:txBody>
          </p:sp>
        </p:grpSp>
        <p:sp>
          <p:nvSpPr>
            <p:cNvPr id="14" name="Oval 37">
              <a:extLst>
                <a:ext uri="{FF2B5EF4-FFF2-40B4-BE49-F238E27FC236}">
                  <a16:creationId xmlns:a16="http://schemas.microsoft.com/office/drawing/2014/main" id="{ED66DC9D-D765-32EA-0B3D-766634DF8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0" y="4114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Main</a:t>
              </a:r>
              <a:br>
                <a:rPr lang="en-GB" altLang="en-US" sz="1100" dirty="0">
                  <a:latin typeface="Arial" panose="020B0604020202020204" pitchFamily="34" charset="0"/>
                </a:rPr>
              </a:br>
              <a:r>
                <a:rPr lang="en-GB" altLang="en-US" sz="1100" dirty="0">
                  <a:latin typeface="Arial" panose="020B0604020202020204" pitchFamily="34" charset="0"/>
                </a:rPr>
                <a:t>Menu</a:t>
              </a:r>
            </a:p>
          </p:txBody>
        </p:sp>
        <p:cxnSp>
          <p:nvCxnSpPr>
            <p:cNvPr id="15" name="AutoShape 40">
              <a:extLst>
                <a:ext uri="{FF2B5EF4-FFF2-40B4-BE49-F238E27FC236}">
                  <a16:creationId xmlns:a16="http://schemas.microsoft.com/office/drawing/2014/main" id="{2949AFA8-D9A4-3D79-128B-94FBDF09589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578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41">
              <a:extLst>
                <a:ext uri="{FF2B5EF4-FFF2-40B4-BE49-F238E27FC236}">
                  <a16:creationId xmlns:a16="http://schemas.microsoft.com/office/drawing/2014/main" id="{D25A7EE3-795D-F2CA-6EA1-90C705238543}"/>
                </a:ext>
              </a:extLst>
            </p:cNvPr>
            <p:cNvCxnSpPr>
              <a:cxnSpLocks noChangeShapeType="1"/>
              <a:endCxn id="56" idx="1"/>
            </p:cNvCxnSpPr>
            <p:nvPr/>
          </p:nvCxnSpPr>
          <p:spPr bwMode="auto">
            <a:xfrm>
              <a:off x="52578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42">
              <a:extLst>
                <a:ext uri="{FF2B5EF4-FFF2-40B4-BE49-F238E27FC236}">
                  <a16:creationId xmlns:a16="http://schemas.microsoft.com/office/drawing/2014/main" id="{12C1ED16-7567-D4DE-1322-AC1D53743FC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2000" y="4603722"/>
              <a:ext cx="13716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 Box 43">
              <a:extLst>
                <a:ext uri="{FF2B5EF4-FFF2-40B4-BE49-F238E27FC236}">
                  <a16:creationId xmlns:a16="http://schemas.microsoft.com/office/drawing/2014/main" id="{7E99E564-3EA9-2509-F3F7-6D882F09D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86287" y="3525033"/>
              <a:ext cx="12636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‘graphics’</a:t>
              </a:r>
            </a:p>
          </p:txBody>
        </p:sp>
        <p:cxnSp>
          <p:nvCxnSpPr>
            <p:cNvPr id="19" name="AutoShape 44">
              <a:extLst>
                <a:ext uri="{FF2B5EF4-FFF2-40B4-BE49-F238E27FC236}">
                  <a16:creationId xmlns:a16="http://schemas.microsoft.com/office/drawing/2014/main" id="{EA0571F6-F69E-31BB-B0A3-E9EABA3BEAED}"/>
                </a:ext>
              </a:extLst>
            </p:cNvPr>
            <p:cNvCxnSpPr>
              <a:cxnSpLocks noChangeShapeType="1"/>
              <a:stCxn id="14" idx="7"/>
            </p:cNvCxnSpPr>
            <p:nvPr/>
          </p:nvCxnSpPr>
          <p:spPr bwMode="auto">
            <a:xfrm flipV="1">
              <a:off x="4460408" y="3841628"/>
              <a:ext cx="797391" cy="38476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45">
              <a:extLst>
                <a:ext uri="{FF2B5EF4-FFF2-40B4-BE49-F238E27FC236}">
                  <a16:creationId xmlns:a16="http://schemas.microsoft.com/office/drawing/2014/main" id="{736DAE93-2420-DECF-BFBE-0C2C6A203C72}"/>
                </a:ext>
              </a:extLst>
            </p:cNvPr>
            <p:cNvCxnSpPr>
              <a:cxnSpLocks noChangeShapeType="1"/>
              <a:stCxn id="14" idx="5"/>
            </p:cNvCxnSpPr>
            <p:nvPr/>
          </p:nvCxnSpPr>
          <p:spPr bwMode="auto">
            <a:xfrm>
              <a:off x="4460408" y="4765208"/>
              <a:ext cx="797391" cy="28643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 Box 46">
              <a:extLst>
                <a:ext uri="{FF2B5EF4-FFF2-40B4-BE49-F238E27FC236}">
                  <a16:creationId xmlns:a16="http://schemas.microsoft.com/office/drawing/2014/main" id="{869C41E0-0B7A-7637-07C2-6F383B9F83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8524" y="5058234"/>
              <a:ext cx="10191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‘paint’</a:t>
              </a:r>
            </a:p>
          </p:txBody>
        </p:sp>
        <p:sp>
          <p:nvSpPr>
            <p:cNvPr id="22" name="Text Box 47">
              <a:extLst>
                <a:ext uri="{FF2B5EF4-FFF2-40B4-BE49-F238E27FC236}">
                  <a16:creationId xmlns:a16="http://schemas.microsoft.com/office/drawing/2014/main" id="{9E24C9E0-31DD-F3E7-AED3-39320C12F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9800" y="4325914"/>
              <a:ext cx="93662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100" dirty="0">
                  <a:latin typeface="Arial" panose="020B0604020202020204" pitchFamily="34" charset="0"/>
                </a:rPr>
                <a:t>select ‘text’</a:t>
              </a:r>
            </a:p>
          </p:txBody>
        </p:sp>
        <p:cxnSp>
          <p:nvCxnSpPr>
            <p:cNvPr id="23" name="AutoShape 53">
              <a:extLst>
                <a:ext uri="{FF2B5EF4-FFF2-40B4-BE49-F238E27FC236}">
                  <a16:creationId xmlns:a16="http://schemas.microsoft.com/office/drawing/2014/main" id="{5D0ADE9F-B150-3DE0-8E06-FC9558F203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4603722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54">
              <a:extLst>
                <a:ext uri="{FF2B5EF4-FFF2-40B4-BE49-F238E27FC236}">
                  <a16:creationId xmlns:a16="http://schemas.microsoft.com/office/drawing/2014/main" id="{98639CF6-51C9-9EB7-5E01-6612235D45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315200" y="505164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AutoShape 57">
              <a:extLst>
                <a:ext uri="{FF2B5EF4-FFF2-40B4-BE49-F238E27FC236}">
                  <a16:creationId xmlns:a16="http://schemas.microsoft.com/office/drawing/2014/main" id="{49A2E99E-42D5-6B24-61A7-CA7EF126DD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791200" y="5051647"/>
              <a:ext cx="2209800" cy="609600"/>
            </a:xfrm>
            <a:prstGeom prst="bentConnector3">
              <a:avLst>
                <a:gd name="adj1" fmla="val -14944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AutoShape 59">
              <a:extLst>
                <a:ext uri="{FF2B5EF4-FFF2-40B4-BE49-F238E27FC236}">
                  <a16:creationId xmlns:a16="http://schemas.microsoft.com/office/drawing/2014/main" id="{C6B71EA5-E011-528F-7EDB-A0D5B2918299}"/>
                </a:ext>
              </a:extLst>
            </p:cNvPr>
            <p:cNvCxnSpPr>
              <a:cxnSpLocks noChangeShapeType="1"/>
              <a:endCxn id="14" idx="4"/>
            </p:cNvCxnSpPr>
            <p:nvPr/>
          </p:nvCxnSpPr>
          <p:spPr bwMode="auto">
            <a:xfrm rot="10800000">
              <a:off x="4191000" y="4876800"/>
              <a:ext cx="1600200" cy="784448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52">
              <a:extLst>
                <a:ext uri="{FF2B5EF4-FFF2-40B4-BE49-F238E27FC236}">
                  <a16:creationId xmlns:a16="http://schemas.microsoft.com/office/drawing/2014/main" id="{8701B880-BCFF-9D60-2EBB-133AD5B079FB}"/>
                </a:ext>
              </a:extLst>
            </p:cNvPr>
            <p:cNvCxnSpPr>
              <a:cxnSpLocks noChangeShapeType="1"/>
              <a:stCxn id="56" idx="3"/>
            </p:cNvCxnSpPr>
            <p:nvPr/>
          </p:nvCxnSpPr>
          <p:spPr bwMode="auto">
            <a:xfrm>
              <a:off x="7315200" y="3845767"/>
              <a:ext cx="68580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Elbow Connector 27">
              <a:extLst>
                <a:ext uri="{FF2B5EF4-FFF2-40B4-BE49-F238E27FC236}">
                  <a16:creationId xmlns:a16="http://schemas.microsoft.com/office/drawing/2014/main" id="{73FB84F1-2CEC-E767-7777-7CFD80A5F750}"/>
                </a:ext>
              </a:extLst>
            </p:cNvPr>
            <p:cNvCxnSpPr/>
            <p:nvPr/>
          </p:nvCxnSpPr>
          <p:spPr bwMode="auto">
            <a:xfrm rot="16200000" flipH="1">
              <a:off x="7741631" y="4028936"/>
              <a:ext cx="757956" cy="391618"/>
            </a:xfrm>
            <a:prstGeom prst="bentConnector3">
              <a:avLst>
                <a:gd name="adj1" fmla="val -370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57">
              <a:extLst>
                <a:ext uri="{FF2B5EF4-FFF2-40B4-BE49-F238E27FC236}">
                  <a16:creationId xmlns:a16="http://schemas.microsoft.com/office/drawing/2014/main" id="{F3F2587E-E230-2859-8238-19462B1994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803408" y="4603722"/>
              <a:ext cx="2197592" cy="1057526"/>
            </a:xfrm>
            <a:prstGeom prst="bentConnector3">
              <a:avLst>
                <a:gd name="adj1" fmla="val -1498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AB17236-1F39-8998-6272-53423035DA2C}"/>
                </a:ext>
              </a:extLst>
            </p:cNvPr>
            <p:cNvGrpSpPr/>
            <p:nvPr/>
          </p:nvGrpSpPr>
          <p:grpSpPr>
            <a:xfrm>
              <a:off x="6033796" y="4581128"/>
              <a:ext cx="1191208" cy="72008"/>
              <a:chOff x="6019800" y="4585201"/>
              <a:chExt cx="1191208" cy="72008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AFFF042-4E7F-825D-5250-B819F9B9E906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B5C2D29E-A3E9-1E9A-FCF7-46C2B741251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4303B571-C974-186E-1BA9-8104153DB48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9E519B42-EEC0-8784-214F-D5F2A2C07D5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C9E601C6-06D2-B5B1-02B0-7A3AAB92B1EC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0410C88A-0DE7-70BB-1E40-0066D161079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517823CC-954B-2DBF-1F9E-7BE4EDA0E74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EAD7D4EF-E448-6290-BB75-D89A849B28D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6C55643B-C2DF-34D1-9BE3-B292F9027A24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8BA23168-0224-23DE-E304-20E75486784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F9D85808-3FE6-E1CB-ABAC-05BF877B9A0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36A9718C-8F82-A6AE-73DC-9D42208612F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D080C87-9317-7BAD-80D6-39C7CC205F17}"/>
                </a:ext>
              </a:extLst>
            </p:cNvPr>
            <p:cNvGrpSpPr/>
            <p:nvPr/>
          </p:nvGrpSpPr>
          <p:grpSpPr>
            <a:xfrm>
              <a:off x="6033796" y="5015635"/>
              <a:ext cx="1191208" cy="72008"/>
              <a:chOff x="6019800" y="4585201"/>
              <a:chExt cx="1191208" cy="72008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04CEF39A-CB5E-4E26-94C3-C6D57DCDE1DA}"/>
                  </a:ext>
                </a:extLst>
              </p:cNvPr>
              <p:cNvGrpSpPr/>
              <p:nvPr/>
            </p:nvGrpSpPr>
            <p:grpSpPr>
              <a:xfrm>
                <a:off x="6019800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71EFA7F5-E8E6-54D4-7D94-45737FB9B90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1DEE7772-30D2-D9BF-3C53-B1FE68D62E6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09466F85-8DCA-45C1-BD30-6B1CF2F993E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03DA010-344F-E250-6FF4-F641E61148ED}"/>
                  </a:ext>
                </a:extLst>
              </p:cNvPr>
              <p:cNvGrpSpPr/>
              <p:nvPr/>
            </p:nvGrpSpPr>
            <p:grpSpPr>
              <a:xfrm>
                <a:off x="6475212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8E5F495B-0584-D786-E91F-E28C8066E28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704F298-DAF7-DCE6-3F5A-AAA503E971E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5480818B-301B-4050-820C-A7FBFA8C1C4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0CD0A324-D7EA-4FB4-C51E-BD660B33BAFD}"/>
                  </a:ext>
                </a:extLst>
              </p:cNvPr>
              <p:cNvGrpSpPr/>
              <p:nvPr/>
            </p:nvGrpSpPr>
            <p:grpSpPr>
              <a:xfrm>
                <a:off x="6930624" y="4585201"/>
                <a:ext cx="280384" cy="72008"/>
                <a:chOff x="6019800" y="4581128"/>
                <a:chExt cx="280384" cy="72008"/>
              </a:xfrm>
            </p:grpSpPr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A5306179-5B9D-7E3B-A873-D6ACE86D81C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9800" y="4581136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D52E0D0D-3C32-05C1-5356-88BEE7484F0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123992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F1C03F1A-14E8-0DF4-FF1D-531F09C59E9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228184" y="4581128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</a:endParaRPr>
                </a:p>
              </p:txBody>
            </p:sp>
          </p:grpSp>
        </p:grpSp>
      </p:grp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423EAC4-C62B-608B-5028-58F584E66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Checking properties (ii)</a:t>
            </a:r>
            <a:endParaRPr lang="en-GB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677044-F3EF-C4B0-2121-9CEC82D2E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spcBef>
                <a:spcPct val="50000"/>
              </a:spcBef>
            </a:pPr>
            <a:endParaRPr lang="en-US" altLang="en-US" sz="1600" dirty="0"/>
          </a:p>
          <a:p>
            <a:pPr lvl="4">
              <a:spcBef>
                <a:spcPct val="50000"/>
              </a:spcBef>
            </a:pPr>
            <a:endParaRPr lang="en-US" altLang="en-US" sz="1600" dirty="0"/>
          </a:p>
          <a:p>
            <a:pPr>
              <a:spcBef>
                <a:spcPct val="50000"/>
              </a:spcBef>
            </a:pPr>
            <a:r>
              <a:rPr lang="en-US" altLang="en-US" sz="2400" dirty="0"/>
              <a:t>Reversibility: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to reverse select `line'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click - double click - select `graphics'</a:t>
            </a:r>
          </a:p>
          <a:p>
            <a:pPr lvl="1">
              <a:spcBef>
                <a:spcPct val="50000"/>
              </a:spcBef>
            </a:pPr>
            <a:r>
              <a:rPr lang="en-US" altLang="en-US" sz="2000" dirty="0"/>
              <a:t>(3 actions)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N.B. not undo</a:t>
            </a:r>
            <a:endParaRPr lang="en-GB" altLang="en-US" sz="2400" dirty="0"/>
          </a:p>
        </p:txBody>
      </p:sp>
      <p:sp>
        <p:nvSpPr>
          <p:cNvPr id="28680" name="Line 8">
            <a:extLst>
              <a:ext uri="{FF2B5EF4-FFF2-40B4-BE49-F238E27FC236}">
                <a16:creationId xmlns:a16="http://schemas.microsoft.com/office/drawing/2014/main" id="{86CEBF0B-9F39-6FD1-9A91-49EC0853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7338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5" name="Line 13">
            <a:extLst>
              <a:ext uri="{FF2B5EF4-FFF2-40B4-BE49-F238E27FC236}">
                <a16:creationId xmlns:a16="http://schemas.microsoft.com/office/drawing/2014/main" id="{1CEEF8F8-F35A-6D3E-08D2-A1E4739D4D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13573" y="5017717"/>
            <a:ext cx="1219200" cy="2286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6" name="Oval 14">
            <a:extLst>
              <a:ext uri="{FF2B5EF4-FFF2-40B4-BE49-F238E27FC236}">
                <a16:creationId xmlns:a16="http://schemas.microsoft.com/office/drawing/2014/main" id="{99B65093-E2E7-447B-588F-BE764F2AB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509120"/>
            <a:ext cx="1219200" cy="3810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2" name="Line 20">
            <a:extLst>
              <a:ext uri="{FF2B5EF4-FFF2-40B4-BE49-F238E27FC236}">
                <a16:creationId xmlns:a16="http://schemas.microsoft.com/office/drawing/2014/main" id="{2C0B9DCD-A2F5-7AAC-8FFB-B2B6FA543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14908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3" name="Line 21">
            <a:extLst>
              <a:ext uri="{FF2B5EF4-FFF2-40B4-BE49-F238E27FC236}">
                <a16:creationId xmlns:a16="http://schemas.microsoft.com/office/drawing/2014/main" id="{1D7AA203-7D74-3B42-3701-C133586E1D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149080"/>
            <a:ext cx="1524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4" name="Line 22">
            <a:extLst>
              <a:ext uri="{FF2B5EF4-FFF2-40B4-BE49-F238E27FC236}">
                <a16:creationId xmlns:a16="http://schemas.microsoft.com/office/drawing/2014/main" id="{9C317C4B-1D30-A14B-D310-2A07D263B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149080"/>
            <a:ext cx="1981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5" name="Line 23">
            <a:extLst>
              <a:ext uri="{FF2B5EF4-FFF2-40B4-BE49-F238E27FC236}">
                <a16:creationId xmlns:a16="http://schemas.microsoft.com/office/drawing/2014/main" id="{63EE31B2-E2B8-80D2-0544-F0DFC5731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2301650"/>
            <a:ext cx="3810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" name="Picture 1" descr="A diagram of a circle&#10;&#10;AI-generated content may be incorrect.">
            <a:extLst>
              <a:ext uri="{FF2B5EF4-FFF2-40B4-BE49-F238E27FC236}">
                <a16:creationId xmlns:a16="http://schemas.microsoft.com/office/drawing/2014/main" id="{0E792854-30C4-FE7F-4272-F6D4872E6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633" y="1556792"/>
            <a:ext cx="5128095" cy="2475301"/>
          </a:xfrm>
          <a:prstGeom prst="rect">
            <a:avLst/>
          </a:prstGeom>
        </p:spPr>
      </p:pic>
      <p:sp>
        <p:nvSpPr>
          <p:cNvPr id="3" name="Line 9">
            <a:extLst>
              <a:ext uri="{FF2B5EF4-FFF2-40B4-BE49-F238E27FC236}">
                <a16:creationId xmlns:a16="http://schemas.microsoft.com/office/drawing/2014/main" id="{EDE50D45-857B-6A4F-9E58-F6895DFF8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8232" y="3317402"/>
            <a:ext cx="609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Oval 10">
            <a:extLst>
              <a:ext uri="{FF2B5EF4-FFF2-40B4-BE49-F238E27FC236}">
                <a16:creationId xmlns:a16="http://schemas.microsoft.com/office/drawing/2014/main" id="{7E439F0D-1F81-1120-5F30-779A22C20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832" y="2860202"/>
            <a:ext cx="914400" cy="3048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73C7FB91-EF67-6F54-7E7D-6E6AD1BA1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681933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A8BC2127-8A35-BAED-458A-B2ECA263F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10533"/>
            <a:ext cx="914400" cy="30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90BA5254-1919-0BAF-0D58-AB60C0FA3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317402"/>
            <a:ext cx="609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5CD7B7A5-E8F6-027D-37E8-7AAC53D53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3984" y="2932210"/>
            <a:ext cx="914400" cy="304800"/>
          </a:xfrm>
          <a:prstGeom prst="ellips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3" name="Line 13">
            <a:extLst>
              <a:ext uri="{FF2B5EF4-FFF2-40B4-BE49-F238E27FC236}">
                <a16:creationId xmlns:a16="http://schemas.microsoft.com/office/drawing/2014/main" id="{A9223B0E-A92E-238F-095B-5F8610CCA59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60448" y="5886684"/>
            <a:ext cx="0" cy="71932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6" name="Line 14">
            <a:extLst>
              <a:ext uri="{FF2B5EF4-FFF2-40B4-BE49-F238E27FC236}">
                <a16:creationId xmlns:a16="http://schemas.microsoft.com/office/drawing/2014/main" id="{5611D514-1255-FDE3-2F67-7E39F09A8E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176" y="6597352"/>
            <a:ext cx="2133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7" name="Line 15">
            <a:extLst>
              <a:ext uri="{FF2B5EF4-FFF2-40B4-BE49-F238E27FC236}">
                <a16:creationId xmlns:a16="http://schemas.microsoft.com/office/drawing/2014/main" id="{958FD272-4572-0F9C-BB3A-A51352C8B6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25816" y="4869160"/>
            <a:ext cx="990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8" name="Line 16">
            <a:extLst>
              <a:ext uri="{FF2B5EF4-FFF2-40B4-BE49-F238E27FC236}">
                <a16:creationId xmlns:a16="http://schemas.microsoft.com/office/drawing/2014/main" id="{80D4A584-75C8-67FF-A6F9-52D32102F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44408" y="4869160"/>
            <a:ext cx="0" cy="173684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9" name="Line 17">
            <a:extLst>
              <a:ext uri="{FF2B5EF4-FFF2-40B4-BE49-F238E27FC236}">
                <a16:creationId xmlns:a16="http://schemas.microsoft.com/office/drawing/2014/main" id="{C1AABBF9-FA69-E896-B5FB-F825E48DEF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5976" y="6597352"/>
            <a:ext cx="19812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EAA196D-69FB-C71D-6525-4FFA2E8C3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State properties</a:t>
            </a:r>
            <a:endParaRPr lang="en-GB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3E4186E-4B74-FFAC-1674-427CF2FFE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reachability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can you get anywhere from anywhere?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and how easily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reversibility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can you get to the previous state?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but NOT undo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dangerous states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some states you don't want to get to</a:t>
            </a:r>
          </a:p>
          <a:p>
            <a:pPr>
              <a:lnSpc>
                <a:spcPct val="90000"/>
              </a:lnSpc>
            </a:pPr>
            <a:endParaRPr lang="en-GB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19A2E9B-A879-63BF-4168-DB656DDFE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Dangerous States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0965620-2C34-12BA-9B51-4F25687A8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19250" algn="l"/>
              </a:tabLst>
            </a:pPr>
            <a:r>
              <a:rPr lang="en-GB" altLang="en-US"/>
              <a:t>word processor: two modes and exit</a:t>
            </a:r>
          </a:p>
          <a:p>
            <a:pPr lvl="2">
              <a:spcBef>
                <a:spcPct val="0"/>
              </a:spcBef>
              <a:buFontTx/>
              <a:buNone/>
              <a:tabLst>
                <a:tab pos="1619250" algn="l"/>
              </a:tabLst>
            </a:pPr>
            <a:r>
              <a:rPr lang="en-GB" altLang="en-US"/>
              <a:t>F1	-  changes mode</a:t>
            </a:r>
          </a:p>
          <a:p>
            <a:pPr lvl="2">
              <a:spcBef>
                <a:spcPct val="0"/>
              </a:spcBef>
              <a:buFontTx/>
              <a:buNone/>
              <a:tabLst>
                <a:tab pos="1619250" algn="l"/>
              </a:tabLst>
            </a:pPr>
            <a:r>
              <a:rPr lang="en-GB" altLang="en-US"/>
              <a:t>F2	-  exit (and save)</a:t>
            </a:r>
          </a:p>
          <a:p>
            <a:pPr lvl="2">
              <a:spcBef>
                <a:spcPct val="0"/>
              </a:spcBef>
              <a:buFontTx/>
              <a:buNone/>
              <a:tabLst>
                <a:tab pos="1619250" algn="l"/>
              </a:tabLst>
            </a:pPr>
            <a:r>
              <a:rPr lang="en-GB" altLang="en-US"/>
              <a:t>Esc	-   no mode change</a:t>
            </a:r>
          </a:p>
          <a:p>
            <a:pPr>
              <a:buFontTx/>
              <a:buNone/>
              <a:tabLst>
                <a:tab pos="1619250" algn="l"/>
              </a:tabLst>
            </a:pPr>
            <a:endParaRPr lang="en-GB" altLang="en-US"/>
          </a:p>
          <a:p>
            <a:pPr>
              <a:buFontTx/>
              <a:buNone/>
              <a:tabLst>
                <a:tab pos="1619250" algn="l"/>
              </a:tabLst>
            </a:pPr>
            <a:endParaRPr lang="en-GB" altLang="en-US"/>
          </a:p>
          <a:p>
            <a:pPr>
              <a:buFontTx/>
              <a:buNone/>
              <a:tabLst>
                <a:tab pos="1619250" algn="l"/>
              </a:tabLst>
            </a:pPr>
            <a:endParaRPr lang="en-GB" altLang="en-US"/>
          </a:p>
          <a:p>
            <a:pPr lvl="1">
              <a:buFontTx/>
              <a:buNone/>
              <a:tabLst>
                <a:tab pos="1619250" algn="l"/>
              </a:tabLst>
            </a:pPr>
            <a:r>
              <a:rPr lang="en-GB" altLang="en-US"/>
              <a:t>but ...  Esc resets autosave</a:t>
            </a:r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6FDC74F3-1CFE-EA1B-4453-7008050FBA9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657600"/>
            <a:ext cx="3810000" cy="1295400"/>
            <a:chOff x="2688" y="2976"/>
            <a:chExt cx="2400" cy="816"/>
          </a:xfrm>
        </p:grpSpPr>
        <p:sp>
          <p:nvSpPr>
            <p:cNvPr id="30725" name="Oval 5">
              <a:extLst>
                <a:ext uri="{FF2B5EF4-FFF2-40B4-BE49-F238E27FC236}">
                  <a16:creationId xmlns:a16="http://schemas.microsoft.com/office/drawing/2014/main" id="{D034B878-653C-44F9-B6B6-BFD73445F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312"/>
              <a:ext cx="480" cy="48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edit</a:t>
              </a:r>
              <a:endParaRPr lang="en-GB" altLang="en-US" sz="2000"/>
            </a:p>
          </p:txBody>
        </p:sp>
        <p:sp>
          <p:nvSpPr>
            <p:cNvPr id="30726" name="Oval 6">
              <a:extLst>
                <a:ext uri="{FF2B5EF4-FFF2-40B4-BE49-F238E27FC236}">
                  <a16:creationId xmlns:a16="http://schemas.microsoft.com/office/drawing/2014/main" id="{FBBB2B9B-E05E-4786-1D7B-01B50A5D8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3312"/>
              <a:ext cx="480" cy="480"/>
            </a:xfrm>
            <a:prstGeom prst="ellipse">
              <a:avLst/>
            </a:prstGeom>
            <a:solidFill>
              <a:schemeClr val="bg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exit</a:t>
              </a:r>
              <a:endParaRPr lang="en-GB" altLang="en-US" sz="2000"/>
            </a:p>
          </p:txBody>
        </p:sp>
        <p:sp>
          <p:nvSpPr>
            <p:cNvPr id="30727" name="Oval 7">
              <a:extLst>
                <a:ext uri="{FF2B5EF4-FFF2-40B4-BE49-F238E27FC236}">
                  <a16:creationId xmlns:a16="http://schemas.microsoft.com/office/drawing/2014/main" id="{91800F4A-4395-537D-67DA-188EFCFED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312"/>
              <a:ext cx="480" cy="48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menu</a:t>
              </a:r>
              <a:endParaRPr lang="en-GB" altLang="en-US" sz="2000"/>
            </a:p>
          </p:txBody>
        </p:sp>
        <p:cxnSp>
          <p:nvCxnSpPr>
            <p:cNvPr id="30728" name="AutoShape 8">
              <a:extLst>
                <a:ext uri="{FF2B5EF4-FFF2-40B4-BE49-F238E27FC236}">
                  <a16:creationId xmlns:a16="http://schemas.microsoft.com/office/drawing/2014/main" id="{B341E40D-8836-EEFA-0F7A-F4DC4E9CC6D3}"/>
                </a:ext>
              </a:extLst>
            </p:cNvPr>
            <p:cNvCxnSpPr>
              <a:cxnSpLocks noChangeShapeType="1"/>
              <a:stCxn id="30725" idx="6"/>
              <a:endCxn id="30727" idx="2"/>
            </p:cNvCxnSpPr>
            <p:nvPr/>
          </p:nvCxnSpPr>
          <p:spPr bwMode="auto">
            <a:xfrm>
              <a:off x="3168" y="3552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729" name="AutoShape 9">
              <a:extLst>
                <a:ext uri="{FF2B5EF4-FFF2-40B4-BE49-F238E27FC236}">
                  <a16:creationId xmlns:a16="http://schemas.microsoft.com/office/drawing/2014/main" id="{99856D97-922A-8376-E4D0-4A3D724324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128" y="3552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730" name="Text Box 10">
              <a:extLst>
                <a:ext uri="{FF2B5EF4-FFF2-40B4-BE49-F238E27FC236}">
                  <a16:creationId xmlns:a16="http://schemas.microsoft.com/office/drawing/2014/main" id="{35DED16C-1E1C-F7A0-DF30-DC8280ADE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7" y="336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0731" name="Text Box 11">
              <a:extLst>
                <a:ext uri="{FF2B5EF4-FFF2-40B4-BE49-F238E27FC236}">
                  <a16:creationId xmlns:a16="http://schemas.microsoft.com/office/drawing/2014/main" id="{9614280E-B614-BEBB-DCC3-1BBFD6982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7" y="336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F2</a:t>
              </a:r>
            </a:p>
          </p:txBody>
        </p:sp>
        <p:cxnSp>
          <p:nvCxnSpPr>
            <p:cNvPr id="30732" name="AutoShape 12">
              <a:extLst>
                <a:ext uri="{FF2B5EF4-FFF2-40B4-BE49-F238E27FC236}">
                  <a16:creationId xmlns:a16="http://schemas.microsoft.com/office/drawing/2014/main" id="{6E80B443-C25C-D95D-548B-EB3AB5D79925}"/>
                </a:ext>
              </a:extLst>
            </p:cNvPr>
            <p:cNvCxnSpPr>
              <a:cxnSpLocks noChangeShapeType="1"/>
              <a:stCxn id="30727" idx="7"/>
              <a:endCxn id="30727" idx="1"/>
            </p:cNvCxnSpPr>
            <p:nvPr/>
          </p:nvCxnSpPr>
          <p:spPr bwMode="auto">
            <a:xfrm rot="16200000" flipH="1" flipV="1">
              <a:off x="3887" y="3213"/>
              <a:ext cx="1" cy="340"/>
            </a:xfrm>
            <a:prstGeom prst="curvedConnector3">
              <a:avLst>
                <a:gd name="adj1" fmla="val -2220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733" name="Text Box 13">
              <a:extLst>
                <a:ext uri="{FF2B5EF4-FFF2-40B4-BE49-F238E27FC236}">
                  <a16:creationId xmlns:a16="http://schemas.microsoft.com/office/drawing/2014/main" id="{F63E3BF1-4D16-1964-B627-3D72FEAF8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2976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Esc</a:t>
              </a:r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3D4988E-9ED4-C8C3-32ED-6CF614E0E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Dangerous States (ii)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21FD261-00DD-E556-9CAE-3BB8E2ECB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exit with/without save </a:t>
            </a:r>
            <a:r>
              <a:rPr lang="en-GB" altLang="en-US" sz="2000">
                <a:sym typeface="Symbol" pitchFamily="2" charset="2"/>
              </a:rPr>
              <a:t></a:t>
            </a:r>
            <a:r>
              <a:rPr lang="en-GB" altLang="en-US" sz="2000"/>
              <a:t> dangerous states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duplicate states - semantic distinction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F1-F2 - exit with save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F1-Esc-F2 - exit with no save</a:t>
            </a:r>
            <a:endParaRPr lang="en-GB" altLang="en-US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F32D863-8643-60FC-43BE-82070843DAD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895600"/>
            <a:ext cx="4278313" cy="2895600"/>
            <a:chOff x="2633" y="1632"/>
            <a:chExt cx="2695" cy="1824"/>
          </a:xfrm>
        </p:grpSpPr>
        <p:sp>
          <p:nvSpPr>
            <p:cNvPr id="31749" name="Oval 5">
              <a:extLst>
                <a:ext uri="{FF2B5EF4-FFF2-40B4-BE49-F238E27FC236}">
                  <a16:creationId xmlns:a16="http://schemas.microsoft.com/office/drawing/2014/main" id="{D717AF01-54D3-146C-0D0C-50C0D9413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632"/>
              <a:ext cx="480" cy="48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edit</a:t>
              </a:r>
              <a:endParaRPr lang="en-GB" altLang="en-US" sz="2000"/>
            </a:p>
          </p:txBody>
        </p:sp>
        <p:sp>
          <p:nvSpPr>
            <p:cNvPr id="31750" name="Oval 6">
              <a:extLst>
                <a:ext uri="{FF2B5EF4-FFF2-40B4-BE49-F238E27FC236}">
                  <a16:creationId xmlns:a16="http://schemas.microsoft.com/office/drawing/2014/main" id="{826DEC05-A65C-5ABE-6889-DD520C2A7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632"/>
              <a:ext cx="480" cy="480"/>
            </a:xfrm>
            <a:prstGeom prst="ellipse">
              <a:avLst/>
            </a:prstGeom>
            <a:solidFill>
              <a:schemeClr val="bg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exit</a:t>
              </a:r>
              <a:endParaRPr lang="en-GB" altLang="en-US" sz="2000"/>
            </a:p>
          </p:txBody>
        </p:sp>
        <p:sp>
          <p:nvSpPr>
            <p:cNvPr id="31751" name="Oval 7">
              <a:extLst>
                <a:ext uri="{FF2B5EF4-FFF2-40B4-BE49-F238E27FC236}">
                  <a16:creationId xmlns:a16="http://schemas.microsoft.com/office/drawing/2014/main" id="{ACF2D972-E738-C92E-4016-1878BE446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632"/>
              <a:ext cx="480" cy="48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menu</a:t>
              </a:r>
              <a:endParaRPr lang="en-GB" altLang="en-US" sz="2000"/>
            </a:p>
          </p:txBody>
        </p:sp>
        <p:cxnSp>
          <p:nvCxnSpPr>
            <p:cNvPr id="31752" name="AutoShape 8">
              <a:extLst>
                <a:ext uri="{FF2B5EF4-FFF2-40B4-BE49-F238E27FC236}">
                  <a16:creationId xmlns:a16="http://schemas.microsoft.com/office/drawing/2014/main" id="{C0B7D10A-282A-4ADC-6A2C-7421649F0A6B}"/>
                </a:ext>
              </a:extLst>
            </p:cNvPr>
            <p:cNvCxnSpPr>
              <a:cxnSpLocks noChangeShapeType="1"/>
              <a:stCxn id="31749" idx="6"/>
              <a:endCxn id="31751" idx="2"/>
            </p:cNvCxnSpPr>
            <p:nvPr/>
          </p:nvCxnSpPr>
          <p:spPr bwMode="auto">
            <a:xfrm>
              <a:off x="3408" y="1872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53" name="AutoShape 9">
              <a:extLst>
                <a:ext uri="{FF2B5EF4-FFF2-40B4-BE49-F238E27FC236}">
                  <a16:creationId xmlns:a16="http://schemas.microsoft.com/office/drawing/2014/main" id="{F4C7963D-2821-BD06-0AC7-5043739866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68" y="1872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54" name="Text Box 10">
              <a:extLst>
                <a:ext uri="{FF2B5EF4-FFF2-40B4-BE49-F238E27FC236}">
                  <a16:creationId xmlns:a16="http://schemas.microsoft.com/office/drawing/2014/main" id="{C1F5AC31-F30F-7AD8-6062-65B73F8FE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" y="168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1755" name="Text Box 11">
              <a:extLst>
                <a:ext uri="{FF2B5EF4-FFF2-40B4-BE49-F238E27FC236}">
                  <a16:creationId xmlns:a16="http://schemas.microsoft.com/office/drawing/2014/main" id="{AD6A4F4A-4FD4-BD3B-8231-DE4552F2B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7" y="1680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F2</a:t>
              </a:r>
            </a:p>
          </p:txBody>
        </p:sp>
        <p:sp>
          <p:nvSpPr>
            <p:cNvPr id="31756" name="Text Box 12">
              <a:extLst>
                <a:ext uri="{FF2B5EF4-FFF2-40B4-BE49-F238E27FC236}">
                  <a16:creationId xmlns:a16="http://schemas.microsoft.com/office/drawing/2014/main" id="{614B3053-4C41-BEA8-A3ED-CDB7EBCD45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236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31757" name="Oval 13">
              <a:extLst>
                <a:ext uri="{FF2B5EF4-FFF2-40B4-BE49-F238E27FC236}">
                  <a16:creationId xmlns:a16="http://schemas.microsoft.com/office/drawing/2014/main" id="{1494274F-6278-9BBB-B6FF-3B19A3D76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640"/>
              <a:ext cx="480" cy="48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edit</a:t>
              </a:r>
              <a:endParaRPr lang="en-GB" altLang="en-US" sz="2000"/>
            </a:p>
          </p:txBody>
        </p:sp>
        <p:sp>
          <p:nvSpPr>
            <p:cNvPr id="31758" name="Oval 14">
              <a:extLst>
                <a:ext uri="{FF2B5EF4-FFF2-40B4-BE49-F238E27FC236}">
                  <a16:creationId xmlns:a16="http://schemas.microsoft.com/office/drawing/2014/main" id="{4B97B46D-E67D-F67D-4F88-86C2EA794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640"/>
              <a:ext cx="480" cy="48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exit</a:t>
              </a:r>
              <a:endParaRPr lang="en-GB" altLang="en-US" sz="2000"/>
            </a:p>
          </p:txBody>
        </p:sp>
        <p:sp>
          <p:nvSpPr>
            <p:cNvPr id="31759" name="Oval 15">
              <a:extLst>
                <a:ext uri="{FF2B5EF4-FFF2-40B4-BE49-F238E27FC236}">
                  <a16:creationId xmlns:a16="http://schemas.microsoft.com/office/drawing/2014/main" id="{BAAD961B-6FAA-8526-37BE-81242E574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640"/>
              <a:ext cx="480" cy="480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menu</a:t>
              </a:r>
              <a:endParaRPr lang="en-GB" altLang="en-US" sz="2000"/>
            </a:p>
          </p:txBody>
        </p:sp>
        <p:cxnSp>
          <p:nvCxnSpPr>
            <p:cNvPr id="31760" name="AutoShape 16">
              <a:extLst>
                <a:ext uri="{FF2B5EF4-FFF2-40B4-BE49-F238E27FC236}">
                  <a16:creationId xmlns:a16="http://schemas.microsoft.com/office/drawing/2014/main" id="{6DF227D8-B72B-0494-AADA-63E571A3968F}"/>
                </a:ext>
              </a:extLst>
            </p:cNvPr>
            <p:cNvCxnSpPr>
              <a:cxnSpLocks noChangeShapeType="1"/>
              <a:stCxn id="31757" idx="6"/>
              <a:endCxn id="31759" idx="2"/>
            </p:cNvCxnSpPr>
            <p:nvPr/>
          </p:nvCxnSpPr>
          <p:spPr bwMode="auto">
            <a:xfrm>
              <a:off x="3408" y="2880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61" name="AutoShape 17">
              <a:extLst>
                <a:ext uri="{FF2B5EF4-FFF2-40B4-BE49-F238E27FC236}">
                  <a16:creationId xmlns:a16="http://schemas.microsoft.com/office/drawing/2014/main" id="{0827D361-921F-8D66-D8FE-F4212E12A5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68" y="2880"/>
              <a:ext cx="4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62" name="Text Box 18">
              <a:extLst>
                <a:ext uri="{FF2B5EF4-FFF2-40B4-BE49-F238E27FC236}">
                  <a16:creationId xmlns:a16="http://schemas.microsoft.com/office/drawing/2014/main" id="{B90DD63B-F28C-554E-A205-BB37A53D2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7" y="2688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1763" name="Text Box 19">
              <a:extLst>
                <a:ext uri="{FF2B5EF4-FFF2-40B4-BE49-F238E27FC236}">
                  <a16:creationId xmlns:a16="http://schemas.microsoft.com/office/drawing/2014/main" id="{F809FC17-F64D-9DF3-D249-40C940CA0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7" y="2688"/>
              <a:ext cx="2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F2</a:t>
              </a:r>
            </a:p>
          </p:txBody>
        </p:sp>
        <p:cxnSp>
          <p:nvCxnSpPr>
            <p:cNvPr id="31764" name="AutoShape 20">
              <a:extLst>
                <a:ext uri="{FF2B5EF4-FFF2-40B4-BE49-F238E27FC236}">
                  <a16:creationId xmlns:a16="http://schemas.microsoft.com/office/drawing/2014/main" id="{435E2E14-5874-E25F-F087-FB06B072C941}"/>
                </a:ext>
              </a:extLst>
            </p:cNvPr>
            <p:cNvCxnSpPr>
              <a:cxnSpLocks noChangeShapeType="1"/>
              <a:stCxn id="31759" idx="5"/>
              <a:endCxn id="31759" idx="3"/>
            </p:cNvCxnSpPr>
            <p:nvPr/>
          </p:nvCxnSpPr>
          <p:spPr bwMode="auto">
            <a:xfrm rot="5400000">
              <a:off x="4127" y="2881"/>
              <a:ext cx="1" cy="340"/>
            </a:xfrm>
            <a:prstGeom prst="curvedConnector3">
              <a:avLst>
                <a:gd name="adj1" fmla="val 2140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65" name="Text Box 21">
              <a:extLst>
                <a:ext uri="{FF2B5EF4-FFF2-40B4-BE49-F238E27FC236}">
                  <a16:creationId xmlns:a16="http://schemas.microsoft.com/office/drawing/2014/main" id="{F9919FAA-2FED-2261-1CCD-E06DFE4927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3244"/>
              <a:ext cx="3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Esc</a:t>
              </a:r>
            </a:p>
          </p:txBody>
        </p:sp>
        <p:cxnSp>
          <p:nvCxnSpPr>
            <p:cNvPr id="31766" name="AutoShape 22">
              <a:extLst>
                <a:ext uri="{FF2B5EF4-FFF2-40B4-BE49-F238E27FC236}">
                  <a16:creationId xmlns:a16="http://schemas.microsoft.com/office/drawing/2014/main" id="{AB0765C2-FAFE-3F98-61F2-3064CBBCECFC}"/>
                </a:ext>
              </a:extLst>
            </p:cNvPr>
            <p:cNvCxnSpPr>
              <a:cxnSpLocks noChangeShapeType="1"/>
              <a:stCxn id="31751" idx="4"/>
              <a:endCxn id="31759" idx="0"/>
            </p:cNvCxnSpPr>
            <p:nvPr/>
          </p:nvCxnSpPr>
          <p:spPr bwMode="auto">
            <a:xfrm>
              <a:off x="4128" y="2112"/>
              <a:ext cx="0" cy="5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767" name="AutoShape 23">
              <a:extLst>
                <a:ext uri="{FF2B5EF4-FFF2-40B4-BE49-F238E27FC236}">
                  <a16:creationId xmlns:a16="http://schemas.microsoft.com/office/drawing/2014/main" id="{F9419EAD-40A6-F12D-DFD0-5392451ED59B}"/>
                </a:ext>
              </a:extLst>
            </p:cNvPr>
            <p:cNvCxnSpPr>
              <a:cxnSpLocks noChangeShapeType="1"/>
              <a:stCxn id="31757" idx="0"/>
              <a:endCxn id="31749" idx="4"/>
            </p:cNvCxnSpPr>
            <p:nvPr/>
          </p:nvCxnSpPr>
          <p:spPr bwMode="auto">
            <a:xfrm flipV="1">
              <a:off x="3168" y="2112"/>
              <a:ext cx="0" cy="5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68" name="Text Box 24">
              <a:extLst>
                <a:ext uri="{FF2B5EF4-FFF2-40B4-BE49-F238E27FC236}">
                  <a16:creationId xmlns:a16="http://schemas.microsoft.com/office/drawing/2014/main" id="{A8239344-E784-DA44-2466-CA85CA077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2208"/>
              <a:ext cx="53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600" b="1">
                  <a:latin typeface="Arial" panose="020B0604020202020204" pitchFamily="34" charset="0"/>
                </a:rPr>
                <a:t>any</a:t>
              </a:r>
              <a:br>
                <a:rPr lang="en-GB" altLang="en-US" sz="1600" b="1">
                  <a:latin typeface="Arial" panose="020B0604020202020204" pitchFamily="34" charset="0"/>
                </a:rPr>
              </a:br>
              <a:r>
                <a:rPr lang="en-GB" altLang="en-US" sz="1600" b="1">
                  <a:latin typeface="Arial" panose="020B0604020202020204" pitchFamily="34" charset="0"/>
                </a:rPr>
                <a:t>update</a:t>
              </a: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6EC54F9-B011-1A7D-7179-1957DF646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Lexical Issues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8BB1AD2-1975-F5E7-9B75-1EB9893C4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visibility</a:t>
            </a:r>
          </a:p>
          <a:p>
            <a:pPr lvl="2">
              <a:spcBef>
                <a:spcPct val="0"/>
              </a:spcBef>
            </a:pPr>
            <a:r>
              <a:rPr lang="en-GB" altLang="en-US"/>
              <a:t>differentiate modes and states</a:t>
            </a:r>
          </a:p>
          <a:p>
            <a:pPr lvl="2">
              <a:spcBef>
                <a:spcPct val="0"/>
              </a:spcBef>
            </a:pPr>
            <a:r>
              <a:rPr lang="en-GB" altLang="en-US"/>
              <a:t>annotations to dialogue</a:t>
            </a:r>
          </a:p>
          <a:p>
            <a:pPr>
              <a:spcBef>
                <a:spcPct val="0"/>
              </a:spcBef>
            </a:pPr>
            <a:r>
              <a:rPr lang="en-GB" altLang="en-US"/>
              <a:t>style</a:t>
            </a:r>
          </a:p>
          <a:p>
            <a:pPr lvl="2">
              <a:spcBef>
                <a:spcPct val="0"/>
              </a:spcBef>
            </a:pPr>
            <a:r>
              <a:rPr lang="en-GB" altLang="en-US"/>
              <a:t>command - verb noun</a:t>
            </a:r>
          </a:p>
          <a:p>
            <a:pPr lvl="2">
              <a:spcBef>
                <a:spcPct val="0"/>
              </a:spcBef>
            </a:pPr>
            <a:r>
              <a:rPr lang="en-GB" altLang="en-US"/>
              <a:t>mouse based - noun verb</a:t>
            </a:r>
          </a:p>
          <a:p>
            <a:pPr>
              <a:spcBef>
                <a:spcPct val="0"/>
              </a:spcBef>
            </a:pPr>
            <a:r>
              <a:rPr lang="en-GB" altLang="en-US"/>
              <a:t>layout</a:t>
            </a:r>
          </a:p>
          <a:p>
            <a:pPr lvl="2">
              <a:spcBef>
                <a:spcPct val="0"/>
              </a:spcBef>
            </a:pPr>
            <a:r>
              <a:rPr lang="en-GB" altLang="en-US"/>
              <a:t>not just appearance ...</a:t>
            </a:r>
          </a:p>
          <a:p>
            <a:pPr marL="1562100" lvl="3"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353833B-C5CF-DF86-CCA1-F10356A54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layout matters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3FF7C84-9F58-5B34-0857-A5F147DB9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/>
              <a:t>word processor - dangerous states</a:t>
            </a:r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r>
              <a:rPr lang="en-GB" altLang="en-US" sz="2400"/>
              <a:t>old keyboard - OK</a:t>
            </a:r>
          </a:p>
          <a:p>
            <a:pPr>
              <a:spcBef>
                <a:spcPct val="0"/>
              </a:spcBef>
            </a:pPr>
            <a:endParaRPr lang="en-GB" altLang="en-US" sz="2400"/>
          </a:p>
        </p:txBody>
      </p:sp>
      <p:grpSp>
        <p:nvGrpSpPr>
          <p:cNvPr id="33796" name="Group 4">
            <a:extLst>
              <a:ext uri="{FF2B5EF4-FFF2-40B4-BE49-F238E27FC236}">
                <a16:creationId xmlns:a16="http://schemas.microsoft.com/office/drawing/2014/main" id="{92E9D7AF-EC29-C26C-1A30-4A1DD04CAEE2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648200"/>
            <a:ext cx="3505200" cy="1981200"/>
            <a:chOff x="2880" y="1584"/>
            <a:chExt cx="2208" cy="1248"/>
          </a:xfrm>
        </p:grpSpPr>
        <p:sp>
          <p:nvSpPr>
            <p:cNvPr id="33797" name="AutoShape 5">
              <a:extLst>
                <a:ext uri="{FF2B5EF4-FFF2-40B4-BE49-F238E27FC236}">
                  <a16:creationId xmlns:a16="http://schemas.microsoft.com/office/drawing/2014/main" id="{CC605728-0211-9BB3-9A0C-F5C899FDB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4" y="1728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33798" name="AutoShape 6">
              <a:extLst>
                <a:ext uri="{FF2B5EF4-FFF2-40B4-BE49-F238E27FC236}">
                  <a16:creationId xmlns:a16="http://schemas.microsoft.com/office/drawing/2014/main" id="{6F3E273B-7598-9A93-5856-1796EE6E6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08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3799" name="AutoShape 7">
              <a:extLst>
                <a:ext uri="{FF2B5EF4-FFF2-40B4-BE49-F238E27FC236}">
                  <a16:creationId xmlns:a16="http://schemas.microsoft.com/office/drawing/2014/main" id="{A5277C8A-9995-689D-D88A-7D2553528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2108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sp>
          <p:nvSpPr>
            <p:cNvPr id="33800" name="AutoShape 8">
              <a:extLst>
                <a:ext uri="{FF2B5EF4-FFF2-40B4-BE49-F238E27FC236}">
                  <a16:creationId xmlns:a16="http://schemas.microsoft.com/office/drawing/2014/main" id="{2BBC1EB1-FDE3-DA5A-1E94-E6F9F2E90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72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F3</a:t>
              </a:r>
            </a:p>
          </p:txBody>
        </p:sp>
        <p:sp>
          <p:nvSpPr>
            <p:cNvPr id="33801" name="Text Box 9">
              <a:extLst>
                <a:ext uri="{FF2B5EF4-FFF2-40B4-BE49-F238E27FC236}">
                  <a16:creationId xmlns:a16="http://schemas.microsoft.com/office/drawing/2014/main" id="{D8795A4C-7701-9CC1-C92E-EFEEAF5C6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" y="2528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 b="1"/>
                <a:t>...</a:t>
              </a:r>
            </a:p>
          </p:txBody>
        </p:sp>
        <p:sp>
          <p:nvSpPr>
            <p:cNvPr id="33802" name="AutoShape 10">
              <a:extLst>
                <a:ext uri="{FF2B5EF4-FFF2-40B4-BE49-F238E27FC236}">
                  <a16:creationId xmlns:a16="http://schemas.microsoft.com/office/drawing/2014/main" id="{31A4A267-A7D0-261B-0EEF-62E402403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2372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F4</a:t>
              </a:r>
            </a:p>
          </p:txBody>
        </p:sp>
        <p:sp>
          <p:nvSpPr>
            <p:cNvPr id="33803" name="Text Box 11">
              <a:extLst>
                <a:ext uri="{FF2B5EF4-FFF2-40B4-BE49-F238E27FC236}">
                  <a16:creationId xmlns:a16="http://schemas.microsoft.com/office/drawing/2014/main" id="{74469021-1020-9DFA-3612-AE1F956DC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9" y="2524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 b="1"/>
                <a:t>...</a:t>
              </a:r>
            </a:p>
          </p:txBody>
        </p:sp>
        <p:sp>
          <p:nvSpPr>
            <p:cNvPr id="33804" name="AutoShape 12">
              <a:extLst>
                <a:ext uri="{FF2B5EF4-FFF2-40B4-BE49-F238E27FC236}">
                  <a16:creationId xmlns:a16="http://schemas.microsoft.com/office/drawing/2014/main" id="{49037357-91F3-929B-6296-CAF43BAD2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1728"/>
              <a:ext cx="258" cy="234"/>
            </a:xfrm>
            <a:prstGeom prst="bevel">
              <a:avLst>
                <a:gd name="adj" fmla="val 125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3805" name="AutoShape 13">
              <a:extLst>
                <a:ext uri="{FF2B5EF4-FFF2-40B4-BE49-F238E27FC236}">
                  <a16:creationId xmlns:a16="http://schemas.microsoft.com/office/drawing/2014/main" id="{AEB8D239-4ECB-3423-E981-EE07EC4DE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4" y="1991"/>
              <a:ext cx="355" cy="234"/>
            </a:xfrm>
            <a:prstGeom prst="bevel">
              <a:avLst>
                <a:gd name="adj" fmla="val 125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tab</a:t>
              </a:r>
            </a:p>
          </p:txBody>
        </p:sp>
        <p:sp>
          <p:nvSpPr>
            <p:cNvPr id="33806" name="Text Box 14">
              <a:extLst>
                <a:ext uri="{FF2B5EF4-FFF2-40B4-BE49-F238E27FC236}">
                  <a16:creationId xmlns:a16="http://schemas.microsoft.com/office/drawing/2014/main" id="{C26B05D9-4C5A-3DAA-6167-A552718BC5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0" y="2144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 b="1"/>
                <a:t>...</a:t>
              </a:r>
            </a:p>
          </p:txBody>
        </p:sp>
        <p:sp>
          <p:nvSpPr>
            <p:cNvPr id="33807" name="Text Box 15">
              <a:extLst>
                <a:ext uri="{FF2B5EF4-FFF2-40B4-BE49-F238E27FC236}">
                  <a16:creationId xmlns:a16="http://schemas.microsoft.com/office/drawing/2014/main" id="{A79A389C-F6D7-357D-A410-253C82A6F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4" y="1968"/>
              <a:ext cx="2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 b="1"/>
                <a:t>...</a:t>
              </a:r>
            </a:p>
          </p:txBody>
        </p:sp>
        <p:sp>
          <p:nvSpPr>
            <p:cNvPr id="33808" name="Rectangle 16">
              <a:extLst>
                <a:ext uri="{FF2B5EF4-FFF2-40B4-BE49-F238E27FC236}">
                  <a16:creationId xmlns:a16="http://schemas.microsoft.com/office/drawing/2014/main" id="{1B18F5BD-7347-834A-0DD4-734784719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632"/>
              <a:ext cx="1968" cy="1152"/>
            </a:xfrm>
            <a:prstGeom prst="rect">
              <a:avLst/>
            </a:prstGeom>
            <a:noFill/>
            <a:ln w="38100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809" name="Rectangle 17">
              <a:extLst>
                <a:ext uri="{FF2B5EF4-FFF2-40B4-BE49-F238E27FC236}">
                  <a16:creationId xmlns:a16="http://schemas.microsoft.com/office/drawing/2014/main" id="{7AEC742D-D083-C271-06EA-BBDBC65DD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584"/>
              <a:ext cx="528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3810" name="Group 18">
            <a:extLst>
              <a:ext uri="{FF2B5EF4-FFF2-40B4-BE49-F238E27FC236}">
                <a16:creationId xmlns:a16="http://schemas.microsoft.com/office/drawing/2014/main" id="{C6205B22-355C-AA42-06E8-25D28068EB67}"/>
              </a:ext>
            </a:extLst>
          </p:cNvPr>
          <p:cNvGrpSpPr>
            <a:grpSpLocks/>
          </p:cNvGrpSpPr>
          <p:nvPr/>
        </p:nvGrpSpPr>
        <p:grpSpPr bwMode="auto">
          <a:xfrm>
            <a:off x="4806950" y="2638425"/>
            <a:ext cx="3567113" cy="2466975"/>
            <a:chOff x="3028" y="1662"/>
            <a:chExt cx="2247" cy="1554"/>
          </a:xfrm>
        </p:grpSpPr>
        <p:sp>
          <p:nvSpPr>
            <p:cNvPr id="33811" name="Oval 19">
              <a:extLst>
                <a:ext uri="{FF2B5EF4-FFF2-40B4-BE49-F238E27FC236}">
                  <a16:creationId xmlns:a16="http://schemas.microsoft.com/office/drawing/2014/main" id="{4EF710CC-A8E5-890F-288C-F396EF355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3812" name="Oval 20">
              <a:extLst>
                <a:ext uri="{FF2B5EF4-FFF2-40B4-BE49-F238E27FC236}">
                  <a16:creationId xmlns:a16="http://schemas.microsoft.com/office/drawing/2014/main" id="{9E989A46-1965-4492-0E06-127CEA263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3813" name="Oval 21">
              <a:extLst>
                <a:ext uri="{FF2B5EF4-FFF2-40B4-BE49-F238E27FC236}">
                  <a16:creationId xmlns:a16="http://schemas.microsoft.com/office/drawing/2014/main" id="{287DF837-374E-D2E1-BBC7-4CEB3DA61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3814" name="AutoShape 22">
              <a:extLst>
                <a:ext uri="{FF2B5EF4-FFF2-40B4-BE49-F238E27FC236}">
                  <a16:creationId xmlns:a16="http://schemas.microsoft.com/office/drawing/2014/main" id="{27B6C508-065B-6D93-114D-CD17F4FBB001}"/>
                </a:ext>
              </a:extLst>
            </p:cNvPr>
            <p:cNvCxnSpPr>
              <a:cxnSpLocks noChangeShapeType="1"/>
              <a:stCxn id="33811" idx="6"/>
              <a:endCxn id="33813" idx="2"/>
            </p:cNvCxnSpPr>
            <p:nvPr/>
          </p:nvCxnSpPr>
          <p:spPr bwMode="auto">
            <a:xfrm>
              <a:off x="3668" y="1863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15" name="AutoShape 23">
              <a:extLst>
                <a:ext uri="{FF2B5EF4-FFF2-40B4-BE49-F238E27FC236}">
                  <a16:creationId xmlns:a16="http://schemas.microsoft.com/office/drawing/2014/main" id="{43F4F18F-8A90-8C3C-A2EA-9E88DAB610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1863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816" name="Text Box 24">
              <a:extLst>
                <a:ext uri="{FF2B5EF4-FFF2-40B4-BE49-F238E27FC236}">
                  <a16:creationId xmlns:a16="http://schemas.microsoft.com/office/drawing/2014/main" id="{EA857BE7-1AE2-234F-C79A-5AB89B300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3817" name="Text Box 25">
              <a:extLst>
                <a:ext uri="{FF2B5EF4-FFF2-40B4-BE49-F238E27FC236}">
                  <a16:creationId xmlns:a16="http://schemas.microsoft.com/office/drawing/2014/main" id="{41ADBEFC-9E74-D440-B934-5A8F7DCD8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sp>
          <p:nvSpPr>
            <p:cNvPr id="33818" name="Text Box 26">
              <a:extLst>
                <a:ext uri="{FF2B5EF4-FFF2-40B4-BE49-F238E27FC236}">
                  <a16:creationId xmlns:a16="http://schemas.microsoft.com/office/drawing/2014/main" id="{1F81007A-377F-DFCB-9415-3734EDF39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1" y="2199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33819" name="Oval 27">
              <a:extLst>
                <a:ext uri="{FF2B5EF4-FFF2-40B4-BE49-F238E27FC236}">
                  <a16:creationId xmlns:a16="http://schemas.microsoft.com/office/drawing/2014/main" id="{E87FEE91-DE84-0E92-1696-D22A4FD60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3820" name="Oval 28">
              <a:extLst>
                <a:ext uri="{FF2B5EF4-FFF2-40B4-BE49-F238E27FC236}">
                  <a16:creationId xmlns:a16="http://schemas.microsoft.com/office/drawing/2014/main" id="{B78365D1-2B38-BB15-626D-5A1ED070A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3821" name="Oval 29">
              <a:extLst>
                <a:ext uri="{FF2B5EF4-FFF2-40B4-BE49-F238E27FC236}">
                  <a16:creationId xmlns:a16="http://schemas.microsoft.com/office/drawing/2014/main" id="{1C9DDA05-41C8-2D39-706B-335E380DE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3822" name="AutoShape 30">
              <a:extLst>
                <a:ext uri="{FF2B5EF4-FFF2-40B4-BE49-F238E27FC236}">
                  <a16:creationId xmlns:a16="http://schemas.microsoft.com/office/drawing/2014/main" id="{4E98544F-EEE9-4CC3-43DE-EBDAAC2EC4B1}"/>
                </a:ext>
              </a:extLst>
            </p:cNvPr>
            <p:cNvCxnSpPr>
              <a:cxnSpLocks noChangeShapeType="1"/>
              <a:stCxn id="33819" idx="6"/>
              <a:endCxn id="33821" idx="2"/>
            </p:cNvCxnSpPr>
            <p:nvPr/>
          </p:nvCxnSpPr>
          <p:spPr bwMode="auto">
            <a:xfrm>
              <a:off x="3668" y="2707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23" name="AutoShape 31">
              <a:extLst>
                <a:ext uri="{FF2B5EF4-FFF2-40B4-BE49-F238E27FC236}">
                  <a16:creationId xmlns:a16="http://schemas.microsoft.com/office/drawing/2014/main" id="{50579EB2-B73A-90D1-3167-C2795BCB8F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2707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824" name="Text Box 32">
              <a:extLst>
                <a:ext uri="{FF2B5EF4-FFF2-40B4-BE49-F238E27FC236}">
                  <a16:creationId xmlns:a16="http://schemas.microsoft.com/office/drawing/2014/main" id="{94E5C681-3AA8-4ECA-1A2C-6E5C6A07D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3825" name="Text Box 33">
              <a:extLst>
                <a:ext uri="{FF2B5EF4-FFF2-40B4-BE49-F238E27FC236}">
                  <a16:creationId xmlns:a16="http://schemas.microsoft.com/office/drawing/2014/main" id="{570141C7-345E-21E4-F56D-3F30CC9327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cxnSp>
          <p:nvCxnSpPr>
            <p:cNvPr id="33826" name="AutoShape 34">
              <a:extLst>
                <a:ext uri="{FF2B5EF4-FFF2-40B4-BE49-F238E27FC236}">
                  <a16:creationId xmlns:a16="http://schemas.microsoft.com/office/drawing/2014/main" id="{61BA1959-F390-D554-EB9E-1B1DFAABB60F}"/>
                </a:ext>
              </a:extLst>
            </p:cNvPr>
            <p:cNvCxnSpPr>
              <a:cxnSpLocks noChangeShapeType="1"/>
              <a:stCxn id="33821" idx="5"/>
              <a:endCxn id="33821" idx="3"/>
            </p:cNvCxnSpPr>
            <p:nvPr/>
          </p:nvCxnSpPr>
          <p:spPr bwMode="auto">
            <a:xfrm rot="5400000">
              <a:off x="4270" y="2707"/>
              <a:ext cx="1" cy="285"/>
            </a:xfrm>
            <a:prstGeom prst="curvedConnector3">
              <a:avLst>
                <a:gd name="adj1" fmla="val 2140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827" name="Text Box 35">
              <a:extLst>
                <a:ext uri="{FF2B5EF4-FFF2-40B4-BE49-F238E27FC236}">
                  <a16:creationId xmlns:a16="http://schemas.microsoft.com/office/drawing/2014/main" id="{4CF55E8A-E376-ED01-02AD-5EC4CD5FFA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043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cxnSp>
          <p:nvCxnSpPr>
            <p:cNvPr id="33828" name="AutoShape 36">
              <a:extLst>
                <a:ext uri="{FF2B5EF4-FFF2-40B4-BE49-F238E27FC236}">
                  <a16:creationId xmlns:a16="http://schemas.microsoft.com/office/drawing/2014/main" id="{5C76E645-F9C2-5A15-11C7-87D7C9906730}"/>
                </a:ext>
              </a:extLst>
            </p:cNvPr>
            <p:cNvCxnSpPr>
              <a:cxnSpLocks noChangeShapeType="1"/>
              <a:stCxn id="33813" idx="4"/>
              <a:endCxn id="33821" idx="0"/>
            </p:cNvCxnSpPr>
            <p:nvPr/>
          </p:nvCxnSpPr>
          <p:spPr bwMode="auto">
            <a:xfrm>
              <a:off x="4270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829" name="AutoShape 37">
              <a:extLst>
                <a:ext uri="{FF2B5EF4-FFF2-40B4-BE49-F238E27FC236}">
                  <a16:creationId xmlns:a16="http://schemas.microsoft.com/office/drawing/2014/main" id="{3C309F31-486D-DAB3-46AE-24FA9BACE58E}"/>
                </a:ext>
              </a:extLst>
            </p:cNvPr>
            <p:cNvCxnSpPr>
              <a:cxnSpLocks noChangeShapeType="1"/>
              <a:stCxn id="33819" idx="0"/>
              <a:endCxn id="33811" idx="4"/>
            </p:cNvCxnSpPr>
            <p:nvPr/>
          </p:nvCxnSpPr>
          <p:spPr bwMode="auto">
            <a:xfrm flipV="1">
              <a:off x="3467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830" name="Text Box 38">
              <a:extLst>
                <a:ext uri="{FF2B5EF4-FFF2-40B4-BE49-F238E27FC236}">
                  <a16:creationId xmlns:a16="http://schemas.microsoft.com/office/drawing/2014/main" id="{11974399-1A0F-32D1-2033-864DEA6817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" y="217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any</a:t>
              </a:r>
              <a:br>
                <a:rPr lang="en-GB" altLang="en-US" sz="1200" b="1">
                  <a:latin typeface="Arial" panose="020B0604020202020204" pitchFamily="34" charset="0"/>
                </a:rPr>
              </a:br>
              <a:r>
                <a:rPr lang="en-GB" altLang="en-US" sz="1200" b="1">
                  <a:latin typeface="Arial" panose="020B0604020202020204" pitchFamily="34" charset="0"/>
                </a:rPr>
                <a:t>update</a:t>
              </a:r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5F4DF00-E310-F859-5A04-2F80897C7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layout matters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060DA08-6196-C957-8F65-702C996B0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/>
              <a:t>new keyboard layout</a:t>
            </a:r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intend F1-F2 (save)</a:t>
            </a:r>
          </a:p>
          <a:p>
            <a:pPr marL="1562100" lvl="3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finger catches Esc</a:t>
            </a:r>
          </a:p>
          <a:p>
            <a:pPr marL="1562100" lvl="3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grpSp>
        <p:nvGrpSpPr>
          <p:cNvPr id="34820" name="Group 4">
            <a:extLst>
              <a:ext uri="{FF2B5EF4-FFF2-40B4-BE49-F238E27FC236}">
                <a16:creationId xmlns:a16="http://schemas.microsoft.com/office/drawing/2014/main" id="{0675EDD7-381C-67B1-EC81-88569DA0DF07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362200"/>
            <a:ext cx="3308350" cy="914400"/>
            <a:chOff x="3456" y="1008"/>
            <a:chExt cx="2084" cy="576"/>
          </a:xfrm>
        </p:grpSpPr>
        <p:grpSp>
          <p:nvGrpSpPr>
            <p:cNvPr id="34821" name="Group 5">
              <a:extLst>
                <a:ext uri="{FF2B5EF4-FFF2-40B4-BE49-F238E27FC236}">
                  <a16:creationId xmlns:a16="http://schemas.microsoft.com/office/drawing/2014/main" id="{E8715372-4CA3-9EFF-EABD-A97058E2B1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6" y="1200"/>
              <a:ext cx="1680" cy="384"/>
              <a:chOff x="3456" y="1200"/>
              <a:chExt cx="1680" cy="384"/>
            </a:xfrm>
          </p:grpSpPr>
          <p:sp>
            <p:nvSpPr>
              <p:cNvPr id="34822" name="AutoShape 6">
                <a:extLst>
                  <a:ext uri="{FF2B5EF4-FFF2-40B4-BE49-F238E27FC236}">
                    <a16:creationId xmlns:a16="http://schemas.microsoft.com/office/drawing/2014/main" id="{92D25122-2C9D-9A8F-C50D-A422A8676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Esc</a:t>
                </a:r>
              </a:p>
            </p:txBody>
          </p:sp>
          <p:sp>
            <p:nvSpPr>
              <p:cNvPr id="34823" name="AutoShape 7">
                <a:extLst>
                  <a:ext uri="{FF2B5EF4-FFF2-40B4-BE49-F238E27FC236}">
                    <a16:creationId xmlns:a16="http://schemas.microsoft.com/office/drawing/2014/main" id="{31C2E754-0759-3D6E-6945-29CAD7AB2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F1</a:t>
                </a:r>
              </a:p>
            </p:txBody>
          </p:sp>
          <p:sp>
            <p:nvSpPr>
              <p:cNvPr id="34824" name="AutoShape 8">
                <a:extLst>
                  <a:ext uri="{FF2B5EF4-FFF2-40B4-BE49-F238E27FC236}">
                    <a16:creationId xmlns:a16="http://schemas.microsoft.com/office/drawing/2014/main" id="{7E7B99CB-154E-557B-F539-9902E9298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F2</a:t>
                </a:r>
              </a:p>
            </p:txBody>
          </p:sp>
          <p:sp>
            <p:nvSpPr>
              <p:cNvPr id="34825" name="AutoShape 9">
                <a:extLst>
                  <a:ext uri="{FF2B5EF4-FFF2-40B4-BE49-F238E27FC236}">
                    <a16:creationId xmlns:a16="http://schemas.microsoft.com/office/drawing/2014/main" id="{CC2BF7D1-4F8A-0B02-7352-433B8D0DB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F3</a:t>
                </a:r>
              </a:p>
            </p:txBody>
          </p:sp>
        </p:grpSp>
        <p:sp>
          <p:nvSpPr>
            <p:cNvPr id="34826" name="Text Box 10">
              <a:extLst>
                <a:ext uri="{FF2B5EF4-FFF2-40B4-BE49-F238E27FC236}">
                  <a16:creationId xmlns:a16="http://schemas.microsoft.com/office/drawing/2014/main" id="{A612B7CA-7C15-F77A-CCD3-26E41A963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6" y="1008"/>
              <a:ext cx="40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4800"/>
                <a:t>...</a:t>
              </a:r>
            </a:p>
          </p:txBody>
        </p:sp>
      </p:grpSp>
      <p:grpSp>
        <p:nvGrpSpPr>
          <p:cNvPr id="34827" name="Group 11">
            <a:extLst>
              <a:ext uri="{FF2B5EF4-FFF2-40B4-BE49-F238E27FC236}">
                <a16:creationId xmlns:a16="http://schemas.microsoft.com/office/drawing/2014/main" id="{EE533376-AADC-AE4A-9717-EE07BAF075B1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962400"/>
            <a:ext cx="3567113" cy="2466975"/>
            <a:chOff x="3028" y="1662"/>
            <a:chExt cx="2247" cy="1554"/>
          </a:xfrm>
        </p:grpSpPr>
        <p:sp>
          <p:nvSpPr>
            <p:cNvPr id="34828" name="Oval 12">
              <a:extLst>
                <a:ext uri="{FF2B5EF4-FFF2-40B4-BE49-F238E27FC236}">
                  <a16:creationId xmlns:a16="http://schemas.microsoft.com/office/drawing/2014/main" id="{105DCE7C-CA6D-851D-39A9-948DAF8FE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4829" name="Oval 13">
              <a:extLst>
                <a:ext uri="{FF2B5EF4-FFF2-40B4-BE49-F238E27FC236}">
                  <a16:creationId xmlns:a16="http://schemas.microsoft.com/office/drawing/2014/main" id="{8FEF9F12-6443-9B8B-7BD1-8D037148B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4830" name="Oval 14">
              <a:extLst>
                <a:ext uri="{FF2B5EF4-FFF2-40B4-BE49-F238E27FC236}">
                  <a16:creationId xmlns:a16="http://schemas.microsoft.com/office/drawing/2014/main" id="{42C9BCC2-7848-B620-5528-BFC7CF9E8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4831" name="AutoShape 15">
              <a:extLst>
                <a:ext uri="{FF2B5EF4-FFF2-40B4-BE49-F238E27FC236}">
                  <a16:creationId xmlns:a16="http://schemas.microsoft.com/office/drawing/2014/main" id="{06A87477-A4B0-A535-09C1-67223B76A08B}"/>
                </a:ext>
              </a:extLst>
            </p:cNvPr>
            <p:cNvCxnSpPr>
              <a:cxnSpLocks noChangeShapeType="1"/>
              <a:stCxn id="34828" idx="6"/>
              <a:endCxn id="34830" idx="2"/>
            </p:cNvCxnSpPr>
            <p:nvPr/>
          </p:nvCxnSpPr>
          <p:spPr bwMode="auto">
            <a:xfrm>
              <a:off x="3668" y="1863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832" name="AutoShape 16">
              <a:extLst>
                <a:ext uri="{FF2B5EF4-FFF2-40B4-BE49-F238E27FC236}">
                  <a16:creationId xmlns:a16="http://schemas.microsoft.com/office/drawing/2014/main" id="{A6B33642-0C46-FE46-686A-348C7801C20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1863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33" name="Text Box 17">
              <a:extLst>
                <a:ext uri="{FF2B5EF4-FFF2-40B4-BE49-F238E27FC236}">
                  <a16:creationId xmlns:a16="http://schemas.microsoft.com/office/drawing/2014/main" id="{66A56D74-90F1-30D1-58BC-35185B979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4834" name="Text Box 18">
              <a:extLst>
                <a:ext uri="{FF2B5EF4-FFF2-40B4-BE49-F238E27FC236}">
                  <a16:creationId xmlns:a16="http://schemas.microsoft.com/office/drawing/2014/main" id="{F70257AE-052F-3ABF-0728-4591494D2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sp>
          <p:nvSpPr>
            <p:cNvPr id="34835" name="Text Box 19">
              <a:extLst>
                <a:ext uri="{FF2B5EF4-FFF2-40B4-BE49-F238E27FC236}">
                  <a16:creationId xmlns:a16="http://schemas.microsoft.com/office/drawing/2014/main" id="{2DB37DBA-8E32-C9EE-2F0D-CC9F63712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1" y="2199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34836" name="Oval 20">
              <a:extLst>
                <a:ext uri="{FF2B5EF4-FFF2-40B4-BE49-F238E27FC236}">
                  <a16:creationId xmlns:a16="http://schemas.microsoft.com/office/drawing/2014/main" id="{90E2E55D-0E2A-2419-FCCB-B1ACB7A45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4837" name="Oval 21">
              <a:extLst>
                <a:ext uri="{FF2B5EF4-FFF2-40B4-BE49-F238E27FC236}">
                  <a16:creationId xmlns:a16="http://schemas.microsoft.com/office/drawing/2014/main" id="{9F8EC9A2-3C79-86A1-7FFD-CCEE716C1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4838" name="Oval 22">
              <a:extLst>
                <a:ext uri="{FF2B5EF4-FFF2-40B4-BE49-F238E27FC236}">
                  <a16:creationId xmlns:a16="http://schemas.microsoft.com/office/drawing/2014/main" id="{FE6A0A15-F110-B034-5569-06FF899D9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4839" name="AutoShape 23">
              <a:extLst>
                <a:ext uri="{FF2B5EF4-FFF2-40B4-BE49-F238E27FC236}">
                  <a16:creationId xmlns:a16="http://schemas.microsoft.com/office/drawing/2014/main" id="{A93BD3CF-A182-1E53-655D-0DC311194E7B}"/>
                </a:ext>
              </a:extLst>
            </p:cNvPr>
            <p:cNvCxnSpPr>
              <a:cxnSpLocks noChangeShapeType="1"/>
              <a:stCxn id="34836" idx="6"/>
              <a:endCxn id="34838" idx="2"/>
            </p:cNvCxnSpPr>
            <p:nvPr/>
          </p:nvCxnSpPr>
          <p:spPr bwMode="auto">
            <a:xfrm>
              <a:off x="3668" y="2707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840" name="AutoShape 24">
              <a:extLst>
                <a:ext uri="{FF2B5EF4-FFF2-40B4-BE49-F238E27FC236}">
                  <a16:creationId xmlns:a16="http://schemas.microsoft.com/office/drawing/2014/main" id="{63025E94-576B-AE0D-D6C8-02540B41C2C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2707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41" name="Text Box 25">
              <a:extLst>
                <a:ext uri="{FF2B5EF4-FFF2-40B4-BE49-F238E27FC236}">
                  <a16:creationId xmlns:a16="http://schemas.microsoft.com/office/drawing/2014/main" id="{C49B9C64-D24D-9A56-BC32-FF29A19049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4842" name="Text Box 26">
              <a:extLst>
                <a:ext uri="{FF2B5EF4-FFF2-40B4-BE49-F238E27FC236}">
                  <a16:creationId xmlns:a16="http://schemas.microsoft.com/office/drawing/2014/main" id="{29E5785F-46D1-F86D-DBD7-2261338DE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cxnSp>
          <p:nvCxnSpPr>
            <p:cNvPr id="34843" name="AutoShape 27">
              <a:extLst>
                <a:ext uri="{FF2B5EF4-FFF2-40B4-BE49-F238E27FC236}">
                  <a16:creationId xmlns:a16="http://schemas.microsoft.com/office/drawing/2014/main" id="{10D7F968-FE84-6C3B-0FC6-8A46287CB2BB}"/>
                </a:ext>
              </a:extLst>
            </p:cNvPr>
            <p:cNvCxnSpPr>
              <a:cxnSpLocks noChangeShapeType="1"/>
              <a:stCxn id="34838" idx="5"/>
              <a:endCxn id="34838" idx="3"/>
            </p:cNvCxnSpPr>
            <p:nvPr/>
          </p:nvCxnSpPr>
          <p:spPr bwMode="auto">
            <a:xfrm rot="5400000">
              <a:off x="4270" y="2707"/>
              <a:ext cx="1" cy="285"/>
            </a:xfrm>
            <a:prstGeom prst="curvedConnector3">
              <a:avLst>
                <a:gd name="adj1" fmla="val 2140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44" name="Text Box 28">
              <a:extLst>
                <a:ext uri="{FF2B5EF4-FFF2-40B4-BE49-F238E27FC236}">
                  <a16:creationId xmlns:a16="http://schemas.microsoft.com/office/drawing/2014/main" id="{F5AF5815-4550-B114-E124-152E33D30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043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cxnSp>
          <p:nvCxnSpPr>
            <p:cNvPr id="34845" name="AutoShape 29">
              <a:extLst>
                <a:ext uri="{FF2B5EF4-FFF2-40B4-BE49-F238E27FC236}">
                  <a16:creationId xmlns:a16="http://schemas.microsoft.com/office/drawing/2014/main" id="{7D222183-8391-F6EF-D831-6CB8E699D616}"/>
                </a:ext>
              </a:extLst>
            </p:cNvPr>
            <p:cNvCxnSpPr>
              <a:cxnSpLocks noChangeShapeType="1"/>
              <a:stCxn id="34830" idx="4"/>
              <a:endCxn id="34838" idx="0"/>
            </p:cNvCxnSpPr>
            <p:nvPr/>
          </p:nvCxnSpPr>
          <p:spPr bwMode="auto">
            <a:xfrm>
              <a:off x="4270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846" name="AutoShape 30">
              <a:extLst>
                <a:ext uri="{FF2B5EF4-FFF2-40B4-BE49-F238E27FC236}">
                  <a16:creationId xmlns:a16="http://schemas.microsoft.com/office/drawing/2014/main" id="{6BC5148D-0971-46BC-12DA-C48F717F4924}"/>
                </a:ext>
              </a:extLst>
            </p:cNvPr>
            <p:cNvCxnSpPr>
              <a:cxnSpLocks noChangeShapeType="1"/>
              <a:stCxn id="34836" idx="0"/>
              <a:endCxn id="34828" idx="4"/>
            </p:cNvCxnSpPr>
            <p:nvPr/>
          </p:nvCxnSpPr>
          <p:spPr bwMode="auto">
            <a:xfrm flipV="1">
              <a:off x="3467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847" name="Text Box 31">
              <a:extLst>
                <a:ext uri="{FF2B5EF4-FFF2-40B4-BE49-F238E27FC236}">
                  <a16:creationId xmlns:a16="http://schemas.microsoft.com/office/drawing/2014/main" id="{6989DB0B-2043-E00E-A5A4-5A4612ECA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" y="217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any</a:t>
              </a:r>
              <a:br>
                <a:rPr lang="en-GB" altLang="en-US" sz="1200" b="1">
                  <a:latin typeface="Arial" panose="020B0604020202020204" pitchFamily="34" charset="0"/>
                </a:rPr>
              </a:br>
              <a:r>
                <a:rPr lang="en-GB" altLang="en-US" sz="1200" b="1">
                  <a:latin typeface="Arial" panose="020B0604020202020204" pitchFamily="34" charset="0"/>
                </a:rPr>
                <a:t>update</a:t>
              </a:r>
            </a:p>
          </p:txBody>
        </p:sp>
      </p:grpSp>
      <p:grpSp>
        <p:nvGrpSpPr>
          <p:cNvPr id="34848" name="Group 32">
            <a:extLst>
              <a:ext uri="{FF2B5EF4-FFF2-40B4-BE49-F238E27FC236}">
                <a16:creationId xmlns:a16="http://schemas.microsoft.com/office/drawing/2014/main" id="{6A06D79A-BE6B-CECC-0F7A-DC249B93E556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962400"/>
            <a:ext cx="1905000" cy="0"/>
            <a:chOff x="3552" y="2496"/>
            <a:chExt cx="1200" cy="0"/>
          </a:xfrm>
        </p:grpSpPr>
        <p:sp>
          <p:nvSpPr>
            <p:cNvPr id="34849" name="Line 33">
              <a:extLst>
                <a:ext uri="{FF2B5EF4-FFF2-40B4-BE49-F238E27FC236}">
                  <a16:creationId xmlns:a16="http://schemas.microsoft.com/office/drawing/2014/main" id="{CE724CFA-61D3-F0AF-BDC5-A39FC5C04C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496"/>
              <a:ext cx="384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850" name="Line 34">
              <a:extLst>
                <a:ext uri="{FF2B5EF4-FFF2-40B4-BE49-F238E27FC236}">
                  <a16:creationId xmlns:a16="http://schemas.microsoft.com/office/drawing/2014/main" id="{10B86867-B9ED-4D32-0A9D-A0A40626C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496"/>
              <a:ext cx="384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4851" name="Line 35">
            <a:extLst>
              <a:ext uri="{FF2B5EF4-FFF2-40B4-BE49-F238E27FC236}">
                <a16:creationId xmlns:a16="http://schemas.microsoft.com/office/drawing/2014/main" id="{8999E7ED-5653-1023-9503-FACC5763BD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343400"/>
            <a:ext cx="990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CE96823-6E79-00CD-65A3-FE959919B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layout matters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A60405-4F84-60B5-80FC-42A4D9708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/>
              <a:t>new keyboard layout</a:t>
            </a:r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</a:pPr>
            <a:endParaRPr lang="en-GB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intend F1-F2 (save)</a:t>
            </a:r>
          </a:p>
          <a:p>
            <a:pPr marL="1562100" lvl="3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finger catches Esc</a:t>
            </a:r>
          </a:p>
          <a:p>
            <a:pPr marL="1562100" lvl="3">
              <a:spcBef>
                <a:spcPct val="0"/>
              </a:spcBef>
              <a:buFontTx/>
              <a:buNone/>
            </a:pPr>
            <a:endParaRPr lang="en-GB" altLang="en-US" sz="160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/>
              <a:t>F1-Esc-F2 - disaster!</a:t>
            </a:r>
          </a:p>
        </p:txBody>
      </p:sp>
      <p:grpSp>
        <p:nvGrpSpPr>
          <p:cNvPr id="35844" name="Group 4">
            <a:extLst>
              <a:ext uri="{FF2B5EF4-FFF2-40B4-BE49-F238E27FC236}">
                <a16:creationId xmlns:a16="http://schemas.microsoft.com/office/drawing/2014/main" id="{B9A219AF-79B3-8F7B-4987-C0DF780F7ECF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362200"/>
            <a:ext cx="3308350" cy="914400"/>
            <a:chOff x="3456" y="1008"/>
            <a:chExt cx="2084" cy="576"/>
          </a:xfrm>
        </p:grpSpPr>
        <p:grpSp>
          <p:nvGrpSpPr>
            <p:cNvPr id="35845" name="Group 5">
              <a:extLst>
                <a:ext uri="{FF2B5EF4-FFF2-40B4-BE49-F238E27FC236}">
                  <a16:creationId xmlns:a16="http://schemas.microsoft.com/office/drawing/2014/main" id="{08D031C8-71FE-9A86-9268-04D37BF049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6" y="1200"/>
              <a:ext cx="1680" cy="384"/>
              <a:chOff x="3456" y="1200"/>
              <a:chExt cx="1680" cy="384"/>
            </a:xfrm>
          </p:grpSpPr>
          <p:sp>
            <p:nvSpPr>
              <p:cNvPr id="35846" name="AutoShape 6">
                <a:extLst>
                  <a:ext uri="{FF2B5EF4-FFF2-40B4-BE49-F238E27FC236}">
                    <a16:creationId xmlns:a16="http://schemas.microsoft.com/office/drawing/2014/main" id="{6C748ECC-7F5D-38BF-5AF4-AB5850240D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Esc</a:t>
                </a:r>
              </a:p>
            </p:txBody>
          </p:sp>
          <p:sp>
            <p:nvSpPr>
              <p:cNvPr id="35847" name="AutoShape 7">
                <a:extLst>
                  <a:ext uri="{FF2B5EF4-FFF2-40B4-BE49-F238E27FC236}">
                    <a16:creationId xmlns:a16="http://schemas.microsoft.com/office/drawing/2014/main" id="{0B48403F-F9E4-1348-9957-795D9E420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F1</a:t>
                </a:r>
              </a:p>
            </p:txBody>
          </p:sp>
          <p:sp>
            <p:nvSpPr>
              <p:cNvPr id="35848" name="AutoShape 8">
                <a:extLst>
                  <a:ext uri="{FF2B5EF4-FFF2-40B4-BE49-F238E27FC236}">
                    <a16:creationId xmlns:a16="http://schemas.microsoft.com/office/drawing/2014/main" id="{11C1E833-7B1D-BA92-BB29-36CB838E60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F2</a:t>
                </a:r>
              </a:p>
            </p:txBody>
          </p:sp>
          <p:sp>
            <p:nvSpPr>
              <p:cNvPr id="35849" name="AutoShape 9">
                <a:extLst>
                  <a:ext uri="{FF2B5EF4-FFF2-40B4-BE49-F238E27FC236}">
                    <a16:creationId xmlns:a16="http://schemas.microsoft.com/office/drawing/2014/main" id="{667829E5-0BAB-9E70-E5DF-50C0B5A39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200"/>
                <a:ext cx="384" cy="384"/>
              </a:xfrm>
              <a:prstGeom prst="bevel">
                <a:avLst>
                  <a:gd name="adj" fmla="val 12500"/>
                </a:avLst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F3</a:t>
                </a:r>
              </a:p>
            </p:txBody>
          </p:sp>
        </p:grpSp>
        <p:sp>
          <p:nvSpPr>
            <p:cNvPr id="35850" name="Text Box 10">
              <a:extLst>
                <a:ext uri="{FF2B5EF4-FFF2-40B4-BE49-F238E27FC236}">
                  <a16:creationId xmlns:a16="http://schemas.microsoft.com/office/drawing/2014/main" id="{630A71DC-36F8-4D85-E416-D669A98E3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6" y="1008"/>
              <a:ext cx="40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4800"/>
                <a:t>...</a:t>
              </a:r>
            </a:p>
          </p:txBody>
        </p:sp>
      </p:grp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907ECFD4-84E9-F678-1E0A-4C144490A22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962400"/>
            <a:ext cx="3567113" cy="2466975"/>
            <a:chOff x="3028" y="1662"/>
            <a:chExt cx="2247" cy="1554"/>
          </a:xfrm>
        </p:grpSpPr>
        <p:sp>
          <p:nvSpPr>
            <p:cNvPr id="35852" name="Oval 12">
              <a:extLst>
                <a:ext uri="{FF2B5EF4-FFF2-40B4-BE49-F238E27FC236}">
                  <a16:creationId xmlns:a16="http://schemas.microsoft.com/office/drawing/2014/main" id="{1F6DD73A-134E-CEA5-674A-78D9D1835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5853" name="Oval 13">
              <a:extLst>
                <a:ext uri="{FF2B5EF4-FFF2-40B4-BE49-F238E27FC236}">
                  <a16:creationId xmlns:a16="http://schemas.microsoft.com/office/drawing/2014/main" id="{974BA997-7A5A-7B08-AD82-022031CEB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5854" name="Oval 14">
              <a:extLst>
                <a:ext uri="{FF2B5EF4-FFF2-40B4-BE49-F238E27FC236}">
                  <a16:creationId xmlns:a16="http://schemas.microsoft.com/office/drawing/2014/main" id="{68852137-397E-DE3A-2222-9FEE6CBFE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1662"/>
              <a:ext cx="402" cy="40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5855" name="AutoShape 15">
              <a:extLst>
                <a:ext uri="{FF2B5EF4-FFF2-40B4-BE49-F238E27FC236}">
                  <a16:creationId xmlns:a16="http://schemas.microsoft.com/office/drawing/2014/main" id="{8F5B168B-E6A5-99BB-2E6D-560E05AFD79C}"/>
                </a:ext>
              </a:extLst>
            </p:cNvPr>
            <p:cNvCxnSpPr>
              <a:cxnSpLocks noChangeShapeType="1"/>
              <a:stCxn id="35852" idx="6"/>
              <a:endCxn id="35854" idx="2"/>
            </p:cNvCxnSpPr>
            <p:nvPr/>
          </p:nvCxnSpPr>
          <p:spPr bwMode="auto">
            <a:xfrm>
              <a:off x="3668" y="1863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56" name="AutoShape 16">
              <a:extLst>
                <a:ext uri="{FF2B5EF4-FFF2-40B4-BE49-F238E27FC236}">
                  <a16:creationId xmlns:a16="http://schemas.microsoft.com/office/drawing/2014/main" id="{E12F4294-4438-C33A-B202-440F9C1E234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1863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57" name="Text Box 17">
              <a:extLst>
                <a:ext uri="{FF2B5EF4-FFF2-40B4-BE49-F238E27FC236}">
                  <a16:creationId xmlns:a16="http://schemas.microsoft.com/office/drawing/2014/main" id="{AD62FAC6-EA62-3FC6-FB34-038DF7BC5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5858" name="Text Box 18">
              <a:extLst>
                <a:ext uri="{FF2B5EF4-FFF2-40B4-BE49-F238E27FC236}">
                  <a16:creationId xmlns:a16="http://schemas.microsoft.com/office/drawing/2014/main" id="{04450B22-4533-3BD7-6ABA-1FC857A4F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1680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sp>
          <p:nvSpPr>
            <p:cNvPr id="35859" name="Text Box 19">
              <a:extLst>
                <a:ext uri="{FF2B5EF4-FFF2-40B4-BE49-F238E27FC236}">
                  <a16:creationId xmlns:a16="http://schemas.microsoft.com/office/drawing/2014/main" id="{D8C39B98-D463-00B9-A579-F5AD91688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1" y="2199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sp>
          <p:nvSpPr>
            <p:cNvPr id="35860" name="Oval 20">
              <a:extLst>
                <a:ext uri="{FF2B5EF4-FFF2-40B4-BE49-F238E27FC236}">
                  <a16:creationId xmlns:a16="http://schemas.microsoft.com/office/drawing/2014/main" id="{5344D72F-256E-BD17-4601-AE5A3CB83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6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edit</a:t>
              </a:r>
              <a:endParaRPr lang="en-GB" altLang="en-US" sz="1200" b="1"/>
            </a:p>
          </p:txBody>
        </p:sp>
        <p:sp>
          <p:nvSpPr>
            <p:cNvPr id="35861" name="Oval 21">
              <a:extLst>
                <a:ext uri="{FF2B5EF4-FFF2-40B4-BE49-F238E27FC236}">
                  <a16:creationId xmlns:a16="http://schemas.microsoft.com/office/drawing/2014/main" id="{1CE10535-F847-AE2B-ABCB-33C02A5DA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3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57150" cmpd="thinThick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exit</a:t>
              </a:r>
              <a:endParaRPr lang="en-GB" altLang="en-US" sz="1200" b="1"/>
            </a:p>
          </p:txBody>
        </p:sp>
        <p:sp>
          <p:nvSpPr>
            <p:cNvPr id="35862" name="Oval 22">
              <a:extLst>
                <a:ext uri="{FF2B5EF4-FFF2-40B4-BE49-F238E27FC236}">
                  <a16:creationId xmlns:a16="http://schemas.microsoft.com/office/drawing/2014/main" id="{B00BE272-4F0C-BFA2-31AA-075604557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2506"/>
              <a:ext cx="402" cy="402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menu</a:t>
              </a:r>
              <a:endParaRPr lang="en-GB" altLang="en-US" sz="1200" b="1"/>
            </a:p>
          </p:txBody>
        </p:sp>
        <p:cxnSp>
          <p:nvCxnSpPr>
            <p:cNvPr id="35863" name="AutoShape 23">
              <a:extLst>
                <a:ext uri="{FF2B5EF4-FFF2-40B4-BE49-F238E27FC236}">
                  <a16:creationId xmlns:a16="http://schemas.microsoft.com/office/drawing/2014/main" id="{03437942-EE42-44DC-59E5-47F29434FB16}"/>
                </a:ext>
              </a:extLst>
            </p:cNvPr>
            <p:cNvCxnSpPr>
              <a:cxnSpLocks noChangeShapeType="1"/>
              <a:stCxn id="35860" idx="6"/>
              <a:endCxn id="35862" idx="2"/>
            </p:cNvCxnSpPr>
            <p:nvPr/>
          </p:nvCxnSpPr>
          <p:spPr bwMode="auto">
            <a:xfrm>
              <a:off x="3668" y="2707"/>
              <a:ext cx="401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64" name="AutoShape 24">
              <a:extLst>
                <a:ext uri="{FF2B5EF4-FFF2-40B4-BE49-F238E27FC236}">
                  <a16:creationId xmlns:a16="http://schemas.microsoft.com/office/drawing/2014/main" id="{03185321-ACA1-8160-ECCC-37AFCC443D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71" y="2707"/>
              <a:ext cx="40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 type="none" w="lg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65" name="Text Box 25">
              <a:extLst>
                <a:ext uri="{FF2B5EF4-FFF2-40B4-BE49-F238E27FC236}">
                  <a16:creationId xmlns:a16="http://schemas.microsoft.com/office/drawing/2014/main" id="{D22AF8EB-BB9A-28E5-917A-AB41E619EA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4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F1</a:t>
              </a:r>
            </a:p>
          </p:txBody>
        </p:sp>
        <p:sp>
          <p:nvSpPr>
            <p:cNvPr id="35866" name="Text Box 26">
              <a:extLst>
                <a:ext uri="{FF2B5EF4-FFF2-40B4-BE49-F238E27FC236}">
                  <a16:creationId xmlns:a16="http://schemas.microsoft.com/office/drawing/2014/main" id="{63689895-0062-6BB5-A153-20DB4BF799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8" y="2524"/>
              <a:ext cx="22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F2</a:t>
              </a:r>
            </a:p>
          </p:txBody>
        </p:sp>
        <p:cxnSp>
          <p:nvCxnSpPr>
            <p:cNvPr id="35867" name="AutoShape 27">
              <a:extLst>
                <a:ext uri="{FF2B5EF4-FFF2-40B4-BE49-F238E27FC236}">
                  <a16:creationId xmlns:a16="http://schemas.microsoft.com/office/drawing/2014/main" id="{E26AD853-A87B-D856-BD21-F378BCDEE9C4}"/>
                </a:ext>
              </a:extLst>
            </p:cNvPr>
            <p:cNvCxnSpPr>
              <a:cxnSpLocks noChangeShapeType="1"/>
              <a:stCxn id="35862" idx="5"/>
              <a:endCxn id="35862" idx="3"/>
            </p:cNvCxnSpPr>
            <p:nvPr/>
          </p:nvCxnSpPr>
          <p:spPr bwMode="auto">
            <a:xfrm rot="5400000">
              <a:off x="4270" y="2707"/>
              <a:ext cx="1" cy="285"/>
            </a:xfrm>
            <a:prstGeom prst="curvedConnector3">
              <a:avLst>
                <a:gd name="adj1" fmla="val 2140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68" name="Text Box 28">
              <a:extLst>
                <a:ext uri="{FF2B5EF4-FFF2-40B4-BE49-F238E27FC236}">
                  <a16:creationId xmlns:a16="http://schemas.microsoft.com/office/drawing/2014/main" id="{258A5D41-46CD-ECB6-4751-08B6AE9B92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" y="3043"/>
              <a:ext cx="2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Esc</a:t>
              </a:r>
            </a:p>
          </p:txBody>
        </p:sp>
        <p:cxnSp>
          <p:nvCxnSpPr>
            <p:cNvPr id="35869" name="AutoShape 29">
              <a:extLst>
                <a:ext uri="{FF2B5EF4-FFF2-40B4-BE49-F238E27FC236}">
                  <a16:creationId xmlns:a16="http://schemas.microsoft.com/office/drawing/2014/main" id="{ECDDBB62-28FD-3011-C459-AC734BFB1081}"/>
                </a:ext>
              </a:extLst>
            </p:cNvPr>
            <p:cNvCxnSpPr>
              <a:cxnSpLocks noChangeShapeType="1"/>
              <a:stCxn id="35854" idx="4"/>
              <a:endCxn id="35862" idx="0"/>
            </p:cNvCxnSpPr>
            <p:nvPr/>
          </p:nvCxnSpPr>
          <p:spPr bwMode="auto">
            <a:xfrm>
              <a:off x="4270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870" name="AutoShape 30">
              <a:extLst>
                <a:ext uri="{FF2B5EF4-FFF2-40B4-BE49-F238E27FC236}">
                  <a16:creationId xmlns:a16="http://schemas.microsoft.com/office/drawing/2014/main" id="{3ED83AAB-B7F8-D1DC-0F29-E9E7C15F2D65}"/>
                </a:ext>
              </a:extLst>
            </p:cNvPr>
            <p:cNvCxnSpPr>
              <a:cxnSpLocks noChangeShapeType="1"/>
              <a:stCxn id="35860" idx="0"/>
              <a:endCxn id="35852" idx="4"/>
            </p:cNvCxnSpPr>
            <p:nvPr/>
          </p:nvCxnSpPr>
          <p:spPr bwMode="auto">
            <a:xfrm flipV="1">
              <a:off x="3467" y="2064"/>
              <a:ext cx="0" cy="44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871" name="Text Box 31">
              <a:extLst>
                <a:ext uri="{FF2B5EF4-FFF2-40B4-BE49-F238E27FC236}">
                  <a16:creationId xmlns:a16="http://schemas.microsoft.com/office/drawing/2014/main" id="{368D8475-5840-5A42-C276-7131AD058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8" y="2175"/>
              <a:ext cx="4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 b="1">
                  <a:latin typeface="Arial" panose="020B0604020202020204" pitchFamily="34" charset="0"/>
                </a:rPr>
                <a:t>any</a:t>
              </a:r>
              <a:br>
                <a:rPr lang="en-GB" altLang="en-US" sz="1200" b="1">
                  <a:latin typeface="Arial" panose="020B0604020202020204" pitchFamily="34" charset="0"/>
                </a:rPr>
              </a:br>
              <a:r>
                <a:rPr lang="en-GB" altLang="en-US" sz="1200" b="1">
                  <a:latin typeface="Arial" panose="020B0604020202020204" pitchFamily="34" charset="0"/>
                </a:rPr>
                <a:t>update</a:t>
              </a:r>
            </a:p>
          </p:txBody>
        </p:sp>
      </p:grpSp>
      <p:grpSp>
        <p:nvGrpSpPr>
          <p:cNvPr id="35872" name="Group 32">
            <a:extLst>
              <a:ext uri="{FF2B5EF4-FFF2-40B4-BE49-F238E27FC236}">
                <a16:creationId xmlns:a16="http://schemas.microsoft.com/office/drawing/2014/main" id="{F3D71C33-EBB8-CDAE-DB96-C4FD9B780B3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419600"/>
            <a:ext cx="1828800" cy="838200"/>
            <a:chOff x="3552" y="2784"/>
            <a:chExt cx="1152" cy="528"/>
          </a:xfrm>
        </p:grpSpPr>
        <p:sp>
          <p:nvSpPr>
            <p:cNvPr id="35873" name="Line 33">
              <a:extLst>
                <a:ext uri="{FF2B5EF4-FFF2-40B4-BE49-F238E27FC236}">
                  <a16:creationId xmlns:a16="http://schemas.microsoft.com/office/drawing/2014/main" id="{1F180913-35FD-3233-0BE6-0BFDE43F0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784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74" name="Line 34">
              <a:extLst>
                <a:ext uri="{FF2B5EF4-FFF2-40B4-BE49-F238E27FC236}">
                  <a16:creationId xmlns:a16="http://schemas.microsoft.com/office/drawing/2014/main" id="{A4F1730E-A0CD-4149-93A0-6BE5F83F7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331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75" name="Line 35">
              <a:extLst>
                <a:ext uri="{FF2B5EF4-FFF2-40B4-BE49-F238E27FC236}">
                  <a16:creationId xmlns:a16="http://schemas.microsoft.com/office/drawing/2014/main" id="{B106C0FD-D1F0-DB55-B016-B0809079E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928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5876" name="Group 36">
            <a:extLst>
              <a:ext uri="{FF2B5EF4-FFF2-40B4-BE49-F238E27FC236}">
                <a16:creationId xmlns:a16="http://schemas.microsoft.com/office/drawing/2014/main" id="{05585D0D-2EE1-93FC-16C1-43E8DF92D44A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962400"/>
            <a:ext cx="1905000" cy="0"/>
            <a:chOff x="3552" y="2496"/>
            <a:chExt cx="1200" cy="0"/>
          </a:xfrm>
        </p:grpSpPr>
        <p:sp>
          <p:nvSpPr>
            <p:cNvPr id="35877" name="Line 37">
              <a:extLst>
                <a:ext uri="{FF2B5EF4-FFF2-40B4-BE49-F238E27FC236}">
                  <a16:creationId xmlns:a16="http://schemas.microsoft.com/office/drawing/2014/main" id="{4FEB50E9-1385-2395-DF4F-E6F365C9BF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496"/>
              <a:ext cx="384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878" name="Line 38">
              <a:extLst>
                <a:ext uri="{FF2B5EF4-FFF2-40B4-BE49-F238E27FC236}">
                  <a16:creationId xmlns:a16="http://schemas.microsoft.com/office/drawing/2014/main" id="{86FA5D77-7946-7A7A-8B35-FF0B821CA8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496"/>
              <a:ext cx="384" cy="0"/>
            </a:xfrm>
            <a:prstGeom prst="line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5879" name="Line 39">
            <a:extLst>
              <a:ext uri="{FF2B5EF4-FFF2-40B4-BE49-F238E27FC236}">
                <a16:creationId xmlns:a16="http://schemas.microsoft.com/office/drawing/2014/main" id="{41481AFD-A134-A3E8-DBDC-6CADD9586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343400"/>
            <a:ext cx="990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80" name="Line 40">
            <a:extLst>
              <a:ext uri="{FF2B5EF4-FFF2-40B4-BE49-F238E27FC236}">
                <a16:creationId xmlns:a16="http://schemas.microsoft.com/office/drawing/2014/main" id="{ECBA6A18-5377-674D-18E9-AFE5FCEB6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5626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B1C5612-12E1-F7D1-0DB1-BAECAC864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Dialogue Analysis - Summary</a:t>
            </a:r>
            <a:endParaRPr lang="en-GB" altLang="en-US" sz="3200" dirty="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01940A5-4F5C-D22B-6893-C6B10A753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400"/>
              <a:t>Semantics and dialogue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attaching semantics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distributed/centralised dialogue description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maximising syntactic description</a:t>
            </a:r>
            <a:endParaRPr lang="en-GB" altLang="en-US" sz="1800"/>
          </a:p>
          <a:p>
            <a:pPr>
              <a:spcBef>
                <a:spcPct val="0"/>
              </a:spcBef>
            </a:pPr>
            <a:endParaRPr lang="en-US" altLang="en-US" sz="1200"/>
          </a:p>
          <a:p>
            <a:pPr>
              <a:spcBef>
                <a:spcPct val="0"/>
              </a:spcBef>
            </a:pPr>
            <a:r>
              <a:rPr lang="en-US" altLang="en-US" sz="2400"/>
              <a:t>Properties of dialogue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action properties: completeness,</a:t>
            </a:r>
            <a:r>
              <a:rPr lang="en-GB" altLang="en-US" sz="1800"/>
              <a:t> </a:t>
            </a:r>
            <a:r>
              <a:rPr lang="en-US" altLang="en-US" sz="1800"/>
              <a:t>determinism, consistency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state properties: reachability,</a:t>
            </a:r>
            <a:r>
              <a:rPr lang="en-GB" altLang="en-US" sz="1800"/>
              <a:t> </a:t>
            </a:r>
            <a:r>
              <a:rPr lang="en-US" altLang="en-US" sz="1800"/>
              <a:t>reversibility, dangerous states</a:t>
            </a:r>
            <a:endParaRPr lang="en-GB" altLang="en-US" sz="1800"/>
          </a:p>
          <a:p>
            <a:pPr>
              <a:spcBef>
                <a:spcPct val="0"/>
              </a:spcBef>
            </a:pPr>
            <a:endParaRPr lang="en-GB" altLang="en-US" sz="1200"/>
          </a:p>
          <a:p>
            <a:pPr>
              <a:spcBef>
                <a:spcPct val="0"/>
              </a:spcBef>
            </a:pPr>
            <a:r>
              <a:rPr lang="en-US" altLang="en-US" sz="2400"/>
              <a:t>Presentation and lexical issues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visibility</a:t>
            </a:r>
            <a:r>
              <a:rPr lang="en-GB" altLang="en-US" sz="1800"/>
              <a:t>, </a:t>
            </a:r>
            <a:r>
              <a:rPr lang="en-US" altLang="en-US" sz="1800"/>
              <a:t>style</a:t>
            </a:r>
            <a:r>
              <a:rPr lang="en-GB" altLang="en-US" sz="1800"/>
              <a:t>, </a:t>
            </a:r>
            <a:r>
              <a:rPr lang="en-US" altLang="en-US" sz="1800"/>
              <a:t>layout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N.B. not independent of dialogue</a:t>
            </a:r>
            <a:endParaRPr lang="en-GB" altLang="en-US" sz="18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93EEA2F-7BD9-5B4F-2526-D44F952D2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Dialogue Analysis - Summary</a:t>
            </a:r>
            <a:endParaRPr lang="en-GB" altLang="en-US" sz="3200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7533E2A-5541-2763-4C63-4C1050393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400"/>
              <a:t>Semantics and dialogue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attaching semantics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distributed/centralised dialogue description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maximising syntactic description</a:t>
            </a:r>
            <a:endParaRPr lang="en-GB" altLang="en-US" sz="1800"/>
          </a:p>
          <a:p>
            <a:pPr>
              <a:spcBef>
                <a:spcPct val="0"/>
              </a:spcBef>
            </a:pPr>
            <a:endParaRPr lang="en-US" altLang="en-US" sz="1200"/>
          </a:p>
          <a:p>
            <a:pPr>
              <a:spcBef>
                <a:spcPct val="0"/>
              </a:spcBef>
            </a:pPr>
            <a:r>
              <a:rPr lang="en-US" altLang="en-US" sz="2400"/>
              <a:t>Properties of dialogue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action properties: completeness,</a:t>
            </a:r>
            <a:r>
              <a:rPr lang="en-GB" altLang="en-US" sz="1800"/>
              <a:t> </a:t>
            </a:r>
            <a:r>
              <a:rPr lang="en-US" altLang="en-US" sz="1800"/>
              <a:t>determinism, consistency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state properties: reachability,</a:t>
            </a:r>
            <a:r>
              <a:rPr lang="en-GB" altLang="en-US" sz="1800"/>
              <a:t> </a:t>
            </a:r>
            <a:r>
              <a:rPr lang="en-US" altLang="en-US" sz="1800"/>
              <a:t>reversibility, dangerous states</a:t>
            </a:r>
            <a:endParaRPr lang="en-GB" altLang="en-US" sz="1800"/>
          </a:p>
          <a:p>
            <a:pPr>
              <a:spcBef>
                <a:spcPct val="0"/>
              </a:spcBef>
            </a:pPr>
            <a:endParaRPr lang="en-GB" altLang="en-US" sz="1200"/>
          </a:p>
          <a:p>
            <a:pPr>
              <a:spcBef>
                <a:spcPct val="0"/>
              </a:spcBef>
            </a:pPr>
            <a:r>
              <a:rPr lang="en-US" altLang="en-US" sz="2400"/>
              <a:t>Presentation and lexical issues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visibility</a:t>
            </a:r>
            <a:r>
              <a:rPr lang="en-GB" altLang="en-US" sz="1800"/>
              <a:t>, </a:t>
            </a:r>
            <a:r>
              <a:rPr lang="en-US" altLang="en-US" sz="1800"/>
              <a:t>style</a:t>
            </a:r>
            <a:r>
              <a:rPr lang="en-GB" altLang="en-US" sz="1800"/>
              <a:t>, </a:t>
            </a:r>
            <a:r>
              <a:rPr lang="en-US" altLang="en-US" sz="1800"/>
              <a:t>layout</a:t>
            </a:r>
          </a:p>
          <a:p>
            <a:pPr lvl="2">
              <a:spcBef>
                <a:spcPct val="0"/>
              </a:spcBef>
            </a:pPr>
            <a:r>
              <a:rPr lang="en-US" altLang="en-US" sz="1800"/>
              <a:t>N.B. not independent of dialogue</a:t>
            </a:r>
            <a:endParaRPr lang="en-GB" alt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EE93760-1946-817B-01C2-16CD66341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lessons about dialogue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7A338A1-D201-8E99-1360-031F9ACE8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wedding service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sort of script for three parties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specifies order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some contributions fixed – “I do”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others variable – “do you </a:t>
            </a:r>
            <a:r>
              <a:rPr lang="en-GB" altLang="en-US" sz="2000" i="1"/>
              <a:t>man’s name</a:t>
            </a:r>
            <a:r>
              <a:rPr lang="en-GB" altLang="en-US" sz="2000"/>
              <a:t> …”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instructions for ring</a:t>
            </a:r>
            <a:br>
              <a:rPr lang="en-GB" altLang="en-US" sz="2000"/>
            </a:br>
            <a:r>
              <a:rPr lang="en-GB" altLang="en-US" sz="2000"/>
              <a:t>concurrent with saying words “with this ring …”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if you say these words are you married?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only if in the right place, with marriage licence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syntax not semantics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408FF48-11CB-4028-04AF-AE39A3264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Digital watch – User Instructions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CCDC016-CA98-41D0-1356-C245C2DEC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000" dirty="0">
              <a:latin typeface="Times New Roman" panose="02020603050405020304" pitchFamily="18" charset="0"/>
            </a:endParaRPr>
          </a:p>
          <a:p>
            <a:r>
              <a:rPr lang="en-GB" altLang="en-US" sz="2000" dirty="0"/>
              <a:t>two main modes</a:t>
            </a:r>
          </a:p>
          <a:p>
            <a:pPr lvl="1">
              <a:buFontTx/>
              <a:buChar char="•"/>
            </a:pPr>
            <a:endParaRPr lang="en-GB" altLang="en-US" sz="2000" dirty="0"/>
          </a:p>
          <a:p>
            <a:pPr>
              <a:tabLst>
                <a:tab pos="1460500" algn="l"/>
              </a:tabLst>
            </a:pPr>
            <a:r>
              <a:rPr lang="en-GB" altLang="en-US" sz="2000" dirty="0"/>
              <a:t>limited interface</a:t>
            </a:r>
            <a:br>
              <a:rPr lang="en-GB" altLang="en-US" sz="2000" dirty="0"/>
            </a:br>
            <a:r>
              <a:rPr lang="en-GB" altLang="en-US" sz="2000" dirty="0"/>
              <a:t>     – 3 buttons</a:t>
            </a:r>
          </a:p>
          <a:p>
            <a:pPr>
              <a:tabLst>
                <a:tab pos="1460500" algn="l"/>
              </a:tabLst>
            </a:pPr>
            <a:endParaRPr lang="en-GB" altLang="en-US" sz="2000" dirty="0"/>
          </a:p>
          <a:p>
            <a:pPr>
              <a:tabLst>
                <a:tab pos="1460500" algn="l"/>
              </a:tabLst>
            </a:pPr>
            <a:r>
              <a:rPr lang="en-GB" altLang="en-US" sz="2000" dirty="0"/>
              <a:t>button A changes mode</a:t>
            </a:r>
          </a:p>
        </p:txBody>
      </p:sp>
      <p:pic>
        <p:nvPicPr>
          <p:cNvPr id="38917" name="Picture 5">
            <a:extLst>
              <a:ext uri="{FF2B5EF4-FFF2-40B4-BE49-F238E27FC236}">
                <a16:creationId xmlns:a16="http://schemas.microsoft.com/office/drawing/2014/main" id="{641F44D6-5D71-5EEB-733D-C4764C78C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A black and white digital clock&#10;&#10;AI-generated content may be incorrect.">
            <a:extLst>
              <a:ext uri="{FF2B5EF4-FFF2-40B4-BE49-F238E27FC236}">
                <a16:creationId xmlns:a16="http://schemas.microsoft.com/office/drawing/2014/main" id="{8CEA4F08-0B4D-BF2D-71E9-3ED79E188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2204864"/>
            <a:ext cx="4753656" cy="345598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BCB143F-04F1-5A1F-6C61-2C6096ED8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Digital watch – User Instructions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EFF56DE-928E-B6AE-8577-73BA44FE2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sz="2000">
              <a:latin typeface="Times New Roman" panose="02020603050405020304" pitchFamily="18" charset="0"/>
            </a:endParaRPr>
          </a:p>
          <a:p>
            <a:r>
              <a:rPr lang="en-GB" altLang="en-US" sz="2000"/>
              <a:t>dangerous states</a:t>
            </a:r>
          </a:p>
          <a:p>
            <a:pPr lvl="1">
              <a:buFontTx/>
              <a:buChar char="•"/>
            </a:pPr>
            <a:r>
              <a:rPr lang="en-GB" altLang="en-US" sz="1800" i="1"/>
              <a:t>guarded</a:t>
            </a:r>
            <a:r>
              <a:rPr lang="en-GB" altLang="en-US" sz="1800"/>
              <a:t> </a:t>
            </a:r>
            <a:br>
              <a:rPr lang="en-GB" altLang="en-US" sz="1800"/>
            </a:br>
            <a:r>
              <a:rPr lang="en-GB" altLang="en-US" sz="1800"/>
              <a:t>… by two second hold</a:t>
            </a:r>
          </a:p>
          <a:p>
            <a:pPr lvl="1">
              <a:buFontTx/>
              <a:buChar char="•"/>
            </a:pPr>
            <a:endParaRPr lang="en-GB" altLang="en-US" sz="1800"/>
          </a:p>
          <a:p>
            <a:r>
              <a:rPr lang="en-GB" altLang="en-US" sz="2000"/>
              <a:t>completeness</a:t>
            </a:r>
          </a:p>
          <a:p>
            <a:pPr lvl="1">
              <a:buFontTx/>
              <a:buChar char="•"/>
            </a:pPr>
            <a:r>
              <a:rPr lang="en-GB" altLang="en-US" sz="1800"/>
              <a:t>distinguish depress A</a:t>
            </a:r>
            <a:br>
              <a:rPr lang="en-GB" altLang="en-US" sz="1800"/>
            </a:br>
            <a:r>
              <a:rPr lang="en-GB" altLang="en-US" sz="1800"/>
              <a:t>and release A</a:t>
            </a:r>
          </a:p>
          <a:p>
            <a:pPr lvl="1">
              <a:buFontTx/>
              <a:buChar char="•"/>
            </a:pPr>
            <a:r>
              <a:rPr lang="en-GB" altLang="en-US" sz="1800"/>
              <a:t>what do they do</a:t>
            </a:r>
            <a:br>
              <a:rPr lang="en-GB" altLang="en-US" sz="1800"/>
            </a:br>
            <a:r>
              <a:rPr lang="en-GB" altLang="en-US" sz="1800"/>
              <a:t>in all modes?</a:t>
            </a:r>
          </a:p>
        </p:txBody>
      </p:sp>
      <p:pic>
        <p:nvPicPr>
          <p:cNvPr id="39942" name="Picture 6">
            <a:extLst>
              <a:ext uri="{FF2B5EF4-FFF2-40B4-BE49-F238E27FC236}">
                <a16:creationId xmlns:a16="http://schemas.microsoft.com/office/drawing/2014/main" id="{031FA625-BE64-63A9-F770-9D255BE05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 descr="A black and white digital clock&#10;&#10;AI-generated content may be incorrect.">
            <a:extLst>
              <a:ext uri="{FF2B5EF4-FFF2-40B4-BE49-F238E27FC236}">
                <a16:creationId xmlns:a16="http://schemas.microsoft.com/office/drawing/2014/main" id="{29C6B5B3-11EA-8368-84EC-B93617DF4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2204864"/>
            <a:ext cx="4753656" cy="3455988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0C75822-D0F1-9BB7-904A-9F058652C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550496" cy="1143000"/>
          </a:xfrm>
        </p:spPr>
        <p:txBody>
          <a:bodyPr/>
          <a:lstStyle/>
          <a:p>
            <a:r>
              <a:rPr lang="en-GB" altLang="en-US" dirty="0"/>
              <a:t>Digital watch – Designers instructions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8183907-7ECC-6EF6-3933-DFAA31BDA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r>
              <a:rPr lang="en-GB" altLang="en-US"/>
              <a:t>and ...</a:t>
            </a:r>
            <a:br>
              <a:rPr lang="en-GB" altLang="en-US"/>
            </a:br>
            <a:endParaRPr lang="en-GB" altLang="en-US"/>
          </a:p>
          <a:p>
            <a:pPr>
              <a:buFontTx/>
              <a:buNone/>
            </a:pPr>
            <a:r>
              <a:rPr lang="en-GB" altLang="en-US"/>
              <a:t>that’s just</a:t>
            </a:r>
            <a:br>
              <a:rPr lang="en-GB" altLang="en-US"/>
            </a:br>
            <a:r>
              <a:rPr lang="en-GB" altLang="en-US"/>
              <a:t>one button</a:t>
            </a:r>
          </a:p>
        </p:txBody>
      </p:sp>
      <p:pic>
        <p:nvPicPr>
          <p:cNvPr id="40965" name="Picture 5">
            <a:extLst>
              <a:ext uri="{FF2B5EF4-FFF2-40B4-BE49-F238E27FC236}">
                <a16:creationId xmlns:a16="http://schemas.microsoft.com/office/drawing/2014/main" id="{D633DA7A-E038-4BA3-F948-1F9B007A2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A screenshot of a clock&#10;&#10;AI-generated content may be incorrect.">
            <a:extLst>
              <a:ext uri="{FF2B5EF4-FFF2-40B4-BE49-F238E27FC236}">
                <a16:creationId xmlns:a16="http://schemas.microsoft.com/office/drawing/2014/main" id="{74A46B5C-B302-146F-53A1-41A86F655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556792"/>
            <a:ext cx="5602839" cy="479380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F9E59690-1BC9-A565-4011-10A93D592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… and more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A6CFD0E-5858-45E3-D5D1-F4B26E633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what if woman says “I don’t”?</a:t>
            </a:r>
          </a:p>
          <a:p>
            <a:r>
              <a:rPr lang="en-GB" altLang="en-US" sz="2400"/>
              <a:t>real dialogues often have alternatives:</a:t>
            </a:r>
          </a:p>
          <a:p>
            <a:endParaRPr lang="en-GB" altLang="en-US" sz="2400"/>
          </a:p>
          <a:p>
            <a:endParaRPr lang="en-GB" altLang="en-US" sz="2400"/>
          </a:p>
          <a:p>
            <a:endParaRPr lang="en-GB" altLang="en-US" sz="2400"/>
          </a:p>
          <a:p>
            <a:pPr lvl="1"/>
            <a:r>
              <a:rPr lang="en-GB" altLang="en-US" sz="2000"/>
              <a:t>the process of the trial depends on the defendants response</a:t>
            </a:r>
          </a:p>
          <a:p>
            <a:r>
              <a:rPr lang="en-GB" altLang="en-US" sz="2400"/>
              <a:t>focus on normative responses</a:t>
            </a:r>
          </a:p>
          <a:p>
            <a:pPr lvl="1"/>
            <a:r>
              <a:rPr lang="en-GB" altLang="en-US" sz="2000"/>
              <a:t>doesn’t cope with judge saying “off with her head”</a:t>
            </a:r>
          </a:p>
          <a:p>
            <a:pPr lvl="1"/>
            <a:r>
              <a:rPr lang="en-GB" altLang="en-US" sz="2000"/>
              <a:t>or in computer dialogue user standing on keyboard!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22938545-E919-3BA4-F523-491F2CAE7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124200"/>
            <a:ext cx="7315200" cy="9906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000"/>
              <a:t>Judge:  How do you plead guilty or not guilty?</a:t>
            </a:r>
          </a:p>
          <a:p>
            <a:pPr eaLnBrk="1" hangingPunct="1">
              <a:buFontTx/>
              <a:buNone/>
            </a:pPr>
            <a:r>
              <a:rPr lang="en-US" altLang="en-US" sz="2000"/>
              <a:t>Defendant:  </a:t>
            </a:r>
            <a:r>
              <a:rPr lang="en-US" altLang="en-US" sz="2000" i="1"/>
              <a:t>either</a:t>
            </a:r>
            <a:r>
              <a:rPr lang="en-US" altLang="en-US" sz="2000"/>
              <a:t> Guilty </a:t>
            </a:r>
            <a:r>
              <a:rPr lang="en-US" altLang="en-US" sz="2000" i="1"/>
              <a:t>or</a:t>
            </a:r>
            <a:r>
              <a:rPr lang="en-US" altLang="en-US" sz="2000"/>
              <a:t> Not guilty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5BC1F31-0D0E-BC88-A77D-A32359A1D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dialogue design notations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224448D-0850-88AC-603F-B61F568805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dialogue gets buried in the program</a:t>
            </a:r>
          </a:p>
          <a:p>
            <a:r>
              <a:rPr lang="en-GB" altLang="en-US" sz="2400"/>
              <a:t>in a big system can we:</a:t>
            </a:r>
          </a:p>
          <a:p>
            <a:pPr lvl="1"/>
            <a:r>
              <a:rPr lang="en-GB" altLang="en-US" sz="2000"/>
              <a:t>analyse the dialogue:</a:t>
            </a:r>
          </a:p>
          <a:p>
            <a:pPr lvl="2"/>
            <a:r>
              <a:rPr lang="en-GB" altLang="en-US" sz="1800"/>
              <a:t>can the user always get to see current shopping basket</a:t>
            </a:r>
          </a:p>
          <a:p>
            <a:pPr lvl="1"/>
            <a:r>
              <a:rPr lang="en-GB" altLang="en-US" sz="2000"/>
              <a:t>change platforms  (e.g. Windows/Mac)</a:t>
            </a:r>
          </a:p>
          <a:p>
            <a:pPr lvl="1"/>
            <a:r>
              <a:rPr lang="en-GB" altLang="en-US" sz="2000"/>
              <a:t>dialogue notations helps us to</a:t>
            </a:r>
          </a:p>
          <a:p>
            <a:pPr lvl="2"/>
            <a:r>
              <a:rPr lang="en-GB" altLang="en-US" sz="1800"/>
              <a:t>analyse systems</a:t>
            </a:r>
          </a:p>
          <a:p>
            <a:pPr lvl="2"/>
            <a:r>
              <a:rPr lang="en-GB" altLang="en-US" sz="1800"/>
              <a:t>separate lexical from semantoc </a:t>
            </a:r>
          </a:p>
          <a:p>
            <a:r>
              <a:rPr lang="en-GB" altLang="en-US" sz="2400"/>
              <a:t>… and before the system is built</a:t>
            </a:r>
          </a:p>
          <a:p>
            <a:pPr lvl="1"/>
            <a:r>
              <a:rPr lang="en-GB" altLang="en-US" sz="2000"/>
              <a:t>notations help us understand proposed designs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9173A31F-1DA9-4652-C60C-2F18B2F7DB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graphical notations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9D147DC-A451-CF03-9792-41419EC6E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GB" altLang="en-US" sz="2800"/>
              <a:t>state-transition nets (STN)</a:t>
            </a:r>
            <a:br>
              <a:rPr lang="en-GB" altLang="en-US" sz="2800"/>
            </a:br>
            <a:r>
              <a:rPr lang="en-GB" altLang="en-US" sz="2800"/>
              <a:t>Petri nets, state charts</a:t>
            </a:r>
            <a:br>
              <a:rPr lang="en-GB" altLang="en-US" sz="2800"/>
            </a:br>
            <a:r>
              <a:rPr lang="en-GB" altLang="en-US" sz="2800"/>
              <a:t>flow charts, JSD diagrams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B36871-75FA-1601-829D-73C9B0748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State transition networks (STN)</a:t>
            </a:r>
            <a:endParaRPr lang="en-GB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A76C352-39D1-D5B1-2758-38287867C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519808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circles - states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arcs - actions/events</a:t>
            </a:r>
            <a:endParaRPr lang="en-GB" altLang="en-US" sz="2400" dirty="0"/>
          </a:p>
        </p:txBody>
      </p:sp>
      <p:pic>
        <p:nvPicPr>
          <p:cNvPr id="3" name="Picture 2" descr="A diagram of a circle&#10;&#10;AI-generated content may be incorrect.">
            <a:extLst>
              <a:ext uri="{FF2B5EF4-FFF2-40B4-BE49-F238E27FC236}">
                <a16:creationId xmlns:a16="http://schemas.microsoft.com/office/drawing/2014/main" id="{261D83CB-DE3C-D58A-4D3D-A0C9FE9BE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924944"/>
            <a:ext cx="7772400" cy="37516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2344</Words>
  <Application>Microsoft Macintosh PowerPoint</Application>
  <PresentationFormat>On-screen Show (4:3)</PresentationFormat>
  <Paragraphs>719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Comic Sans MS</vt:lpstr>
      <vt:lpstr>Courier</vt:lpstr>
      <vt:lpstr>Courier New</vt:lpstr>
      <vt:lpstr>Symbol</vt:lpstr>
      <vt:lpstr>Times</vt:lpstr>
      <vt:lpstr>Times New Roman</vt:lpstr>
      <vt:lpstr>Verdana</vt:lpstr>
      <vt:lpstr>Blank</vt:lpstr>
      <vt:lpstr>chapter 16</vt:lpstr>
      <vt:lpstr>Dialogue Notations and Design</vt:lpstr>
      <vt:lpstr>what is dialogue?</vt:lpstr>
      <vt:lpstr>structured human dialogue</vt:lpstr>
      <vt:lpstr>lessons about dialogue</vt:lpstr>
      <vt:lpstr>… and more</vt:lpstr>
      <vt:lpstr>dialogue design notations</vt:lpstr>
      <vt:lpstr>graphical notations</vt:lpstr>
      <vt:lpstr>State transition networks (STN)</vt:lpstr>
      <vt:lpstr>State transition networks - events</vt:lpstr>
      <vt:lpstr>State transition networks - states</vt:lpstr>
      <vt:lpstr>Hierarchical STNs</vt:lpstr>
      <vt:lpstr>Concurrent dialogues - I simple dialogue box</vt:lpstr>
      <vt:lpstr>Concurrent dialogues - II  three toggles - individual STNs</vt:lpstr>
      <vt:lpstr>Concurrent dialogues - III bold and italic combined</vt:lpstr>
      <vt:lpstr>Concurrent dialogues - IV all together - combinatorial explosion</vt:lpstr>
      <vt:lpstr>escapes</vt:lpstr>
      <vt:lpstr>help menus</vt:lpstr>
      <vt:lpstr>Petri nets</vt:lpstr>
      <vt:lpstr>Petri net example</vt:lpstr>
      <vt:lpstr>State charts</vt:lpstr>
      <vt:lpstr>Flowcharts</vt:lpstr>
      <vt:lpstr>it works!</vt:lpstr>
      <vt:lpstr>JSD diagrams</vt:lpstr>
      <vt:lpstr>textual notations</vt:lpstr>
      <vt:lpstr>Textual - Grammars</vt:lpstr>
      <vt:lpstr>Production rules</vt:lpstr>
      <vt:lpstr>Event based production rules</vt:lpstr>
      <vt:lpstr>Prepositional Production System</vt:lpstr>
      <vt:lpstr>CSP and process algebras</vt:lpstr>
      <vt:lpstr>Dialogue Notations - Summary</vt:lpstr>
      <vt:lpstr>Semantics Alexander SPI (i)</vt:lpstr>
      <vt:lpstr>Semantics Alexander SPI (ii)</vt:lpstr>
      <vt:lpstr>Semantics - raw code</vt:lpstr>
      <vt:lpstr>Action properties</vt:lpstr>
      <vt:lpstr>Checking properties (i)</vt:lpstr>
      <vt:lpstr>Checking properties (ii)</vt:lpstr>
      <vt:lpstr>Checking properties (ii)</vt:lpstr>
      <vt:lpstr>Checking properties (ii)</vt:lpstr>
      <vt:lpstr>Checking properties (ii)</vt:lpstr>
      <vt:lpstr>State properties</vt:lpstr>
      <vt:lpstr>Dangerous States</vt:lpstr>
      <vt:lpstr>Dangerous States (ii)</vt:lpstr>
      <vt:lpstr>Lexical Issues</vt:lpstr>
      <vt:lpstr>layout matters</vt:lpstr>
      <vt:lpstr>layout matters</vt:lpstr>
      <vt:lpstr>layout matters</vt:lpstr>
      <vt:lpstr>Dialogue Analysis - Summary</vt:lpstr>
      <vt:lpstr>Dialogue Analysis - Summary</vt:lpstr>
      <vt:lpstr>Digital watch – User Instructions</vt:lpstr>
      <vt:lpstr>Digital watch – User Instructions</vt:lpstr>
      <vt:lpstr>Digital watch – Designers instructions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14</cp:revision>
  <dcterms:created xsi:type="dcterms:W3CDTF">2003-08-07T14:10:51Z</dcterms:created>
  <dcterms:modified xsi:type="dcterms:W3CDTF">2025-03-02T11:12:26Z</dcterms:modified>
</cp:coreProperties>
</file>